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4" r:id="rId5"/>
    <p:sldId id="348" r:id="rId6"/>
    <p:sldId id="259" r:id="rId7"/>
    <p:sldId id="260" r:id="rId8"/>
    <p:sldId id="298" r:id="rId9"/>
    <p:sldId id="307" r:id="rId10"/>
    <p:sldId id="308" r:id="rId11"/>
    <p:sldId id="312" r:id="rId12"/>
    <p:sldId id="310" r:id="rId13"/>
    <p:sldId id="311" r:id="rId14"/>
    <p:sldId id="309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70</c:v>
                </c:pt>
                <c:pt idx="1">
                  <c:v>82</c:v>
                </c:pt>
                <c:pt idx="2">
                  <c:v>78</c:v>
                </c:pt>
                <c:pt idx="3">
                  <c:v>82</c:v>
                </c:pt>
                <c:pt idx="4">
                  <c:v>90</c:v>
                </c:pt>
                <c:pt idx="5">
                  <c:v>85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1-4F5D-97F3-F62BCDCD1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</c:v>
                </c:pt>
                <c:pt idx="1">
                  <c:v>64</c:v>
                </c:pt>
                <c:pt idx="2">
                  <c:v>83</c:v>
                </c:pt>
                <c:pt idx="3">
                  <c:v>61</c:v>
                </c:pt>
                <c:pt idx="4">
                  <c:v>68</c:v>
                </c:pt>
                <c:pt idx="5">
                  <c:v>66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1-4F5D-97F3-F62BCDCD1D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60</c:v>
                </c:pt>
                <c:pt idx="1">
                  <c:v>49</c:v>
                </c:pt>
                <c:pt idx="2">
                  <c:v>53</c:v>
                </c:pt>
                <c:pt idx="3">
                  <c:v>42</c:v>
                </c:pt>
                <c:pt idx="4">
                  <c:v>56</c:v>
                </c:pt>
                <c:pt idx="5">
                  <c:v>45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1-4F5D-97F3-F62BCDCD1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20784000"/>
        <c:crosses val="autoZero"/>
        <c:auto val="1"/>
        <c:lblAlgn val="ctr"/>
        <c:lblOffset val="100"/>
        <c:noMultiLvlLbl val="0"/>
      </c:catAx>
      <c:valAx>
        <c:axId val="4207840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0-4BF8-9F0F-4D6EF5E4B3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0-4BF8-9F0F-4D6EF5E4B3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0-4BF8-9F0F-4D6EF5E4B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F13-4736-B8C4-E5108AA364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13-4736-B8C4-E5108AA364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13-4736-B8C4-E5108AA36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B5-4817-A5D2-ADFA8D0DFC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0B5-4817-A5D2-ADFA8D0DFCF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B5-4817-A5D2-ADFA8D0DF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3E6-4747-B40D-DF99AAD4637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3E6-4747-B40D-DF99AAD463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E6-4747-B40D-DF99AAD46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8F3-4547-9739-B8BA5275BB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8F3-4547-9739-B8BA5275BB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F3-4547-9739-B8BA5275B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6E1CDD-48CD-493E-97E2-7F36603E8CAB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D93CFE7-975D-4241-992F-7B60279654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CC899EA-7F44-4EC5-B64D-D51B9814A5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C1EAB7-284F-4D14-845C-398815F734B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6788D-3E21-46F3-94F1-0160A3284A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C33AF54-8AD5-452B-8522-D88ED8409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A33CEA-F1B2-4A81-90E9-CA38F6B20EDB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EE92628-61E1-45B6-B328-EED1BFEFE00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F07860-E2E5-447E-81C8-BA20AE396D6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21472E-4729-4E62-A064-64286DFC33A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B49131-3A00-43B0-B640-CD472BF8F96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943EEE-947C-45C7-A59D-43478ADD982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233019-906A-4B33-85C2-812C42A16F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08BFEAD-6816-43DA-8762-CC1E1BC8B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1F5DCDD-E9ED-4A2D-B231-5B14FF61A20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1CE2EB-7B77-422A-BC36-6FA517D83F3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C8A94F0-22BD-4390-B2DE-6709ACCDFEA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82BAB9-1BFB-4514-B6EB-F0C215CB8BB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1073BC-07F1-464E-8869-5AF42A2F941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4B21164-7929-41A8-9A2B-62BC611DD4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B160CA8-2EAF-49CD-82FC-F40101527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82A6C0A-D17D-4D94-BADB-2FFC7A7B7B7F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87A78-13D6-4543-A9A1-F01ABC964EB9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3FFA46A-1FEC-45F2-B180-EFA4C8398587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187CD54E-E3DF-4C2E-8B67-E474147CB925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EB637C88-C87A-4C2F-9584-7AE9042E876D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40D5BFD-F3AF-4A76-A8C9-A24AE8B5C781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9160261E-3D08-4181-8E98-777BCA5EBD21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026CE6E2-C43D-4356-9C85-04B9FCA1951E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08ECE83-5AB3-4153-B6EE-369BD2A5D7DB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79BAFE1-DB45-4AEA-BF17-A3627A0E3D8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CE095102-93F8-4BD3-B0FA-04F08D59787A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0EC7D87-207A-4564-8305-C1BB903B8EFD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A9AD7111-B113-4961-85FE-530BC52C7EE9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1DF47A1-AD89-4A84-BD9F-1CFC35650C87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03B603C-8269-4C3A-9FAF-750157544ABF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66B25888-C24F-41D8-B2EC-AF1D74BDE3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DA8CA806-B072-44B8-AC80-F6D5ED2310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9D42A657-70D6-4472-B692-B3613A45ADB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209D06E8-CF33-4A84-B98F-C12B41FE7292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8A9723AA-2088-4FA7-A90A-F463B67DAB6B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79599633-8896-40D8-AA98-7A55B13EC2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215350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7C198975-F807-4F2E-A703-0C01359F0B23}"/>
              </a:ext>
            </a:extLst>
          </p:cNvPr>
          <p:cNvSpPr/>
          <p:nvPr userDrawn="1"/>
        </p:nvSpPr>
        <p:spPr>
          <a:xfrm>
            <a:off x="869126" y="560353"/>
            <a:ext cx="4503392" cy="5707979"/>
          </a:xfrm>
          <a:custGeom>
            <a:avLst/>
            <a:gdLst>
              <a:gd name="connsiteX0" fmla="*/ 648487 w 4503392"/>
              <a:gd name="connsiteY0" fmla="*/ 1838468 h 5707979"/>
              <a:gd name="connsiteX1" fmla="*/ 1963024 w 4503392"/>
              <a:gd name="connsiteY1" fmla="*/ 1838468 h 5707979"/>
              <a:gd name="connsiteX2" fmla="*/ 1763384 w 4503392"/>
              <a:gd name="connsiteY2" fmla="*/ 1937318 h 5707979"/>
              <a:gd name="connsiteX3" fmla="*/ 1303298 w 4503392"/>
              <a:gd name="connsiteY3" fmla="*/ 2060785 h 5707979"/>
              <a:gd name="connsiteX4" fmla="*/ 695667 w 4503392"/>
              <a:gd name="connsiteY4" fmla="*/ 1887082 h 5707979"/>
              <a:gd name="connsiteX5" fmla="*/ 200557 w 4503392"/>
              <a:gd name="connsiteY5" fmla="*/ 1838468 h 5707979"/>
              <a:gd name="connsiteX6" fmla="*/ 501443 w 4503392"/>
              <a:gd name="connsiteY6" fmla="*/ 1838468 h 5707979"/>
              <a:gd name="connsiteX7" fmla="*/ 503715 w 4503392"/>
              <a:gd name="connsiteY7" fmla="*/ 1843189 h 5707979"/>
              <a:gd name="connsiteX8" fmla="*/ 495067 w 4503392"/>
              <a:gd name="connsiteY8" fmla="*/ 1845628 h 5707979"/>
              <a:gd name="connsiteX9" fmla="*/ 705082 w 4503392"/>
              <a:gd name="connsiteY9" fmla="*/ 2038180 h 5707979"/>
              <a:gd name="connsiteX10" fmla="*/ 1422508 w 4503392"/>
              <a:gd name="connsiteY10" fmla="*/ 2151202 h 5707979"/>
              <a:gd name="connsiteX11" fmla="*/ 1925498 w 4503392"/>
              <a:gd name="connsiteY11" fmla="*/ 1992364 h 5707979"/>
              <a:gd name="connsiteX12" fmla="*/ 2179376 w 4503392"/>
              <a:gd name="connsiteY12" fmla="*/ 1871763 h 5707979"/>
              <a:gd name="connsiteX13" fmla="*/ 2247816 w 4503392"/>
              <a:gd name="connsiteY13" fmla="*/ 1838468 h 5707979"/>
              <a:gd name="connsiteX14" fmla="*/ 2599751 w 4503392"/>
              <a:gd name="connsiteY14" fmla="*/ 1838468 h 5707979"/>
              <a:gd name="connsiteX15" fmla="*/ 2604347 w 4503392"/>
              <a:gd name="connsiteY15" fmla="*/ 1842534 h 5707979"/>
              <a:gd name="connsiteX16" fmla="*/ 3595679 w 4503392"/>
              <a:gd name="connsiteY16" fmla="*/ 2146726 h 5707979"/>
              <a:gd name="connsiteX17" fmla="*/ 3834555 w 4503392"/>
              <a:gd name="connsiteY17" fmla="*/ 2102462 h 5707979"/>
              <a:gd name="connsiteX18" fmla="*/ 3869511 w 4503392"/>
              <a:gd name="connsiteY18" fmla="*/ 2090869 h 5707979"/>
              <a:gd name="connsiteX19" fmla="*/ 3869511 w 4503392"/>
              <a:gd name="connsiteY19" fmla="*/ 5507422 h 5707979"/>
              <a:gd name="connsiteX20" fmla="*/ 3668954 w 4503392"/>
              <a:gd name="connsiteY20" fmla="*/ 5707979 h 5707979"/>
              <a:gd name="connsiteX21" fmla="*/ 200557 w 4503392"/>
              <a:gd name="connsiteY21" fmla="*/ 5707979 h 5707979"/>
              <a:gd name="connsiteX22" fmla="*/ 0 w 4503392"/>
              <a:gd name="connsiteY22" fmla="*/ 5507422 h 5707979"/>
              <a:gd name="connsiteX23" fmla="*/ 0 w 4503392"/>
              <a:gd name="connsiteY23" fmla="*/ 2039025 h 5707979"/>
              <a:gd name="connsiteX24" fmla="*/ 200557 w 4503392"/>
              <a:gd name="connsiteY24" fmla="*/ 1838468 h 5707979"/>
              <a:gd name="connsiteX25" fmla="*/ 645514 w 4503392"/>
              <a:gd name="connsiteY25" fmla="*/ 1835405 h 5707979"/>
              <a:gd name="connsiteX26" fmla="*/ 648487 w 4503392"/>
              <a:gd name="connsiteY26" fmla="*/ 1838468 h 5707979"/>
              <a:gd name="connsiteX27" fmla="*/ 644072 w 4503392"/>
              <a:gd name="connsiteY27" fmla="*/ 1838468 h 5707979"/>
              <a:gd name="connsiteX28" fmla="*/ 3027466 w 4503392"/>
              <a:gd name="connsiteY28" fmla="*/ 1287091 h 5707979"/>
              <a:gd name="connsiteX29" fmla="*/ 3353221 w 4503392"/>
              <a:gd name="connsiteY29" fmla="*/ 1330481 h 5707979"/>
              <a:gd name="connsiteX30" fmla="*/ 3844770 w 4503392"/>
              <a:gd name="connsiteY30" fmla="*/ 1517120 h 5707979"/>
              <a:gd name="connsiteX31" fmla="*/ 4294094 w 4503392"/>
              <a:gd name="connsiteY31" fmla="*/ 1654847 h 5707979"/>
              <a:gd name="connsiteX32" fmla="*/ 4503392 w 4503392"/>
              <a:gd name="connsiteY32" fmla="*/ 1663137 h 5707979"/>
              <a:gd name="connsiteX33" fmla="*/ 4439503 w 4503392"/>
              <a:gd name="connsiteY33" fmla="*/ 1734209 h 5707979"/>
              <a:gd name="connsiteX34" fmla="*/ 3946982 w 4503392"/>
              <a:gd name="connsiteY34" fmla="*/ 2065177 h 5707979"/>
              <a:gd name="connsiteX35" fmla="*/ 3869511 w 4503392"/>
              <a:gd name="connsiteY35" fmla="*/ 2090869 h 5707979"/>
              <a:gd name="connsiteX36" fmla="*/ 3869511 w 4503392"/>
              <a:gd name="connsiteY36" fmla="*/ 2039025 h 5707979"/>
              <a:gd name="connsiteX37" fmla="*/ 3668954 w 4503392"/>
              <a:gd name="connsiteY37" fmla="*/ 1838468 h 5707979"/>
              <a:gd name="connsiteX38" fmla="*/ 2599751 w 4503392"/>
              <a:gd name="connsiteY38" fmla="*/ 1838468 h 5707979"/>
              <a:gd name="connsiteX39" fmla="*/ 2593749 w 4503392"/>
              <a:gd name="connsiteY39" fmla="*/ 1833159 h 5707979"/>
              <a:gd name="connsiteX40" fmla="*/ 2607001 w 4503392"/>
              <a:gd name="connsiteY40" fmla="*/ 1809595 h 5707979"/>
              <a:gd name="connsiteX41" fmla="*/ 3279882 w 4503392"/>
              <a:gd name="connsiteY41" fmla="*/ 1672256 h 5707979"/>
              <a:gd name="connsiteX42" fmla="*/ 3700632 w 4503392"/>
              <a:gd name="connsiteY42" fmla="*/ 1764662 h 5707979"/>
              <a:gd name="connsiteX43" fmla="*/ 3712515 w 4503392"/>
              <a:gd name="connsiteY43" fmla="*/ 1769305 h 5707979"/>
              <a:gd name="connsiteX44" fmla="*/ 3723513 w 4503392"/>
              <a:gd name="connsiteY44" fmla="*/ 1771681 h 5707979"/>
              <a:gd name="connsiteX45" fmla="*/ 3717157 w 4503392"/>
              <a:gd name="connsiteY45" fmla="*/ 1764496 h 5707979"/>
              <a:gd name="connsiteX46" fmla="*/ 3706822 w 4503392"/>
              <a:gd name="connsiteY46" fmla="*/ 1758748 h 5707979"/>
              <a:gd name="connsiteX47" fmla="*/ 3184710 w 4503392"/>
              <a:gd name="connsiteY47" fmla="*/ 1596318 h 5707979"/>
              <a:gd name="connsiteX48" fmla="*/ 2432135 w 4503392"/>
              <a:gd name="connsiteY48" fmla="*/ 1748800 h 5707979"/>
              <a:gd name="connsiteX49" fmla="*/ 2247816 w 4503392"/>
              <a:gd name="connsiteY49" fmla="*/ 1838468 h 5707979"/>
              <a:gd name="connsiteX50" fmla="*/ 1963024 w 4503392"/>
              <a:gd name="connsiteY50" fmla="*/ 1838468 h 5707979"/>
              <a:gd name="connsiteX51" fmla="*/ 1976164 w 4503392"/>
              <a:gd name="connsiteY51" fmla="*/ 1831962 h 5707979"/>
              <a:gd name="connsiteX52" fmla="*/ 2177959 w 4503392"/>
              <a:gd name="connsiteY52" fmla="*/ 1700110 h 5707979"/>
              <a:gd name="connsiteX53" fmla="*/ 2556983 w 4503392"/>
              <a:gd name="connsiteY53" fmla="*/ 1438749 h 5707979"/>
              <a:gd name="connsiteX54" fmla="*/ 2916995 w 4503392"/>
              <a:gd name="connsiteY54" fmla="*/ 1298482 h 5707979"/>
              <a:gd name="connsiteX55" fmla="*/ 3027466 w 4503392"/>
              <a:gd name="connsiteY55" fmla="*/ 1287091 h 5707979"/>
              <a:gd name="connsiteX56" fmla="*/ 2048578 w 4503392"/>
              <a:gd name="connsiteY56" fmla="*/ 1083989 h 5707979"/>
              <a:gd name="connsiteX57" fmla="*/ 2211396 w 4503392"/>
              <a:gd name="connsiteY57" fmla="*/ 1083989 h 5707979"/>
              <a:gd name="connsiteX58" fmla="*/ 2230297 w 4503392"/>
              <a:gd name="connsiteY58" fmla="*/ 1102945 h 5707979"/>
              <a:gd name="connsiteX59" fmla="*/ 2229965 w 4503392"/>
              <a:gd name="connsiteY59" fmla="*/ 1185681 h 5707979"/>
              <a:gd name="connsiteX60" fmla="*/ 2230186 w 4503392"/>
              <a:gd name="connsiteY60" fmla="*/ 1265708 h 5707979"/>
              <a:gd name="connsiteX61" fmla="*/ 2210843 w 4503392"/>
              <a:gd name="connsiteY61" fmla="*/ 1287042 h 5707979"/>
              <a:gd name="connsiteX62" fmla="*/ 2048080 w 4503392"/>
              <a:gd name="connsiteY62" fmla="*/ 1286987 h 5707979"/>
              <a:gd name="connsiteX63" fmla="*/ 2029345 w 4503392"/>
              <a:gd name="connsiteY63" fmla="*/ 1268029 h 5707979"/>
              <a:gd name="connsiteX64" fmla="*/ 2029345 w 4503392"/>
              <a:gd name="connsiteY64" fmla="*/ 1102448 h 5707979"/>
              <a:gd name="connsiteX65" fmla="*/ 2048578 w 4503392"/>
              <a:gd name="connsiteY65" fmla="*/ 1083989 h 5707979"/>
              <a:gd name="connsiteX66" fmla="*/ 1925938 w 4503392"/>
              <a:gd name="connsiteY66" fmla="*/ 1083989 h 5707979"/>
              <a:gd name="connsiteX67" fmla="*/ 1942021 w 4503392"/>
              <a:gd name="connsiteY67" fmla="*/ 1102670 h 5707979"/>
              <a:gd name="connsiteX68" fmla="*/ 1941855 w 4503392"/>
              <a:gd name="connsiteY68" fmla="*/ 1188057 h 5707979"/>
              <a:gd name="connsiteX69" fmla="*/ 1942021 w 4503392"/>
              <a:gd name="connsiteY69" fmla="*/ 1270738 h 5707979"/>
              <a:gd name="connsiteX70" fmla="*/ 1926270 w 4503392"/>
              <a:gd name="connsiteY70" fmla="*/ 1286876 h 5707979"/>
              <a:gd name="connsiteX71" fmla="*/ 1755438 w 4503392"/>
              <a:gd name="connsiteY71" fmla="*/ 1286820 h 5707979"/>
              <a:gd name="connsiteX72" fmla="*/ 1740847 w 4503392"/>
              <a:gd name="connsiteY72" fmla="*/ 1272395 h 5707979"/>
              <a:gd name="connsiteX73" fmla="*/ 1740847 w 4503392"/>
              <a:gd name="connsiteY73" fmla="*/ 1098801 h 5707979"/>
              <a:gd name="connsiteX74" fmla="*/ 1755108 w 4503392"/>
              <a:gd name="connsiteY74" fmla="*/ 1084099 h 5707979"/>
              <a:gd name="connsiteX75" fmla="*/ 1925938 w 4503392"/>
              <a:gd name="connsiteY75" fmla="*/ 1083989 h 5707979"/>
              <a:gd name="connsiteX76" fmla="*/ 998442 w 4503392"/>
              <a:gd name="connsiteY76" fmla="*/ 992528 h 5707979"/>
              <a:gd name="connsiteX77" fmla="*/ 1023534 w 4503392"/>
              <a:gd name="connsiteY77" fmla="*/ 992797 h 5707979"/>
              <a:gd name="connsiteX78" fmla="*/ 1219236 w 4503392"/>
              <a:gd name="connsiteY78" fmla="*/ 1117206 h 5707979"/>
              <a:gd name="connsiteX79" fmla="*/ 1217245 w 4503392"/>
              <a:gd name="connsiteY79" fmla="*/ 1151250 h 5707979"/>
              <a:gd name="connsiteX80" fmla="*/ 572442 w 4503392"/>
              <a:gd name="connsiteY80" fmla="*/ 1793568 h 5707979"/>
              <a:gd name="connsiteX81" fmla="*/ 549561 w 4503392"/>
              <a:gd name="connsiteY81" fmla="*/ 1806612 h 5707979"/>
              <a:gd name="connsiteX82" fmla="*/ 175179 w 4503392"/>
              <a:gd name="connsiteY82" fmla="*/ 1806446 h 5707979"/>
              <a:gd name="connsiteX83" fmla="*/ 269410 w 4503392"/>
              <a:gd name="connsiteY83" fmla="*/ 1713652 h 5707979"/>
              <a:gd name="connsiteX84" fmla="*/ 977827 w 4503392"/>
              <a:gd name="connsiteY84" fmla="*/ 1006229 h 5707979"/>
              <a:gd name="connsiteX85" fmla="*/ 998442 w 4503392"/>
              <a:gd name="connsiteY85" fmla="*/ 992528 h 5707979"/>
              <a:gd name="connsiteX86" fmla="*/ 927942 w 4503392"/>
              <a:gd name="connsiteY86" fmla="*/ 899080 h 5707979"/>
              <a:gd name="connsiteX87" fmla="*/ 1024086 w 4503392"/>
              <a:gd name="connsiteY87" fmla="*/ 902381 h 5707979"/>
              <a:gd name="connsiteX88" fmla="*/ 1375365 w 4503392"/>
              <a:gd name="connsiteY88" fmla="*/ 1170096 h 5707979"/>
              <a:gd name="connsiteX89" fmla="*/ 1273120 w 4503392"/>
              <a:gd name="connsiteY89" fmla="*/ 1499878 h 5707979"/>
              <a:gd name="connsiteX90" fmla="*/ 1124561 w 4503392"/>
              <a:gd name="connsiteY90" fmla="*/ 1546523 h 5707979"/>
              <a:gd name="connsiteX91" fmla="*/ 1139485 w 4503392"/>
              <a:gd name="connsiteY91" fmla="*/ 1538068 h 5707979"/>
              <a:gd name="connsiteX92" fmla="*/ 1292905 w 4503392"/>
              <a:gd name="connsiteY92" fmla="*/ 1181537 h 5707979"/>
              <a:gd name="connsiteX93" fmla="*/ 988438 w 4503392"/>
              <a:gd name="connsiteY93" fmla="*/ 951955 h 5707979"/>
              <a:gd name="connsiteX94" fmla="*/ 489098 w 4503392"/>
              <a:gd name="connsiteY94" fmla="*/ 1348943 h 5707979"/>
              <a:gd name="connsiteX95" fmla="*/ 484510 w 4503392"/>
              <a:gd name="connsiteY95" fmla="*/ 1389894 h 5707979"/>
              <a:gd name="connsiteX96" fmla="*/ 435709 w 4503392"/>
              <a:gd name="connsiteY96" fmla="*/ 1498607 h 5707979"/>
              <a:gd name="connsiteX97" fmla="*/ 372760 w 4503392"/>
              <a:gd name="connsiteY97" fmla="*/ 1561501 h 5707979"/>
              <a:gd name="connsiteX98" fmla="*/ 407467 w 4503392"/>
              <a:gd name="connsiteY98" fmla="*/ 1261785 h 5707979"/>
              <a:gd name="connsiteX99" fmla="*/ 927942 w 4503392"/>
              <a:gd name="connsiteY99" fmla="*/ 899080 h 5707979"/>
              <a:gd name="connsiteX100" fmla="*/ 2045759 w 4503392"/>
              <a:gd name="connsiteY100" fmla="*/ 809696 h 5707979"/>
              <a:gd name="connsiteX101" fmla="*/ 2228749 w 4503392"/>
              <a:gd name="connsiteY101" fmla="*/ 983182 h 5707979"/>
              <a:gd name="connsiteX102" fmla="*/ 2204155 w 4503392"/>
              <a:gd name="connsiteY102" fmla="*/ 1011644 h 5707979"/>
              <a:gd name="connsiteX103" fmla="*/ 2055652 w 4503392"/>
              <a:gd name="connsiteY103" fmla="*/ 1011588 h 5707979"/>
              <a:gd name="connsiteX104" fmla="*/ 2029234 w 4503392"/>
              <a:gd name="connsiteY104" fmla="*/ 983624 h 5707979"/>
              <a:gd name="connsiteX105" fmla="*/ 2029621 w 4503392"/>
              <a:gd name="connsiteY105" fmla="*/ 909344 h 5707979"/>
              <a:gd name="connsiteX106" fmla="*/ 2029455 w 4503392"/>
              <a:gd name="connsiteY106" fmla="*/ 824066 h 5707979"/>
              <a:gd name="connsiteX107" fmla="*/ 2045759 w 4503392"/>
              <a:gd name="connsiteY107" fmla="*/ 809696 h 5707979"/>
              <a:gd name="connsiteX108" fmla="*/ 1927928 w 4503392"/>
              <a:gd name="connsiteY108" fmla="*/ 809255 h 5707979"/>
              <a:gd name="connsiteX109" fmla="*/ 1941911 w 4503392"/>
              <a:gd name="connsiteY109" fmla="*/ 826165 h 5707979"/>
              <a:gd name="connsiteX110" fmla="*/ 1941855 w 4503392"/>
              <a:gd name="connsiteY110" fmla="*/ 911555 h 5707979"/>
              <a:gd name="connsiteX111" fmla="*/ 1942077 w 4503392"/>
              <a:gd name="connsiteY111" fmla="*/ 994125 h 5707979"/>
              <a:gd name="connsiteX112" fmla="*/ 1924612 w 4503392"/>
              <a:gd name="connsiteY112" fmla="*/ 1011201 h 5707979"/>
              <a:gd name="connsiteX113" fmla="*/ 1759473 w 4503392"/>
              <a:gd name="connsiteY113" fmla="*/ 1011256 h 5707979"/>
              <a:gd name="connsiteX114" fmla="*/ 1742009 w 4503392"/>
              <a:gd name="connsiteY114" fmla="*/ 991858 h 5707979"/>
              <a:gd name="connsiteX115" fmla="*/ 1927928 w 4503392"/>
              <a:gd name="connsiteY115" fmla="*/ 809255 h 5707979"/>
              <a:gd name="connsiteX116" fmla="*/ 1988979 w 4503392"/>
              <a:gd name="connsiteY116" fmla="*/ 447570 h 5707979"/>
              <a:gd name="connsiteX117" fmla="*/ 2002816 w 4503392"/>
              <a:gd name="connsiteY117" fmla="*/ 454548 h 5707979"/>
              <a:gd name="connsiteX118" fmla="*/ 2519511 w 4503392"/>
              <a:gd name="connsiteY118" fmla="*/ 971961 h 5707979"/>
              <a:gd name="connsiteX119" fmla="*/ 2522773 w 4503392"/>
              <a:gd name="connsiteY119" fmla="*/ 979035 h 5707979"/>
              <a:gd name="connsiteX120" fmla="*/ 2504036 w 4503392"/>
              <a:gd name="connsiteY120" fmla="*/ 968645 h 5707979"/>
              <a:gd name="connsiteX121" fmla="*/ 2007404 w 4503392"/>
              <a:gd name="connsiteY121" fmla="*/ 556294 h 5707979"/>
              <a:gd name="connsiteX122" fmla="*/ 1962084 w 4503392"/>
              <a:gd name="connsiteY122" fmla="*/ 556130 h 5707979"/>
              <a:gd name="connsiteX123" fmla="*/ 1511766 w 4503392"/>
              <a:gd name="connsiteY123" fmla="*/ 929129 h 5707979"/>
              <a:gd name="connsiteX124" fmla="*/ 1500601 w 4503392"/>
              <a:gd name="connsiteY124" fmla="*/ 923934 h 5707979"/>
              <a:gd name="connsiteX125" fmla="*/ 1976841 w 4503392"/>
              <a:gd name="connsiteY125" fmla="*/ 455930 h 5707979"/>
              <a:gd name="connsiteX126" fmla="*/ 1988979 w 4503392"/>
              <a:gd name="connsiteY126" fmla="*/ 447570 h 5707979"/>
              <a:gd name="connsiteX127" fmla="*/ 1990008 w 4503392"/>
              <a:gd name="connsiteY127" fmla="*/ 16 h 5707979"/>
              <a:gd name="connsiteX128" fmla="*/ 2007292 w 4503392"/>
              <a:gd name="connsiteY128" fmla="*/ 9923 h 5707979"/>
              <a:gd name="connsiteX129" fmla="*/ 3261698 w 4503392"/>
              <a:gd name="connsiteY129" fmla="*/ 1265045 h 5707979"/>
              <a:gd name="connsiteX130" fmla="*/ 3264958 w 4503392"/>
              <a:gd name="connsiteY130" fmla="*/ 1272064 h 5707979"/>
              <a:gd name="connsiteX131" fmla="*/ 3109048 w 4503392"/>
              <a:gd name="connsiteY131" fmla="*/ 1252500 h 5707979"/>
              <a:gd name="connsiteX132" fmla="*/ 2908648 w 4503392"/>
              <a:gd name="connsiteY132" fmla="*/ 1264769 h 5707979"/>
              <a:gd name="connsiteX133" fmla="*/ 2862888 w 4503392"/>
              <a:gd name="connsiteY133" fmla="*/ 1250620 h 5707979"/>
              <a:gd name="connsiteX134" fmla="*/ 2012874 w 4503392"/>
              <a:gd name="connsiteY134" fmla="*/ 398839 h 5707979"/>
              <a:gd name="connsiteX135" fmla="*/ 1968606 w 4503392"/>
              <a:gd name="connsiteY135" fmla="*/ 398397 h 5707979"/>
              <a:gd name="connsiteX136" fmla="*/ 1358564 w 4503392"/>
              <a:gd name="connsiteY136" fmla="*/ 1009931 h 5707979"/>
              <a:gd name="connsiteX137" fmla="*/ 1323468 w 4503392"/>
              <a:gd name="connsiteY137" fmla="*/ 1010097 h 5707979"/>
              <a:gd name="connsiteX138" fmla="*/ 1102841 w 4503392"/>
              <a:gd name="connsiteY138" fmla="*/ 880496 h 5707979"/>
              <a:gd name="connsiteX139" fmla="*/ 1241564 w 4503392"/>
              <a:gd name="connsiteY139" fmla="*/ 743487 h 5707979"/>
              <a:gd name="connsiteX140" fmla="*/ 1257424 w 4503392"/>
              <a:gd name="connsiteY140" fmla="*/ 705076 h 5707979"/>
              <a:gd name="connsiteX141" fmla="*/ 1257424 w 4503392"/>
              <a:gd name="connsiteY141" fmla="*/ 326992 h 5707979"/>
              <a:gd name="connsiteX142" fmla="*/ 1233549 w 4503392"/>
              <a:gd name="connsiteY142" fmla="*/ 308312 h 5707979"/>
              <a:gd name="connsiteX143" fmla="*/ 1111186 w 4503392"/>
              <a:gd name="connsiteY143" fmla="*/ 341139 h 5707979"/>
              <a:gd name="connsiteX144" fmla="*/ 1263449 w 4503392"/>
              <a:gd name="connsiteY144" fmla="*/ 202253 h 5707979"/>
              <a:gd name="connsiteX145" fmla="*/ 1284726 w 4503392"/>
              <a:gd name="connsiteY145" fmla="*/ 201258 h 5707979"/>
              <a:gd name="connsiteX146" fmla="*/ 1481921 w 4503392"/>
              <a:gd name="connsiteY146" fmla="*/ 327931 h 5707979"/>
              <a:gd name="connsiteX147" fmla="*/ 1495295 w 4503392"/>
              <a:gd name="connsiteY147" fmla="*/ 355343 h 5707979"/>
              <a:gd name="connsiteX148" fmla="*/ 1495074 w 4503392"/>
              <a:gd name="connsiteY148" fmla="*/ 482183 h 5707979"/>
              <a:gd name="connsiteX149" fmla="*/ 1515026 w 4503392"/>
              <a:gd name="connsiteY149" fmla="*/ 469305 h 5707979"/>
              <a:gd name="connsiteX150" fmla="*/ 1973469 w 4503392"/>
              <a:gd name="connsiteY150" fmla="*/ 10586 h 5707979"/>
              <a:gd name="connsiteX151" fmla="*/ 1990008 w 4503392"/>
              <a:gd name="connsiteY151" fmla="*/ 16 h 570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503392" h="5707979">
                <a:moveTo>
                  <a:pt x="648487" y="1838468"/>
                </a:moveTo>
                <a:lnTo>
                  <a:pt x="1963024" y="1838468"/>
                </a:lnTo>
                <a:lnTo>
                  <a:pt x="1763384" y="1937318"/>
                </a:lnTo>
                <a:cubicBezTo>
                  <a:pt x="1617782" y="1998291"/>
                  <a:pt x="1464595" y="2040309"/>
                  <a:pt x="1303298" y="2060785"/>
                </a:cubicBezTo>
                <a:cubicBezTo>
                  <a:pt x="1071996" y="2090139"/>
                  <a:pt x="864306" y="2040112"/>
                  <a:pt x="695667" y="1887082"/>
                </a:cubicBezTo>
                <a:close/>
                <a:moveTo>
                  <a:pt x="200557" y="1838468"/>
                </a:moveTo>
                <a:lnTo>
                  <a:pt x="501443" y="1838468"/>
                </a:lnTo>
                <a:lnTo>
                  <a:pt x="503715" y="1843189"/>
                </a:lnTo>
                <a:lnTo>
                  <a:pt x="495067" y="1845628"/>
                </a:lnTo>
                <a:cubicBezTo>
                  <a:pt x="552268" y="1924717"/>
                  <a:pt x="621906" y="1989159"/>
                  <a:pt x="705082" y="2038180"/>
                </a:cubicBezTo>
                <a:cubicBezTo>
                  <a:pt x="929192" y="2170270"/>
                  <a:pt x="1171540" y="2190497"/>
                  <a:pt x="1422508" y="2151202"/>
                </a:cubicBezTo>
                <a:cubicBezTo>
                  <a:pt x="1597983" y="2123735"/>
                  <a:pt x="1763564" y="2063493"/>
                  <a:pt x="1925498" y="1992364"/>
                </a:cubicBezTo>
                <a:cubicBezTo>
                  <a:pt x="2011329" y="1954671"/>
                  <a:pt x="2095446" y="1913414"/>
                  <a:pt x="2179376" y="1871763"/>
                </a:cubicBezTo>
                <a:lnTo>
                  <a:pt x="2247816" y="1838468"/>
                </a:lnTo>
                <a:lnTo>
                  <a:pt x="2599751" y="1838468"/>
                </a:lnTo>
                <a:lnTo>
                  <a:pt x="2604347" y="1842534"/>
                </a:lnTo>
                <a:cubicBezTo>
                  <a:pt x="2894556" y="2075542"/>
                  <a:pt x="3225167" y="2182098"/>
                  <a:pt x="3595679" y="2146726"/>
                </a:cubicBezTo>
                <a:cubicBezTo>
                  <a:pt x="3678428" y="2138823"/>
                  <a:pt x="3758048" y="2123991"/>
                  <a:pt x="3834555" y="2102462"/>
                </a:cubicBezTo>
                <a:lnTo>
                  <a:pt x="3869511" y="2090869"/>
                </a:lnTo>
                <a:lnTo>
                  <a:pt x="3869511" y="5507422"/>
                </a:lnTo>
                <a:cubicBezTo>
                  <a:pt x="3869511" y="5618187"/>
                  <a:pt x="3779719" y="5707979"/>
                  <a:pt x="3668954" y="5707979"/>
                </a:cubicBezTo>
                <a:lnTo>
                  <a:pt x="200557" y="5707979"/>
                </a:lnTo>
                <a:cubicBezTo>
                  <a:pt x="89792" y="5707979"/>
                  <a:pt x="0" y="5618187"/>
                  <a:pt x="0" y="5507422"/>
                </a:cubicBezTo>
                <a:lnTo>
                  <a:pt x="0" y="2039025"/>
                </a:lnTo>
                <a:cubicBezTo>
                  <a:pt x="0" y="1928260"/>
                  <a:pt x="89792" y="1838468"/>
                  <a:pt x="200557" y="1838468"/>
                </a:cubicBezTo>
                <a:close/>
                <a:moveTo>
                  <a:pt x="645514" y="1835405"/>
                </a:moveTo>
                <a:lnTo>
                  <a:pt x="648487" y="1838468"/>
                </a:lnTo>
                <a:lnTo>
                  <a:pt x="644072" y="1838468"/>
                </a:lnTo>
                <a:close/>
                <a:moveTo>
                  <a:pt x="3027466" y="1287091"/>
                </a:moveTo>
                <a:cubicBezTo>
                  <a:pt x="3137388" y="1283165"/>
                  <a:pt x="3245740" y="1300637"/>
                  <a:pt x="3353221" y="1330481"/>
                </a:cubicBezTo>
                <a:cubicBezTo>
                  <a:pt x="3522836" y="1377624"/>
                  <a:pt x="3682394" y="1450964"/>
                  <a:pt x="3844770" y="1517120"/>
                </a:cubicBezTo>
                <a:cubicBezTo>
                  <a:pt x="3990399" y="1576421"/>
                  <a:pt x="4137521" y="1631191"/>
                  <a:pt x="4294094" y="1654847"/>
                </a:cubicBezTo>
                <a:cubicBezTo>
                  <a:pt x="4361298" y="1665014"/>
                  <a:pt x="4428946" y="1667115"/>
                  <a:pt x="4503392" y="1663137"/>
                </a:cubicBezTo>
                <a:cubicBezTo>
                  <a:pt x="4479515" y="1689775"/>
                  <a:pt x="4460338" y="1712822"/>
                  <a:pt x="4439503" y="1734209"/>
                </a:cubicBezTo>
                <a:cubicBezTo>
                  <a:pt x="4294564" y="1883225"/>
                  <a:pt x="4130476" y="1994762"/>
                  <a:pt x="3946982" y="2065177"/>
                </a:cubicBezTo>
                <a:lnTo>
                  <a:pt x="3869511" y="2090869"/>
                </a:lnTo>
                <a:lnTo>
                  <a:pt x="3869511" y="2039025"/>
                </a:lnTo>
                <a:cubicBezTo>
                  <a:pt x="3869511" y="1928260"/>
                  <a:pt x="3779719" y="1838468"/>
                  <a:pt x="3668954" y="1838468"/>
                </a:cubicBezTo>
                <a:lnTo>
                  <a:pt x="2599751" y="1838468"/>
                </a:lnTo>
                <a:lnTo>
                  <a:pt x="2593749" y="1833159"/>
                </a:lnTo>
                <a:cubicBezTo>
                  <a:pt x="2586089" y="1824838"/>
                  <a:pt x="2588058" y="1819004"/>
                  <a:pt x="2607001" y="1809595"/>
                </a:cubicBezTo>
                <a:cubicBezTo>
                  <a:pt x="2819393" y="1704475"/>
                  <a:pt x="3043557" y="1659599"/>
                  <a:pt x="3279882" y="1672256"/>
                </a:cubicBezTo>
                <a:cubicBezTo>
                  <a:pt x="3425290" y="1680047"/>
                  <a:pt x="3565061" y="1712544"/>
                  <a:pt x="3700632" y="1764662"/>
                </a:cubicBezTo>
                <a:cubicBezTo>
                  <a:pt x="3704610" y="1766209"/>
                  <a:pt x="3708535" y="1767756"/>
                  <a:pt x="3712515" y="1769305"/>
                </a:cubicBezTo>
                <a:cubicBezTo>
                  <a:pt x="3715609" y="1772676"/>
                  <a:pt x="3718871" y="1775383"/>
                  <a:pt x="3723513" y="1771681"/>
                </a:cubicBezTo>
                <a:cubicBezTo>
                  <a:pt x="3721413" y="1769305"/>
                  <a:pt x="3719258" y="1766872"/>
                  <a:pt x="3717157" y="1764496"/>
                </a:cubicBezTo>
                <a:cubicBezTo>
                  <a:pt x="3713786" y="1762562"/>
                  <a:pt x="3710303" y="1760628"/>
                  <a:pt x="3706822" y="1758748"/>
                </a:cubicBezTo>
                <a:cubicBezTo>
                  <a:pt x="3544722" y="1666231"/>
                  <a:pt x="3370133" y="1614390"/>
                  <a:pt x="3184710" y="1596318"/>
                </a:cubicBezTo>
                <a:cubicBezTo>
                  <a:pt x="2918100" y="1570341"/>
                  <a:pt x="2671055" y="1638486"/>
                  <a:pt x="2432135" y="1748800"/>
                </a:cubicBezTo>
                <a:lnTo>
                  <a:pt x="2247816" y="1838468"/>
                </a:lnTo>
                <a:lnTo>
                  <a:pt x="1963024" y="1838468"/>
                </a:lnTo>
                <a:lnTo>
                  <a:pt x="1976164" y="1831962"/>
                </a:lnTo>
                <a:cubicBezTo>
                  <a:pt x="2045238" y="1792320"/>
                  <a:pt x="2112481" y="1748261"/>
                  <a:pt x="2177959" y="1700110"/>
                </a:cubicBezTo>
                <a:cubicBezTo>
                  <a:pt x="2301593" y="1609139"/>
                  <a:pt x="2424175" y="1516455"/>
                  <a:pt x="2556983" y="1438749"/>
                </a:cubicBezTo>
                <a:cubicBezTo>
                  <a:pt x="2669562" y="1372926"/>
                  <a:pt x="2787504" y="1320810"/>
                  <a:pt x="2916995" y="1298482"/>
                </a:cubicBezTo>
                <a:cubicBezTo>
                  <a:pt x="2954011" y="1292085"/>
                  <a:pt x="2990826" y="1288399"/>
                  <a:pt x="3027466" y="1287091"/>
                </a:cubicBezTo>
                <a:close/>
                <a:moveTo>
                  <a:pt x="2048578" y="1083989"/>
                </a:moveTo>
                <a:cubicBezTo>
                  <a:pt x="2102850" y="1084652"/>
                  <a:pt x="2157123" y="1084652"/>
                  <a:pt x="2211396" y="1083989"/>
                </a:cubicBezTo>
                <a:cubicBezTo>
                  <a:pt x="2225821" y="1083823"/>
                  <a:pt x="2230739" y="1088520"/>
                  <a:pt x="2230297" y="1102945"/>
                </a:cubicBezTo>
                <a:cubicBezTo>
                  <a:pt x="2229357" y="1130469"/>
                  <a:pt x="2229965" y="1158102"/>
                  <a:pt x="2229965" y="1185681"/>
                </a:cubicBezTo>
                <a:cubicBezTo>
                  <a:pt x="2229965" y="1212375"/>
                  <a:pt x="2229412" y="1239070"/>
                  <a:pt x="2230186" y="1265708"/>
                </a:cubicBezTo>
                <a:cubicBezTo>
                  <a:pt x="2230628" y="1280078"/>
                  <a:pt x="2227865" y="1287373"/>
                  <a:pt x="2210843" y="1287042"/>
                </a:cubicBezTo>
                <a:cubicBezTo>
                  <a:pt x="2156570" y="1286047"/>
                  <a:pt x="2102298" y="1286213"/>
                  <a:pt x="2048080" y="1286987"/>
                </a:cubicBezTo>
                <a:cubicBezTo>
                  <a:pt x="2033434" y="1287208"/>
                  <a:pt x="2029179" y="1282233"/>
                  <a:pt x="2029345" y="1268029"/>
                </a:cubicBezTo>
                <a:cubicBezTo>
                  <a:pt x="2030008" y="1212817"/>
                  <a:pt x="2030063" y="1157660"/>
                  <a:pt x="2029345" y="1102448"/>
                </a:cubicBezTo>
                <a:cubicBezTo>
                  <a:pt x="2029124" y="1087581"/>
                  <a:pt x="2034596" y="1083823"/>
                  <a:pt x="2048578" y="1083989"/>
                </a:cubicBezTo>
                <a:close/>
                <a:moveTo>
                  <a:pt x="1925938" y="1083989"/>
                </a:moveTo>
                <a:cubicBezTo>
                  <a:pt x="1940584" y="1083823"/>
                  <a:pt x="1942187" y="1090953"/>
                  <a:pt x="1942021" y="1102670"/>
                </a:cubicBezTo>
                <a:cubicBezTo>
                  <a:pt x="1941579" y="1131132"/>
                  <a:pt x="1941855" y="1159595"/>
                  <a:pt x="1941855" y="1188057"/>
                </a:cubicBezTo>
                <a:cubicBezTo>
                  <a:pt x="1941855" y="1215636"/>
                  <a:pt x="1941524" y="1243159"/>
                  <a:pt x="1942021" y="1270738"/>
                </a:cubicBezTo>
                <a:cubicBezTo>
                  <a:pt x="1942242" y="1282343"/>
                  <a:pt x="1938429" y="1286986"/>
                  <a:pt x="1926270" y="1286876"/>
                </a:cubicBezTo>
                <a:cubicBezTo>
                  <a:pt x="1869345" y="1286434"/>
                  <a:pt x="1812363" y="1286489"/>
                  <a:pt x="1755438" y="1286820"/>
                </a:cubicBezTo>
                <a:cubicBezTo>
                  <a:pt x="1744661" y="1286876"/>
                  <a:pt x="1740847" y="1282841"/>
                  <a:pt x="1740847" y="1272395"/>
                </a:cubicBezTo>
                <a:cubicBezTo>
                  <a:pt x="1741068" y="1214531"/>
                  <a:pt x="1741068" y="1156665"/>
                  <a:pt x="1740847" y="1098801"/>
                </a:cubicBezTo>
                <a:cubicBezTo>
                  <a:pt x="1740792" y="1088575"/>
                  <a:pt x="1743998" y="1084044"/>
                  <a:pt x="1755108" y="1084099"/>
                </a:cubicBezTo>
                <a:cubicBezTo>
                  <a:pt x="1812033" y="1084486"/>
                  <a:pt x="1869013" y="1084652"/>
                  <a:pt x="1925938" y="1083989"/>
                </a:cubicBezTo>
                <a:close/>
                <a:moveTo>
                  <a:pt x="998442" y="992528"/>
                </a:moveTo>
                <a:cubicBezTo>
                  <a:pt x="1005655" y="990324"/>
                  <a:pt x="1013613" y="990449"/>
                  <a:pt x="1023534" y="992797"/>
                </a:cubicBezTo>
                <a:cubicBezTo>
                  <a:pt x="1103561" y="1011644"/>
                  <a:pt x="1169273" y="1051381"/>
                  <a:pt x="1219236" y="1117206"/>
                </a:cubicBezTo>
                <a:cubicBezTo>
                  <a:pt x="1229294" y="1130469"/>
                  <a:pt x="1230012" y="1138538"/>
                  <a:pt x="1217245" y="1151250"/>
                </a:cubicBezTo>
                <a:cubicBezTo>
                  <a:pt x="1001979" y="1365024"/>
                  <a:pt x="787321" y="1579407"/>
                  <a:pt x="572442" y="1793568"/>
                </a:cubicBezTo>
                <a:cubicBezTo>
                  <a:pt x="566086" y="1799924"/>
                  <a:pt x="560503" y="1806667"/>
                  <a:pt x="549561" y="1806612"/>
                </a:cubicBezTo>
                <a:cubicBezTo>
                  <a:pt x="427640" y="1806334"/>
                  <a:pt x="305665" y="1806446"/>
                  <a:pt x="175179" y="1806446"/>
                </a:cubicBezTo>
                <a:cubicBezTo>
                  <a:pt x="210550" y="1771627"/>
                  <a:pt x="240173" y="1742832"/>
                  <a:pt x="269410" y="1713652"/>
                </a:cubicBezTo>
                <a:cubicBezTo>
                  <a:pt x="505678" y="1477990"/>
                  <a:pt x="742001" y="1242385"/>
                  <a:pt x="977827" y="1006229"/>
                </a:cubicBezTo>
                <a:cubicBezTo>
                  <a:pt x="984763" y="999265"/>
                  <a:pt x="991230" y="994732"/>
                  <a:pt x="998442" y="992528"/>
                </a:cubicBezTo>
                <a:close/>
                <a:moveTo>
                  <a:pt x="927942" y="899080"/>
                </a:moveTo>
                <a:cubicBezTo>
                  <a:pt x="959786" y="897441"/>
                  <a:pt x="991934" y="898478"/>
                  <a:pt x="1024086" y="902381"/>
                </a:cubicBezTo>
                <a:cubicBezTo>
                  <a:pt x="1191104" y="922664"/>
                  <a:pt x="1319434" y="1002028"/>
                  <a:pt x="1375365" y="1170096"/>
                </a:cubicBezTo>
                <a:cubicBezTo>
                  <a:pt x="1419413" y="1302406"/>
                  <a:pt x="1378017" y="1431125"/>
                  <a:pt x="1273120" y="1499878"/>
                </a:cubicBezTo>
                <a:cubicBezTo>
                  <a:pt x="1230178" y="1528008"/>
                  <a:pt x="1182759" y="1542599"/>
                  <a:pt x="1124561" y="1546523"/>
                </a:cubicBezTo>
                <a:cubicBezTo>
                  <a:pt x="1133516" y="1541440"/>
                  <a:pt x="1136334" y="1539339"/>
                  <a:pt x="1139485" y="1538068"/>
                </a:cubicBezTo>
                <a:cubicBezTo>
                  <a:pt x="1289424" y="1477439"/>
                  <a:pt x="1352484" y="1333689"/>
                  <a:pt x="1292905" y="1181537"/>
                </a:cubicBezTo>
                <a:cubicBezTo>
                  <a:pt x="1238855" y="1043478"/>
                  <a:pt x="1133460" y="967209"/>
                  <a:pt x="988438" y="951955"/>
                </a:cubicBezTo>
                <a:cubicBezTo>
                  <a:pt x="734485" y="925206"/>
                  <a:pt x="523695" y="1095099"/>
                  <a:pt x="489098" y="1348943"/>
                </a:cubicBezTo>
                <a:cubicBezTo>
                  <a:pt x="487219" y="1362593"/>
                  <a:pt x="482963" y="1376576"/>
                  <a:pt x="484510" y="1389894"/>
                </a:cubicBezTo>
                <a:cubicBezTo>
                  <a:pt x="489871" y="1436374"/>
                  <a:pt x="471468" y="1470254"/>
                  <a:pt x="435709" y="1498607"/>
                </a:cubicBezTo>
                <a:cubicBezTo>
                  <a:pt x="414376" y="1515518"/>
                  <a:pt x="396690" y="1537239"/>
                  <a:pt x="372760" y="1561501"/>
                </a:cubicBezTo>
                <a:cubicBezTo>
                  <a:pt x="355903" y="1453950"/>
                  <a:pt x="367011" y="1356016"/>
                  <a:pt x="407467" y="1261785"/>
                </a:cubicBezTo>
                <a:cubicBezTo>
                  <a:pt x="497078" y="1053165"/>
                  <a:pt x="705038" y="910554"/>
                  <a:pt x="927942" y="899080"/>
                </a:cubicBezTo>
                <a:close/>
                <a:moveTo>
                  <a:pt x="2045759" y="809696"/>
                </a:moveTo>
                <a:cubicBezTo>
                  <a:pt x="2135458" y="814614"/>
                  <a:pt x="2218691" y="893536"/>
                  <a:pt x="2228749" y="983182"/>
                </a:cubicBezTo>
                <a:cubicBezTo>
                  <a:pt x="2230961" y="1002967"/>
                  <a:pt x="2228362" y="1012694"/>
                  <a:pt x="2204155" y="1011644"/>
                </a:cubicBezTo>
                <a:cubicBezTo>
                  <a:pt x="2154747" y="1009544"/>
                  <a:pt x="2105062" y="1009653"/>
                  <a:pt x="2055652" y="1011588"/>
                </a:cubicBezTo>
                <a:cubicBezTo>
                  <a:pt x="2032605" y="1012473"/>
                  <a:pt x="2027908" y="1004072"/>
                  <a:pt x="2029234" y="983624"/>
                </a:cubicBezTo>
                <a:cubicBezTo>
                  <a:pt x="2030782" y="958918"/>
                  <a:pt x="2029621" y="934103"/>
                  <a:pt x="2029621" y="909344"/>
                </a:cubicBezTo>
                <a:cubicBezTo>
                  <a:pt x="2029621" y="880936"/>
                  <a:pt x="2030008" y="852473"/>
                  <a:pt x="2029455" y="824066"/>
                </a:cubicBezTo>
                <a:cubicBezTo>
                  <a:pt x="2029179" y="811630"/>
                  <a:pt x="2033876" y="809033"/>
                  <a:pt x="2045759" y="809696"/>
                </a:cubicBezTo>
                <a:close/>
                <a:moveTo>
                  <a:pt x="1927928" y="809255"/>
                </a:moveTo>
                <a:cubicBezTo>
                  <a:pt x="1942519" y="809143"/>
                  <a:pt x="1941911" y="816549"/>
                  <a:pt x="1941911" y="826165"/>
                </a:cubicBezTo>
                <a:cubicBezTo>
                  <a:pt x="1941800" y="854684"/>
                  <a:pt x="1941855" y="883092"/>
                  <a:pt x="1941855" y="911555"/>
                </a:cubicBezTo>
                <a:cubicBezTo>
                  <a:pt x="1941855" y="939077"/>
                  <a:pt x="1941303" y="966601"/>
                  <a:pt x="1942077" y="994125"/>
                </a:cubicBezTo>
                <a:cubicBezTo>
                  <a:pt x="1942463" y="1007443"/>
                  <a:pt x="1937544" y="1011368"/>
                  <a:pt x="1924612" y="1011201"/>
                </a:cubicBezTo>
                <a:cubicBezTo>
                  <a:pt x="1869566" y="1010650"/>
                  <a:pt x="1814520" y="1010484"/>
                  <a:pt x="1759473" y="1011256"/>
                </a:cubicBezTo>
                <a:cubicBezTo>
                  <a:pt x="1744109" y="1011477"/>
                  <a:pt x="1741622" y="1005675"/>
                  <a:pt x="1742009" y="991858"/>
                </a:cubicBezTo>
                <a:cubicBezTo>
                  <a:pt x="1744606" y="901495"/>
                  <a:pt x="1837787" y="810084"/>
                  <a:pt x="1927928" y="809255"/>
                </a:cubicBezTo>
                <a:close/>
                <a:moveTo>
                  <a:pt x="1988979" y="447570"/>
                </a:moveTo>
                <a:cubicBezTo>
                  <a:pt x="1992910" y="446921"/>
                  <a:pt x="1997123" y="448827"/>
                  <a:pt x="2002816" y="454548"/>
                </a:cubicBezTo>
                <a:cubicBezTo>
                  <a:pt x="2174753" y="627313"/>
                  <a:pt x="2347243" y="799526"/>
                  <a:pt x="2519511" y="971961"/>
                </a:cubicBezTo>
                <a:cubicBezTo>
                  <a:pt x="2521114" y="973563"/>
                  <a:pt x="2521556" y="976272"/>
                  <a:pt x="2522773" y="979035"/>
                </a:cubicBezTo>
                <a:cubicBezTo>
                  <a:pt x="2512934" y="980418"/>
                  <a:pt x="2509232" y="972957"/>
                  <a:pt x="2504036" y="968645"/>
                </a:cubicBezTo>
                <a:cubicBezTo>
                  <a:pt x="2338289" y="831417"/>
                  <a:pt x="2172487" y="694298"/>
                  <a:pt x="2007404" y="556294"/>
                </a:cubicBezTo>
                <a:cubicBezTo>
                  <a:pt x="1990105" y="541815"/>
                  <a:pt x="1980322" y="540876"/>
                  <a:pt x="1962084" y="556130"/>
                </a:cubicBezTo>
                <a:cubicBezTo>
                  <a:pt x="1812641" y="681254"/>
                  <a:pt x="1662038" y="804943"/>
                  <a:pt x="1511766" y="929129"/>
                </a:cubicBezTo>
                <a:cubicBezTo>
                  <a:pt x="1507399" y="928853"/>
                  <a:pt x="1503143" y="928300"/>
                  <a:pt x="1500601" y="923934"/>
                </a:cubicBezTo>
                <a:cubicBezTo>
                  <a:pt x="1659384" y="767970"/>
                  <a:pt x="1818222" y="612059"/>
                  <a:pt x="1976841" y="455930"/>
                </a:cubicBezTo>
                <a:cubicBezTo>
                  <a:pt x="1981401" y="451425"/>
                  <a:pt x="1985048" y="448220"/>
                  <a:pt x="1988979" y="447570"/>
                </a:cubicBezTo>
                <a:close/>
                <a:moveTo>
                  <a:pt x="1990008" y="16"/>
                </a:moveTo>
                <a:cubicBezTo>
                  <a:pt x="1995065" y="-260"/>
                  <a:pt x="2000246" y="2876"/>
                  <a:pt x="2007292" y="9923"/>
                </a:cubicBezTo>
                <a:cubicBezTo>
                  <a:pt x="2425114" y="428573"/>
                  <a:pt x="2843488" y="846726"/>
                  <a:pt x="3261698" y="1265045"/>
                </a:cubicBezTo>
                <a:cubicBezTo>
                  <a:pt x="3262746" y="1266095"/>
                  <a:pt x="3263078" y="1267920"/>
                  <a:pt x="3264958" y="1272064"/>
                </a:cubicBezTo>
                <a:cubicBezTo>
                  <a:pt x="3212177" y="1263664"/>
                  <a:pt x="3160945" y="1255540"/>
                  <a:pt x="3109048" y="1252500"/>
                </a:cubicBezTo>
                <a:cubicBezTo>
                  <a:pt x="3041622" y="1248520"/>
                  <a:pt x="2974859" y="1252112"/>
                  <a:pt x="2908648" y="1264769"/>
                </a:cubicBezTo>
                <a:cubicBezTo>
                  <a:pt x="2889747" y="1268362"/>
                  <a:pt x="2877035" y="1264824"/>
                  <a:pt x="2862888" y="1250620"/>
                </a:cubicBezTo>
                <a:cubicBezTo>
                  <a:pt x="2579807" y="966380"/>
                  <a:pt x="2295954" y="683024"/>
                  <a:pt x="2012874" y="398839"/>
                </a:cubicBezTo>
                <a:cubicBezTo>
                  <a:pt x="1995576" y="381486"/>
                  <a:pt x="1986678" y="380215"/>
                  <a:pt x="1968606" y="398397"/>
                </a:cubicBezTo>
                <a:cubicBezTo>
                  <a:pt x="1765719" y="602721"/>
                  <a:pt x="1561727" y="805939"/>
                  <a:pt x="1358564" y="1009931"/>
                </a:cubicBezTo>
                <a:cubicBezTo>
                  <a:pt x="1344912" y="1023638"/>
                  <a:pt x="1338501" y="1027009"/>
                  <a:pt x="1323468" y="1010097"/>
                </a:cubicBezTo>
                <a:cubicBezTo>
                  <a:pt x="1265770" y="945103"/>
                  <a:pt x="1191655" y="905917"/>
                  <a:pt x="1102841" y="880496"/>
                </a:cubicBezTo>
                <a:cubicBezTo>
                  <a:pt x="1151477" y="832302"/>
                  <a:pt x="1196023" y="787370"/>
                  <a:pt x="1241564" y="743487"/>
                </a:cubicBezTo>
                <a:cubicBezTo>
                  <a:pt x="1253168" y="732322"/>
                  <a:pt x="1257535" y="720993"/>
                  <a:pt x="1257424" y="705076"/>
                </a:cubicBezTo>
                <a:cubicBezTo>
                  <a:pt x="1256816" y="579066"/>
                  <a:pt x="1256761" y="453002"/>
                  <a:pt x="1257424" y="326992"/>
                </a:cubicBezTo>
                <a:cubicBezTo>
                  <a:pt x="1257535" y="307758"/>
                  <a:pt x="1255435" y="300630"/>
                  <a:pt x="1233549" y="308312"/>
                </a:cubicBezTo>
                <a:cubicBezTo>
                  <a:pt x="1194033" y="322183"/>
                  <a:pt x="1153301" y="332740"/>
                  <a:pt x="1111186" y="341139"/>
                </a:cubicBezTo>
                <a:cubicBezTo>
                  <a:pt x="1161978" y="294937"/>
                  <a:pt x="1212990" y="248844"/>
                  <a:pt x="1263449" y="202253"/>
                </a:cubicBezTo>
                <a:cubicBezTo>
                  <a:pt x="1271297" y="195013"/>
                  <a:pt x="1276603" y="196008"/>
                  <a:pt x="1284726" y="201258"/>
                </a:cubicBezTo>
                <a:cubicBezTo>
                  <a:pt x="1350274" y="243760"/>
                  <a:pt x="1415931" y="286094"/>
                  <a:pt x="1481921" y="327931"/>
                </a:cubicBezTo>
                <a:cubicBezTo>
                  <a:pt x="1492863" y="334895"/>
                  <a:pt x="1495461" y="343351"/>
                  <a:pt x="1495295" y="355343"/>
                </a:cubicBezTo>
                <a:cubicBezTo>
                  <a:pt x="1494742" y="397513"/>
                  <a:pt x="1495074" y="439737"/>
                  <a:pt x="1495074" y="482183"/>
                </a:cubicBezTo>
                <a:cubicBezTo>
                  <a:pt x="1506681" y="484117"/>
                  <a:pt x="1509830" y="474501"/>
                  <a:pt x="1515026" y="469305"/>
                </a:cubicBezTo>
                <a:cubicBezTo>
                  <a:pt x="1668116" y="316657"/>
                  <a:pt x="1821097" y="163897"/>
                  <a:pt x="1973469" y="10586"/>
                </a:cubicBezTo>
                <a:cubicBezTo>
                  <a:pt x="1980018" y="3981"/>
                  <a:pt x="1984951" y="292"/>
                  <a:pt x="1990008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EE227CEA-3E11-4955-A830-9B79F2339C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22758" y="2652452"/>
            <a:ext cx="3362248" cy="3362248"/>
          </a:xfrm>
          <a:custGeom>
            <a:avLst/>
            <a:gdLst>
              <a:gd name="connsiteX0" fmla="*/ 181023 w 3362248"/>
              <a:gd name="connsiteY0" fmla="*/ 0 h 3362248"/>
              <a:gd name="connsiteX1" fmla="*/ 482010 w 3362248"/>
              <a:gd name="connsiteY1" fmla="*/ 0 h 3362248"/>
              <a:gd name="connsiteX2" fmla="*/ 519999 w 3362248"/>
              <a:gd name="connsiteY2" fmla="*/ 19870 h 3362248"/>
              <a:gd name="connsiteX3" fmla="*/ 1152548 w 3362248"/>
              <a:gd name="connsiteY3" fmla="*/ 88499 h 3362248"/>
              <a:gd name="connsiteX4" fmla="*/ 1409121 w 3362248"/>
              <a:gd name="connsiteY4" fmla="*/ 25453 h 3362248"/>
              <a:gd name="connsiteX5" fmla="*/ 1474597 w 3362248"/>
              <a:gd name="connsiteY5" fmla="*/ 0 h 3362248"/>
              <a:gd name="connsiteX6" fmla="*/ 2711146 w 3362248"/>
              <a:gd name="connsiteY6" fmla="*/ 0 h 3362248"/>
              <a:gd name="connsiteX7" fmla="*/ 2799940 w 3362248"/>
              <a:gd name="connsiteY7" fmla="*/ 32570 h 3362248"/>
              <a:gd name="connsiteX8" fmla="*/ 3325719 w 3362248"/>
              <a:gd name="connsiteY8" fmla="*/ 84023 h 3362248"/>
              <a:gd name="connsiteX9" fmla="*/ 3329750 w 3362248"/>
              <a:gd name="connsiteY9" fmla="*/ 83460 h 3362248"/>
              <a:gd name="connsiteX10" fmla="*/ 3348023 w 3362248"/>
              <a:gd name="connsiteY10" fmla="*/ 110561 h 3362248"/>
              <a:gd name="connsiteX11" fmla="*/ 3362248 w 3362248"/>
              <a:gd name="connsiteY11" fmla="*/ 181023 h 3362248"/>
              <a:gd name="connsiteX12" fmla="*/ 3362248 w 3362248"/>
              <a:gd name="connsiteY12" fmla="*/ 3181225 h 3362248"/>
              <a:gd name="connsiteX13" fmla="*/ 3181225 w 3362248"/>
              <a:gd name="connsiteY13" fmla="*/ 3362248 h 3362248"/>
              <a:gd name="connsiteX14" fmla="*/ 181023 w 3362248"/>
              <a:gd name="connsiteY14" fmla="*/ 3362248 h 3362248"/>
              <a:gd name="connsiteX15" fmla="*/ 0 w 3362248"/>
              <a:gd name="connsiteY15" fmla="*/ 3181225 h 3362248"/>
              <a:gd name="connsiteX16" fmla="*/ 0 w 3362248"/>
              <a:gd name="connsiteY16" fmla="*/ 181023 h 3362248"/>
              <a:gd name="connsiteX17" fmla="*/ 181023 w 3362248"/>
              <a:gd name="connsiteY17" fmla="*/ 0 h 33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2248" h="3362248">
                <a:moveTo>
                  <a:pt x="181023" y="0"/>
                </a:moveTo>
                <a:lnTo>
                  <a:pt x="482010" y="0"/>
                </a:lnTo>
                <a:lnTo>
                  <a:pt x="519999" y="19870"/>
                </a:lnTo>
                <a:cubicBezTo>
                  <a:pt x="719954" y="111694"/>
                  <a:pt x="932951" y="122882"/>
                  <a:pt x="1152548" y="88499"/>
                </a:cubicBezTo>
                <a:cubicBezTo>
                  <a:pt x="1240286" y="74766"/>
                  <a:pt x="1325550" y="52838"/>
                  <a:pt x="1409121" y="25453"/>
                </a:cubicBezTo>
                <a:lnTo>
                  <a:pt x="1474597" y="0"/>
                </a:lnTo>
                <a:lnTo>
                  <a:pt x="2711146" y="0"/>
                </a:lnTo>
                <a:lnTo>
                  <a:pt x="2799940" y="32570"/>
                </a:lnTo>
                <a:cubicBezTo>
                  <a:pt x="2965182" y="83913"/>
                  <a:pt x="3140463" y="101709"/>
                  <a:pt x="3325719" y="84023"/>
                </a:cubicBezTo>
                <a:lnTo>
                  <a:pt x="3329750" y="83460"/>
                </a:lnTo>
                <a:lnTo>
                  <a:pt x="3348023" y="110561"/>
                </a:lnTo>
                <a:cubicBezTo>
                  <a:pt x="3357183" y="132218"/>
                  <a:pt x="3362248" y="156029"/>
                  <a:pt x="3362248" y="181023"/>
                </a:cubicBezTo>
                <a:lnTo>
                  <a:pt x="3362248" y="3181225"/>
                </a:lnTo>
                <a:cubicBezTo>
                  <a:pt x="3362248" y="3281201"/>
                  <a:pt x="3281201" y="3362248"/>
                  <a:pt x="3181225" y="3362248"/>
                </a:cubicBezTo>
                <a:lnTo>
                  <a:pt x="181023" y="3362248"/>
                </a:lnTo>
                <a:cubicBezTo>
                  <a:pt x="81047" y="3362248"/>
                  <a:pt x="0" y="3281201"/>
                  <a:pt x="0" y="3181225"/>
                </a:cubicBezTo>
                <a:lnTo>
                  <a:pt x="0" y="181023"/>
                </a:lnTo>
                <a:cubicBezTo>
                  <a:pt x="0" y="81047"/>
                  <a:pt x="81047" y="0"/>
                  <a:pt x="1810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945EB0-79B2-4A50-B11C-F458BEA7E1B0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23C579-D02B-4789-8BBC-1F4A6DE6F301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154BFD-7FE1-47ED-9BE5-5B7044AF9D0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C9BDA914-B7BB-4BD6-88D9-FAED1001E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B99BF-EDE7-407E-B91C-B5A0A9CC3300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7AE3975-5DED-400C-A136-B5CC79630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699" y="464474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8657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905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0379E-1FB9-49F3-8B44-10232E296534}"/>
              </a:ext>
            </a:extLst>
          </p:cNvPr>
          <p:cNvSpPr/>
          <p:nvPr/>
        </p:nvSpPr>
        <p:spPr>
          <a:xfrm>
            <a:off x="9266088" y="6323094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2A9D7C-4F12-4A38-82BD-0A1A09F9BC78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F587F9CB-9158-4F52-88FC-171AB02DBED5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F7DD90B2-5510-4048-AB92-2E5BA3DF2897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2869DC8A-5ED6-4344-8A51-CCE73472B70B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FE134763-DEBA-4339-AB47-FB960F5DBC12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2234471-9ABE-478D-A7F2-EFD3CFF0E455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26F3DF-69B4-4F91-AB38-6554B6F27B9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47FE94-3ADA-4D38-8B03-48DC20B5CD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AE4F569-A688-4455-AB54-3B6E2860AE1A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183EB-7652-4B5E-A365-0C7C0C4ED53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891948-3B54-4BD9-8BE3-90B873373E1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96457A8-878C-43C7-90D8-9E7D91F16493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357E37-CA93-4CF7-AC00-641737CEF7D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0A8266-F163-4AF5-BBCB-4AE3E5950A5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FF23F8F-EB5B-464E-962B-E2D99BF5317C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3F98C-2DB9-45C6-858C-4B595E00B72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F2567D-9952-4B34-A503-81FCE91A9CD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714E512-2870-48FB-85B1-209F4B0F3FE0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60F2D6D1-F87C-461A-88F2-1AA2BC91EF4A}"/>
              </a:ext>
            </a:extLst>
          </p:cNvPr>
          <p:cNvSpPr/>
          <p:nvPr/>
        </p:nvSpPr>
        <p:spPr>
          <a:xfrm rot="18805991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9953AB18-F358-41F5-89D9-6BD6E532B673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9D7FE2B1-CA9B-423F-9DBF-B4649BCE4669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CDE37A-3D86-448F-A94F-0DA318EF99BE}"/>
              </a:ext>
            </a:extLst>
          </p:cNvPr>
          <p:cNvSpPr txBox="1">
            <a:spLocks/>
          </p:cNvSpPr>
          <p:nvPr/>
        </p:nvSpPr>
        <p:spPr>
          <a:xfrm>
            <a:off x="504522" y="487114"/>
            <a:ext cx="4428037" cy="150992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F044-36BF-491E-850A-1E4D7C1ED75C}"/>
              </a:ext>
            </a:extLst>
          </p:cNvPr>
          <p:cNvSpPr txBox="1"/>
          <p:nvPr/>
        </p:nvSpPr>
        <p:spPr>
          <a:xfrm>
            <a:off x="504522" y="3421739"/>
            <a:ext cx="3298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4D9D7-3E77-4F7B-A1C7-C8E464CE7BDF}"/>
              </a:ext>
            </a:extLst>
          </p:cNvPr>
          <p:cNvSpPr txBox="1"/>
          <p:nvPr/>
        </p:nvSpPr>
        <p:spPr>
          <a:xfrm>
            <a:off x="9879924" y="5804279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6">
            <a:extLst>
              <a:ext uri="{FF2B5EF4-FFF2-40B4-BE49-F238E27FC236}">
                <a16:creationId xmlns:a16="http://schemas.microsoft.com/office/drawing/2014/main" id="{BC52CA5B-2C87-495E-84BA-478621CF5BE4}"/>
              </a:ext>
            </a:extLst>
          </p:cNvPr>
          <p:cNvGrpSpPr/>
          <p:nvPr/>
        </p:nvGrpSpPr>
        <p:grpSpPr>
          <a:xfrm>
            <a:off x="7451973" y="1767366"/>
            <a:ext cx="4747437" cy="5090634"/>
            <a:chOff x="7053942" y="1338468"/>
            <a:chExt cx="5178581" cy="5552948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F9641DBB-2C10-42B9-9BC4-D7B39335FDF5}"/>
                </a:ext>
              </a:extLst>
            </p:cNvPr>
            <p:cNvSpPr/>
            <p:nvPr/>
          </p:nvSpPr>
          <p:spPr>
            <a:xfrm>
              <a:off x="7053942" y="308887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0188E2BD-0C32-4755-B4E1-A22933B5C063}"/>
                </a:ext>
              </a:extLst>
            </p:cNvPr>
            <p:cNvSpPr/>
            <p:nvPr/>
          </p:nvSpPr>
          <p:spPr>
            <a:xfrm>
              <a:off x="7053942" y="240640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507EF79E-7986-4486-A755-F53C126B5276}"/>
                </a:ext>
              </a:extLst>
            </p:cNvPr>
            <p:cNvSpPr/>
            <p:nvPr/>
          </p:nvSpPr>
          <p:spPr>
            <a:xfrm>
              <a:off x="7053942" y="4453806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4568485A-C2A4-488F-B123-F5B869A5D30C}"/>
                </a:ext>
              </a:extLst>
            </p:cNvPr>
            <p:cNvSpPr/>
            <p:nvPr/>
          </p:nvSpPr>
          <p:spPr>
            <a:xfrm>
              <a:off x="7053942" y="3771340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74EDF06B-57FA-41D4-BEAB-249956F071C5}"/>
                </a:ext>
              </a:extLst>
            </p:cNvPr>
            <p:cNvSpPr/>
            <p:nvPr/>
          </p:nvSpPr>
          <p:spPr>
            <a:xfrm>
              <a:off x="7053942" y="5136272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A41B5D41-52C2-4FCC-A594-7A9BE24FADCB}"/>
                </a:ext>
              </a:extLst>
            </p:cNvPr>
            <p:cNvSpPr/>
            <p:nvPr/>
          </p:nvSpPr>
          <p:spPr>
            <a:xfrm>
              <a:off x="7942143" y="1338468"/>
              <a:ext cx="4290380" cy="555294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6943"/>
                <a:gd name="connsiteX1" fmla="*/ 3778190 w 4282295"/>
                <a:gd name="connsiteY1" fmla="*/ 5521778 h 5526943"/>
                <a:gd name="connsiteX2" fmla="*/ 3355852 w 4282295"/>
                <a:gd name="connsiteY2" fmla="*/ 2713550 h 5526943"/>
                <a:gd name="connsiteX3" fmla="*/ 2420497 w 4282295"/>
                <a:gd name="connsiteY3" fmla="*/ 3592898 h 5526943"/>
                <a:gd name="connsiteX4" fmla="*/ 2199327 w 4282295"/>
                <a:gd name="connsiteY4" fmla="*/ 3798353 h 5526943"/>
                <a:gd name="connsiteX5" fmla="*/ 1775369 w 4282295"/>
                <a:gd name="connsiteY5" fmla="*/ 3941894 h 5526943"/>
                <a:gd name="connsiteX6" fmla="*/ 1410466 w 4282295"/>
                <a:gd name="connsiteY6" fmla="*/ 3933036 h 5526943"/>
                <a:gd name="connsiteX7" fmla="*/ 1125478 w 4282295"/>
                <a:gd name="connsiteY7" fmla="*/ 3837024 h 5526943"/>
                <a:gd name="connsiteX8" fmla="*/ 689995 w 4282295"/>
                <a:gd name="connsiteY8" fmla="*/ 3549845 h 5526943"/>
                <a:gd name="connsiteX9" fmla="*/ 264037 w 4282295"/>
                <a:gd name="connsiteY9" fmla="*/ 3194182 h 5526943"/>
                <a:gd name="connsiteX10" fmla="*/ 98492 w 4282295"/>
                <a:gd name="connsiteY10" fmla="*/ 3017874 h 5526943"/>
                <a:gd name="connsiteX11" fmla="*/ 6671 w 4282295"/>
                <a:gd name="connsiteY11" fmla="*/ 2873094 h 5526943"/>
                <a:gd name="connsiteX12" fmla="*/ 21435 w 4282295"/>
                <a:gd name="connsiteY12" fmla="*/ 2712883 h 5526943"/>
                <a:gd name="connsiteX13" fmla="*/ 110399 w 4282295"/>
                <a:gd name="connsiteY13" fmla="*/ 2661829 h 5526943"/>
                <a:gd name="connsiteX14" fmla="*/ 141641 w 4282295"/>
                <a:gd name="connsiteY14" fmla="*/ 2674688 h 5526943"/>
                <a:gd name="connsiteX15" fmla="*/ 321663 w 4282295"/>
                <a:gd name="connsiteY15" fmla="*/ 3121411 h 5526943"/>
                <a:gd name="connsiteX16" fmla="*/ 554740 w 4282295"/>
                <a:gd name="connsiteY16" fmla="*/ 3222090 h 5526943"/>
                <a:gd name="connsiteX17" fmla="*/ 756194 w 4282295"/>
                <a:gd name="connsiteY17" fmla="*/ 3043496 h 5526943"/>
                <a:gd name="connsiteX18" fmla="*/ 1066137 w 4282295"/>
                <a:gd name="connsiteY18" fmla="*/ 2456090 h 5526943"/>
                <a:gd name="connsiteX19" fmla="*/ 1072805 w 4282295"/>
                <a:gd name="connsiteY19" fmla="*/ 2199295 h 5526943"/>
                <a:gd name="connsiteX20" fmla="*/ 1040134 w 4282295"/>
                <a:gd name="connsiteY20" fmla="*/ 2189294 h 5526943"/>
                <a:gd name="connsiteX21" fmla="*/ 1038801 w 4282295"/>
                <a:gd name="connsiteY21" fmla="*/ 2130811 h 5526943"/>
                <a:gd name="connsiteX22" fmla="*/ 1206060 w 4282295"/>
                <a:gd name="connsiteY22" fmla="*/ 2264351 h 5526943"/>
                <a:gd name="connsiteX23" fmla="*/ 1500572 w 4282295"/>
                <a:gd name="connsiteY23" fmla="*/ 2431515 h 5526943"/>
                <a:gd name="connsiteX24" fmla="*/ 1670213 w 4282295"/>
                <a:gd name="connsiteY24" fmla="*/ 2396177 h 5526943"/>
                <a:gd name="connsiteX25" fmla="*/ 1834464 w 4282295"/>
                <a:gd name="connsiteY25" fmla="*/ 2303662 h 5526943"/>
                <a:gd name="connsiteX26" fmla="*/ 2425260 w 4282295"/>
                <a:gd name="connsiteY26" fmla="*/ 1744953 h 5526943"/>
                <a:gd name="connsiteX27" fmla="*/ 2620903 w 4282295"/>
                <a:gd name="connsiteY27" fmla="*/ 1523782 h 5526943"/>
                <a:gd name="connsiteX28" fmla="*/ 2795877 w 4282295"/>
                <a:gd name="connsiteY28" fmla="*/ 1307089 h 5526943"/>
                <a:gd name="connsiteX29" fmla="*/ 2963327 w 4282295"/>
                <a:gd name="connsiteY29" fmla="*/ 1012195 h 5526943"/>
                <a:gd name="connsiteX30" fmla="*/ 3094867 w 4282295"/>
                <a:gd name="connsiteY30" fmla="*/ 599667 h 5526943"/>
                <a:gd name="connsiteX31" fmla="*/ 3097534 w 4282295"/>
                <a:gd name="connsiteY31" fmla="*/ 586237 h 5526943"/>
                <a:gd name="connsiteX32" fmla="*/ 3103820 w 4282295"/>
                <a:gd name="connsiteY32" fmla="*/ 543469 h 5526943"/>
                <a:gd name="connsiteX33" fmla="*/ 3111250 w 4282295"/>
                <a:gd name="connsiteY33" fmla="*/ 537469 h 5526943"/>
                <a:gd name="connsiteX34" fmla="*/ 4269599 w 4282295"/>
                <a:gd name="connsiteY34" fmla="*/ 0 h 5526943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311159"/>
                <a:gd name="connsiteY0" fmla="*/ 5532082 h 5542558"/>
                <a:gd name="connsiteX1" fmla="*/ 3778190 w 4311159"/>
                <a:gd name="connsiteY1" fmla="*/ 5542558 h 5542558"/>
                <a:gd name="connsiteX2" fmla="*/ 3355852 w 4311159"/>
                <a:gd name="connsiteY2" fmla="*/ 2734330 h 5542558"/>
                <a:gd name="connsiteX3" fmla="*/ 2420497 w 4311159"/>
                <a:gd name="connsiteY3" fmla="*/ 3613678 h 5542558"/>
                <a:gd name="connsiteX4" fmla="*/ 2199327 w 4311159"/>
                <a:gd name="connsiteY4" fmla="*/ 3819133 h 5542558"/>
                <a:gd name="connsiteX5" fmla="*/ 1775369 w 4311159"/>
                <a:gd name="connsiteY5" fmla="*/ 3962674 h 5542558"/>
                <a:gd name="connsiteX6" fmla="*/ 1410466 w 4311159"/>
                <a:gd name="connsiteY6" fmla="*/ 3953816 h 5542558"/>
                <a:gd name="connsiteX7" fmla="*/ 1125478 w 4311159"/>
                <a:gd name="connsiteY7" fmla="*/ 3857804 h 5542558"/>
                <a:gd name="connsiteX8" fmla="*/ 689995 w 4311159"/>
                <a:gd name="connsiteY8" fmla="*/ 3570625 h 5542558"/>
                <a:gd name="connsiteX9" fmla="*/ 264037 w 4311159"/>
                <a:gd name="connsiteY9" fmla="*/ 3214962 h 5542558"/>
                <a:gd name="connsiteX10" fmla="*/ 98492 w 4311159"/>
                <a:gd name="connsiteY10" fmla="*/ 3038654 h 5542558"/>
                <a:gd name="connsiteX11" fmla="*/ 6671 w 4311159"/>
                <a:gd name="connsiteY11" fmla="*/ 2893874 h 5542558"/>
                <a:gd name="connsiteX12" fmla="*/ 21435 w 4311159"/>
                <a:gd name="connsiteY12" fmla="*/ 2733663 h 5542558"/>
                <a:gd name="connsiteX13" fmla="*/ 110399 w 4311159"/>
                <a:gd name="connsiteY13" fmla="*/ 2682609 h 5542558"/>
                <a:gd name="connsiteX14" fmla="*/ 141641 w 4311159"/>
                <a:gd name="connsiteY14" fmla="*/ 2695468 h 5542558"/>
                <a:gd name="connsiteX15" fmla="*/ 321663 w 4311159"/>
                <a:gd name="connsiteY15" fmla="*/ 3142191 h 5542558"/>
                <a:gd name="connsiteX16" fmla="*/ 554740 w 4311159"/>
                <a:gd name="connsiteY16" fmla="*/ 3242870 h 5542558"/>
                <a:gd name="connsiteX17" fmla="*/ 756194 w 4311159"/>
                <a:gd name="connsiteY17" fmla="*/ 3064276 h 5542558"/>
                <a:gd name="connsiteX18" fmla="*/ 1066137 w 4311159"/>
                <a:gd name="connsiteY18" fmla="*/ 2476870 h 5542558"/>
                <a:gd name="connsiteX19" fmla="*/ 1072805 w 4311159"/>
                <a:gd name="connsiteY19" fmla="*/ 2220075 h 5542558"/>
                <a:gd name="connsiteX20" fmla="*/ 1040134 w 4311159"/>
                <a:gd name="connsiteY20" fmla="*/ 2210074 h 5542558"/>
                <a:gd name="connsiteX21" fmla="*/ 1038801 w 4311159"/>
                <a:gd name="connsiteY21" fmla="*/ 2151591 h 5542558"/>
                <a:gd name="connsiteX22" fmla="*/ 1206060 w 4311159"/>
                <a:gd name="connsiteY22" fmla="*/ 2285131 h 5542558"/>
                <a:gd name="connsiteX23" fmla="*/ 1500572 w 4311159"/>
                <a:gd name="connsiteY23" fmla="*/ 2452295 h 5542558"/>
                <a:gd name="connsiteX24" fmla="*/ 1670213 w 4311159"/>
                <a:gd name="connsiteY24" fmla="*/ 2416957 h 5542558"/>
                <a:gd name="connsiteX25" fmla="*/ 1834464 w 4311159"/>
                <a:gd name="connsiteY25" fmla="*/ 2324442 h 5542558"/>
                <a:gd name="connsiteX26" fmla="*/ 2425260 w 4311159"/>
                <a:gd name="connsiteY26" fmla="*/ 1765733 h 5542558"/>
                <a:gd name="connsiteX27" fmla="*/ 2620903 w 4311159"/>
                <a:gd name="connsiteY27" fmla="*/ 1544562 h 5542558"/>
                <a:gd name="connsiteX28" fmla="*/ 2795877 w 4311159"/>
                <a:gd name="connsiteY28" fmla="*/ 1327869 h 5542558"/>
                <a:gd name="connsiteX29" fmla="*/ 2963327 w 4311159"/>
                <a:gd name="connsiteY29" fmla="*/ 1032975 h 5542558"/>
                <a:gd name="connsiteX30" fmla="*/ 3094867 w 4311159"/>
                <a:gd name="connsiteY30" fmla="*/ 620447 h 5542558"/>
                <a:gd name="connsiteX31" fmla="*/ 3097534 w 4311159"/>
                <a:gd name="connsiteY31" fmla="*/ 607017 h 5542558"/>
                <a:gd name="connsiteX32" fmla="*/ 3103820 w 4311159"/>
                <a:gd name="connsiteY32" fmla="*/ 564249 h 5542558"/>
                <a:gd name="connsiteX33" fmla="*/ 3111250 w 4311159"/>
                <a:gd name="connsiteY33" fmla="*/ 558249 h 5542558"/>
                <a:gd name="connsiteX34" fmla="*/ 4311159 w 4311159"/>
                <a:gd name="connsiteY34" fmla="*/ 0 h 5542558"/>
                <a:gd name="connsiteX0" fmla="*/ 4282295 w 4282295"/>
                <a:gd name="connsiteY0" fmla="*/ 5542472 h 5552948"/>
                <a:gd name="connsiteX1" fmla="*/ 3778190 w 4282295"/>
                <a:gd name="connsiteY1" fmla="*/ 5552948 h 5552948"/>
                <a:gd name="connsiteX2" fmla="*/ 3355852 w 4282295"/>
                <a:gd name="connsiteY2" fmla="*/ 2744720 h 5552948"/>
                <a:gd name="connsiteX3" fmla="*/ 2420497 w 4282295"/>
                <a:gd name="connsiteY3" fmla="*/ 3624068 h 5552948"/>
                <a:gd name="connsiteX4" fmla="*/ 2199327 w 4282295"/>
                <a:gd name="connsiteY4" fmla="*/ 3829523 h 5552948"/>
                <a:gd name="connsiteX5" fmla="*/ 1775369 w 4282295"/>
                <a:gd name="connsiteY5" fmla="*/ 3973064 h 5552948"/>
                <a:gd name="connsiteX6" fmla="*/ 1410466 w 4282295"/>
                <a:gd name="connsiteY6" fmla="*/ 3964206 h 5552948"/>
                <a:gd name="connsiteX7" fmla="*/ 1125478 w 4282295"/>
                <a:gd name="connsiteY7" fmla="*/ 3868194 h 5552948"/>
                <a:gd name="connsiteX8" fmla="*/ 689995 w 4282295"/>
                <a:gd name="connsiteY8" fmla="*/ 3581015 h 5552948"/>
                <a:gd name="connsiteX9" fmla="*/ 264037 w 4282295"/>
                <a:gd name="connsiteY9" fmla="*/ 3225352 h 5552948"/>
                <a:gd name="connsiteX10" fmla="*/ 98492 w 4282295"/>
                <a:gd name="connsiteY10" fmla="*/ 3049044 h 5552948"/>
                <a:gd name="connsiteX11" fmla="*/ 6671 w 4282295"/>
                <a:gd name="connsiteY11" fmla="*/ 2904264 h 5552948"/>
                <a:gd name="connsiteX12" fmla="*/ 21435 w 4282295"/>
                <a:gd name="connsiteY12" fmla="*/ 2744053 h 5552948"/>
                <a:gd name="connsiteX13" fmla="*/ 110399 w 4282295"/>
                <a:gd name="connsiteY13" fmla="*/ 2692999 h 5552948"/>
                <a:gd name="connsiteX14" fmla="*/ 141641 w 4282295"/>
                <a:gd name="connsiteY14" fmla="*/ 2705858 h 5552948"/>
                <a:gd name="connsiteX15" fmla="*/ 321663 w 4282295"/>
                <a:gd name="connsiteY15" fmla="*/ 3152581 h 5552948"/>
                <a:gd name="connsiteX16" fmla="*/ 554740 w 4282295"/>
                <a:gd name="connsiteY16" fmla="*/ 3253260 h 5552948"/>
                <a:gd name="connsiteX17" fmla="*/ 756194 w 4282295"/>
                <a:gd name="connsiteY17" fmla="*/ 3074666 h 5552948"/>
                <a:gd name="connsiteX18" fmla="*/ 1066137 w 4282295"/>
                <a:gd name="connsiteY18" fmla="*/ 2487260 h 5552948"/>
                <a:gd name="connsiteX19" fmla="*/ 1072805 w 4282295"/>
                <a:gd name="connsiteY19" fmla="*/ 2230465 h 5552948"/>
                <a:gd name="connsiteX20" fmla="*/ 1040134 w 4282295"/>
                <a:gd name="connsiteY20" fmla="*/ 2220464 h 5552948"/>
                <a:gd name="connsiteX21" fmla="*/ 1038801 w 4282295"/>
                <a:gd name="connsiteY21" fmla="*/ 2161981 h 5552948"/>
                <a:gd name="connsiteX22" fmla="*/ 1206060 w 4282295"/>
                <a:gd name="connsiteY22" fmla="*/ 2295521 h 5552948"/>
                <a:gd name="connsiteX23" fmla="*/ 1500572 w 4282295"/>
                <a:gd name="connsiteY23" fmla="*/ 2462685 h 5552948"/>
                <a:gd name="connsiteX24" fmla="*/ 1670213 w 4282295"/>
                <a:gd name="connsiteY24" fmla="*/ 2427347 h 5552948"/>
                <a:gd name="connsiteX25" fmla="*/ 1834464 w 4282295"/>
                <a:gd name="connsiteY25" fmla="*/ 2334832 h 5552948"/>
                <a:gd name="connsiteX26" fmla="*/ 2425260 w 4282295"/>
                <a:gd name="connsiteY26" fmla="*/ 1776123 h 5552948"/>
                <a:gd name="connsiteX27" fmla="*/ 2620903 w 4282295"/>
                <a:gd name="connsiteY27" fmla="*/ 1554952 h 5552948"/>
                <a:gd name="connsiteX28" fmla="*/ 2795877 w 4282295"/>
                <a:gd name="connsiteY28" fmla="*/ 1338259 h 5552948"/>
                <a:gd name="connsiteX29" fmla="*/ 2963327 w 4282295"/>
                <a:gd name="connsiteY29" fmla="*/ 1043365 h 5552948"/>
                <a:gd name="connsiteX30" fmla="*/ 3094867 w 4282295"/>
                <a:gd name="connsiteY30" fmla="*/ 630837 h 5552948"/>
                <a:gd name="connsiteX31" fmla="*/ 3097534 w 4282295"/>
                <a:gd name="connsiteY31" fmla="*/ 617407 h 5552948"/>
                <a:gd name="connsiteX32" fmla="*/ 3103820 w 4282295"/>
                <a:gd name="connsiteY32" fmla="*/ 574639 h 5552948"/>
                <a:gd name="connsiteX33" fmla="*/ 3111250 w 4282295"/>
                <a:gd name="connsiteY33" fmla="*/ 568639 h 5552948"/>
                <a:gd name="connsiteX34" fmla="*/ 4269599 w 4282295"/>
                <a:gd name="connsiteY34" fmla="*/ 0 h 5552948"/>
                <a:gd name="connsiteX0" fmla="*/ 4282295 w 4311159"/>
                <a:gd name="connsiteY0" fmla="*/ 5542472 h 5552948"/>
                <a:gd name="connsiteX1" fmla="*/ 3778190 w 4311159"/>
                <a:gd name="connsiteY1" fmla="*/ 5552948 h 5552948"/>
                <a:gd name="connsiteX2" fmla="*/ 3355852 w 4311159"/>
                <a:gd name="connsiteY2" fmla="*/ 2744720 h 5552948"/>
                <a:gd name="connsiteX3" fmla="*/ 2420497 w 4311159"/>
                <a:gd name="connsiteY3" fmla="*/ 3624068 h 5552948"/>
                <a:gd name="connsiteX4" fmla="*/ 2199327 w 4311159"/>
                <a:gd name="connsiteY4" fmla="*/ 3829523 h 5552948"/>
                <a:gd name="connsiteX5" fmla="*/ 1775369 w 4311159"/>
                <a:gd name="connsiteY5" fmla="*/ 3973064 h 5552948"/>
                <a:gd name="connsiteX6" fmla="*/ 1410466 w 4311159"/>
                <a:gd name="connsiteY6" fmla="*/ 3964206 h 5552948"/>
                <a:gd name="connsiteX7" fmla="*/ 1125478 w 4311159"/>
                <a:gd name="connsiteY7" fmla="*/ 3868194 h 5552948"/>
                <a:gd name="connsiteX8" fmla="*/ 689995 w 4311159"/>
                <a:gd name="connsiteY8" fmla="*/ 3581015 h 5552948"/>
                <a:gd name="connsiteX9" fmla="*/ 264037 w 4311159"/>
                <a:gd name="connsiteY9" fmla="*/ 3225352 h 5552948"/>
                <a:gd name="connsiteX10" fmla="*/ 98492 w 4311159"/>
                <a:gd name="connsiteY10" fmla="*/ 3049044 h 5552948"/>
                <a:gd name="connsiteX11" fmla="*/ 6671 w 4311159"/>
                <a:gd name="connsiteY11" fmla="*/ 2904264 h 5552948"/>
                <a:gd name="connsiteX12" fmla="*/ 21435 w 4311159"/>
                <a:gd name="connsiteY12" fmla="*/ 2744053 h 5552948"/>
                <a:gd name="connsiteX13" fmla="*/ 110399 w 4311159"/>
                <a:gd name="connsiteY13" fmla="*/ 2692999 h 5552948"/>
                <a:gd name="connsiteX14" fmla="*/ 141641 w 4311159"/>
                <a:gd name="connsiteY14" fmla="*/ 2705858 h 5552948"/>
                <a:gd name="connsiteX15" fmla="*/ 321663 w 4311159"/>
                <a:gd name="connsiteY15" fmla="*/ 3152581 h 5552948"/>
                <a:gd name="connsiteX16" fmla="*/ 554740 w 4311159"/>
                <a:gd name="connsiteY16" fmla="*/ 3253260 h 5552948"/>
                <a:gd name="connsiteX17" fmla="*/ 756194 w 4311159"/>
                <a:gd name="connsiteY17" fmla="*/ 3074666 h 5552948"/>
                <a:gd name="connsiteX18" fmla="*/ 1066137 w 4311159"/>
                <a:gd name="connsiteY18" fmla="*/ 2487260 h 5552948"/>
                <a:gd name="connsiteX19" fmla="*/ 1072805 w 4311159"/>
                <a:gd name="connsiteY19" fmla="*/ 2230465 h 5552948"/>
                <a:gd name="connsiteX20" fmla="*/ 1040134 w 4311159"/>
                <a:gd name="connsiteY20" fmla="*/ 2220464 h 5552948"/>
                <a:gd name="connsiteX21" fmla="*/ 1038801 w 4311159"/>
                <a:gd name="connsiteY21" fmla="*/ 2161981 h 5552948"/>
                <a:gd name="connsiteX22" fmla="*/ 1206060 w 4311159"/>
                <a:gd name="connsiteY22" fmla="*/ 2295521 h 5552948"/>
                <a:gd name="connsiteX23" fmla="*/ 1500572 w 4311159"/>
                <a:gd name="connsiteY23" fmla="*/ 2462685 h 5552948"/>
                <a:gd name="connsiteX24" fmla="*/ 1670213 w 4311159"/>
                <a:gd name="connsiteY24" fmla="*/ 2427347 h 5552948"/>
                <a:gd name="connsiteX25" fmla="*/ 1834464 w 4311159"/>
                <a:gd name="connsiteY25" fmla="*/ 2334832 h 5552948"/>
                <a:gd name="connsiteX26" fmla="*/ 2425260 w 4311159"/>
                <a:gd name="connsiteY26" fmla="*/ 1776123 h 5552948"/>
                <a:gd name="connsiteX27" fmla="*/ 2620903 w 4311159"/>
                <a:gd name="connsiteY27" fmla="*/ 1554952 h 5552948"/>
                <a:gd name="connsiteX28" fmla="*/ 2795877 w 4311159"/>
                <a:gd name="connsiteY28" fmla="*/ 1338259 h 5552948"/>
                <a:gd name="connsiteX29" fmla="*/ 2963327 w 4311159"/>
                <a:gd name="connsiteY29" fmla="*/ 1043365 h 5552948"/>
                <a:gd name="connsiteX30" fmla="*/ 3094867 w 4311159"/>
                <a:gd name="connsiteY30" fmla="*/ 630837 h 5552948"/>
                <a:gd name="connsiteX31" fmla="*/ 3097534 w 4311159"/>
                <a:gd name="connsiteY31" fmla="*/ 617407 h 5552948"/>
                <a:gd name="connsiteX32" fmla="*/ 3103820 w 4311159"/>
                <a:gd name="connsiteY32" fmla="*/ 574639 h 5552948"/>
                <a:gd name="connsiteX33" fmla="*/ 3111250 w 4311159"/>
                <a:gd name="connsiteY33" fmla="*/ 568639 h 5552948"/>
                <a:gd name="connsiteX34" fmla="*/ 4311159 w 431115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103820 w 4290379"/>
                <a:gd name="connsiteY31" fmla="*/ 574639 h 5552948"/>
                <a:gd name="connsiteX32" fmla="*/ 3111250 w 4290379"/>
                <a:gd name="connsiteY32" fmla="*/ 568639 h 5552948"/>
                <a:gd name="connsiteX33" fmla="*/ 4290379 w 4290379"/>
                <a:gd name="connsiteY33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1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90379" h="5552948">
                  <a:moveTo>
                    <a:pt x="4282295" y="5542472"/>
                  </a:moveTo>
                  <a:lnTo>
                    <a:pt x="3778190" y="5552948"/>
                  </a:lnTo>
                  <a:cubicBezTo>
                    <a:pt x="3738834" y="5110482"/>
                    <a:pt x="3406398" y="3084572"/>
                    <a:pt x="3355852" y="2744720"/>
                  </a:cubicBezTo>
                  <a:cubicBezTo>
                    <a:pt x="3083317" y="2985401"/>
                    <a:pt x="2613251" y="3443268"/>
                    <a:pt x="2420497" y="3624068"/>
                  </a:cubicBezTo>
                  <a:cubicBezTo>
                    <a:pt x="2227743" y="3804869"/>
                    <a:pt x="2281813" y="3771706"/>
                    <a:pt x="2199327" y="3829523"/>
                  </a:cubicBezTo>
                  <a:cubicBezTo>
                    <a:pt x="2074835" y="3916772"/>
                    <a:pt x="1923102" y="3949918"/>
                    <a:pt x="1775369" y="3973064"/>
                  </a:cubicBezTo>
                  <a:cubicBezTo>
                    <a:pt x="1653639" y="3992209"/>
                    <a:pt x="1531434" y="3988304"/>
                    <a:pt x="1410466" y="3964206"/>
                  </a:cubicBezTo>
                  <a:cubicBezTo>
                    <a:pt x="1311882" y="3944489"/>
                    <a:pt x="1216156" y="3911533"/>
                    <a:pt x="1125478" y="3868194"/>
                  </a:cubicBezTo>
                  <a:cubicBezTo>
                    <a:pt x="967077" y="3792565"/>
                    <a:pt x="833569" y="3688155"/>
                    <a:pt x="689995" y="3581015"/>
                  </a:cubicBezTo>
                  <a:cubicBezTo>
                    <a:pt x="546422" y="3473875"/>
                    <a:pt x="362621" y="3314014"/>
                    <a:pt x="264037" y="3225352"/>
                  </a:cubicBezTo>
                  <a:cubicBezTo>
                    <a:pt x="165453" y="3136690"/>
                    <a:pt x="133640" y="3094955"/>
                    <a:pt x="98492" y="3049044"/>
                  </a:cubicBezTo>
                  <a:cubicBezTo>
                    <a:pt x="67060" y="3008087"/>
                    <a:pt x="19340" y="2955223"/>
                    <a:pt x="6671" y="2904264"/>
                  </a:cubicBezTo>
                  <a:cubicBezTo>
                    <a:pt x="-6949" y="2849305"/>
                    <a:pt x="1433" y="2760341"/>
                    <a:pt x="21435" y="2744053"/>
                  </a:cubicBezTo>
                  <a:cubicBezTo>
                    <a:pt x="47915" y="2722432"/>
                    <a:pt x="80585" y="2709668"/>
                    <a:pt x="110399" y="2692999"/>
                  </a:cubicBezTo>
                  <a:cubicBezTo>
                    <a:pt x="131640" y="2681189"/>
                    <a:pt x="135164" y="2682427"/>
                    <a:pt x="141641" y="2705858"/>
                  </a:cubicBezTo>
                  <a:cubicBezTo>
                    <a:pt x="183646" y="2856639"/>
                    <a:pt x="233462" y="3021612"/>
                    <a:pt x="321663" y="3152581"/>
                  </a:cubicBezTo>
                  <a:cubicBezTo>
                    <a:pt x="375765" y="3232876"/>
                    <a:pt x="455585" y="3296980"/>
                    <a:pt x="554740" y="3253260"/>
                  </a:cubicBezTo>
                  <a:cubicBezTo>
                    <a:pt x="637608" y="3216779"/>
                    <a:pt x="701901" y="3144770"/>
                    <a:pt x="756194" y="3074666"/>
                  </a:cubicBezTo>
                  <a:cubicBezTo>
                    <a:pt x="890306" y="2901311"/>
                    <a:pt x="1004511" y="2698524"/>
                    <a:pt x="1066137" y="2487260"/>
                  </a:cubicBezTo>
                  <a:cubicBezTo>
                    <a:pt x="1092141" y="2397915"/>
                    <a:pt x="1100237" y="2320572"/>
                    <a:pt x="1072805" y="2230465"/>
                  </a:cubicBezTo>
                  <a:cubicBezTo>
                    <a:pt x="1068471" y="2185999"/>
                    <a:pt x="1045801" y="2231878"/>
                    <a:pt x="1040134" y="2220464"/>
                  </a:cubicBezTo>
                  <a:cubicBezTo>
                    <a:pt x="1042801" y="2200843"/>
                    <a:pt x="1042039" y="2184650"/>
                    <a:pt x="1038801" y="2161981"/>
                  </a:cubicBezTo>
                  <a:cubicBezTo>
                    <a:pt x="1066455" y="2174491"/>
                    <a:pt x="1129098" y="2245404"/>
                    <a:pt x="1206060" y="2295521"/>
                  </a:cubicBezTo>
                  <a:cubicBezTo>
                    <a:pt x="1283022" y="2345638"/>
                    <a:pt x="1386368" y="2460399"/>
                    <a:pt x="1500572" y="2462685"/>
                  </a:cubicBezTo>
                  <a:cubicBezTo>
                    <a:pt x="1560580" y="2463923"/>
                    <a:pt x="1615158" y="2449826"/>
                    <a:pt x="1670213" y="2427347"/>
                  </a:cubicBezTo>
                  <a:cubicBezTo>
                    <a:pt x="1724029" y="2405344"/>
                    <a:pt x="1787696" y="2369407"/>
                    <a:pt x="1834464" y="2334832"/>
                  </a:cubicBezTo>
                  <a:cubicBezTo>
                    <a:pt x="2077718" y="2183599"/>
                    <a:pt x="2294187" y="1906103"/>
                    <a:pt x="2425260" y="1776123"/>
                  </a:cubicBezTo>
                  <a:cubicBezTo>
                    <a:pt x="2556333" y="1646143"/>
                    <a:pt x="2557752" y="1630486"/>
                    <a:pt x="2620903" y="1554952"/>
                  </a:cubicBezTo>
                  <a:cubicBezTo>
                    <a:pt x="2680339" y="1483896"/>
                    <a:pt x="2735679" y="1408458"/>
                    <a:pt x="2795877" y="1338259"/>
                  </a:cubicBezTo>
                  <a:cubicBezTo>
                    <a:pt x="2860457" y="1245295"/>
                    <a:pt x="2896890" y="1180150"/>
                    <a:pt x="2963327" y="1043365"/>
                  </a:cubicBezTo>
                  <a:cubicBezTo>
                    <a:pt x="3029764" y="906580"/>
                    <a:pt x="3065733" y="636969"/>
                    <a:pt x="3194497" y="517547"/>
                  </a:cubicBezTo>
                  <a:cubicBezTo>
                    <a:pt x="3657477" y="266410"/>
                    <a:pt x="4043179" y="119716"/>
                    <a:pt x="429037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C39F9031-E919-4765-9775-085F3744EFEB}"/>
                </a:ext>
              </a:extLst>
            </p:cNvPr>
            <p:cNvSpPr/>
            <p:nvPr/>
          </p:nvSpPr>
          <p:spPr>
            <a:xfrm>
              <a:off x="7719358" y="1791542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AF16578D-C49C-4579-9D15-81FF905D0AF4}"/>
                </a:ext>
              </a:extLst>
            </p:cNvPr>
            <p:cNvSpPr/>
            <p:nvPr/>
          </p:nvSpPr>
          <p:spPr>
            <a:xfrm>
              <a:off x="7150421" y="2172568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FBC39A3A-B079-485B-A2F6-D9E3D731FD3C}"/>
                </a:ext>
              </a:extLst>
            </p:cNvPr>
            <p:cNvSpPr/>
            <p:nvPr/>
          </p:nvSpPr>
          <p:spPr>
            <a:xfrm>
              <a:off x="8178082" y="2094036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138CFDC2-B33F-4119-A1C7-7A2C6491E030}"/>
                </a:ext>
              </a:extLst>
            </p:cNvPr>
            <p:cNvSpPr/>
            <p:nvPr/>
          </p:nvSpPr>
          <p:spPr>
            <a:xfrm>
              <a:off x="9482150" y="3794366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CFE00FCC-CE4E-4587-B678-6FF8FF1AC23D}"/>
                </a:ext>
              </a:extLst>
            </p:cNvPr>
            <p:cNvSpPr/>
            <p:nvPr/>
          </p:nvSpPr>
          <p:spPr>
            <a:xfrm>
              <a:off x="8108169" y="1791616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CA6F2260-843D-4456-BA9B-06849AC4A369}"/>
                </a:ext>
              </a:extLst>
            </p:cNvPr>
            <p:cNvSpPr/>
            <p:nvPr/>
          </p:nvSpPr>
          <p:spPr>
            <a:xfrm>
              <a:off x="8402358" y="2337827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B7231DA0-59C2-4CE0-B73D-24006864F28E}"/>
                </a:ext>
              </a:extLst>
            </p:cNvPr>
            <p:cNvSpPr/>
            <p:nvPr/>
          </p:nvSpPr>
          <p:spPr>
            <a:xfrm>
              <a:off x="8017871" y="2388199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23D4FAC0-7E81-4AE1-B658-9C3F40E22F3C}"/>
                </a:ext>
              </a:extLst>
            </p:cNvPr>
            <p:cNvSpPr/>
            <p:nvPr/>
          </p:nvSpPr>
          <p:spPr>
            <a:xfrm>
              <a:off x="8112397" y="3114972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FF3F92D3-0BA0-44CF-8E6E-1D7495F18ACC}"/>
                </a:ext>
              </a:extLst>
            </p:cNvPr>
            <p:cNvSpPr/>
            <p:nvPr/>
          </p:nvSpPr>
          <p:spPr>
            <a:xfrm>
              <a:off x="8120648" y="2093080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B6D5E786-F6E7-4797-9524-674F40098C04}"/>
                </a:ext>
              </a:extLst>
            </p:cNvPr>
            <p:cNvSpPr/>
            <p:nvPr/>
          </p:nvSpPr>
          <p:spPr>
            <a:xfrm>
              <a:off x="8214944" y="2088946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DCDC82-3E03-4DC5-A8C1-2D2A603AEDCA}"/>
              </a:ext>
            </a:extLst>
          </p:cNvPr>
          <p:cNvSpPr txBox="1"/>
          <p:nvPr/>
        </p:nvSpPr>
        <p:spPr>
          <a:xfrm flipH="1">
            <a:off x="5543283" y="176736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A45C6FB-2497-464D-9C68-84EEB43269E8}"/>
              </a:ext>
            </a:extLst>
          </p:cNvPr>
          <p:cNvSpPr txBox="1">
            <a:spLocks/>
          </p:cNvSpPr>
          <p:nvPr/>
        </p:nvSpPr>
        <p:spPr>
          <a:xfrm flipH="1">
            <a:off x="3988242" y="17895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BACE88-DDE7-4517-9390-984ABE54E053}"/>
              </a:ext>
            </a:extLst>
          </p:cNvPr>
          <p:cNvSpPr txBox="1"/>
          <p:nvPr/>
        </p:nvSpPr>
        <p:spPr>
          <a:xfrm flipH="1">
            <a:off x="5543283" y="274086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9BEA272-8D96-43CA-B0B7-44A22AEC2E80}"/>
              </a:ext>
            </a:extLst>
          </p:cNvPr>
          <p:cNvSpPr txBox="1">
            <a:spLocks/>
          </p:cNvSpPr>
          <p:nvPr/>
        </p:nvSpPr>
        <p:spPr>
          <a:xfrm flipH="1">
            <a:off x="3988242" y="27692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5B5A3-7802-46FB-8771-CD5139E4C767}"/>
              </a:ext>
            </a:extLst>
          </p:cNvPr>
          <p:cNvSpPr txBox="1"/>
          <p:nvPr/>
        </p:nvSpPr>
        <p:spPr>
          <a:xfrm flipH="1">
            <a:off x="5543283" y="37205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37C611A-15F2-4813-96CA-84FDB62A8AA1}"/>
              </a:ext>
            </a:extLst>
          </p:cNvPr>
          <p:cNvSpPr txBox="1">
            <a:spLocks/>
          </p:cNvSpPr>
          <p:nvPr/>
        </p:nvSpPr>
        <p:spPr>
          <a:xfrm flipH="1">
            <a:off x="3988242" y="37488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25372-C493-4339-8815-297555645836}"/>
              </a:ext>
            </a:extLst>
          </p:cNvPr>
          <p:cNvSpPr txBox="1"/>
          <p:nvPr/>
        </p:nvSpPr>
        <p:spPr>
          <a:xfrm flipH="1">
            <a:off x="5543283" y="567987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EB839C8-3BDB-481B-9436-510C759FE24B}"/>
              </a:ext>
            </a:extLst>
          </p:cNvPr>
          <p:cNvSpPr txBox="1">
            <a:spLocks/>
          </p:cNvSpPr>
          <p:nvPr/>
        </p:nvSpPr>
        <p:spPr>
          <a:xfrm flipH="1">
            <a:off x="3988242" y="570822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C0134-9998-4624-B923-BBEFF5FDCAB3}"/>
              </a:ext>
            </a:extLst>
          </p:cNvPr>
          <p:cNvSpPr txBox="1"/>
          <p:nvPr/>
        </p:nvSpPr>
        <p:spPr>
          <a:xfrm flipH="1">
            <a:off x="5543283" y="470021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3BE5930-8522-4048-BEAA-1093116A7EF4}"/>
              </a:ext>
            </a:extLst>
          </p:cNvPr>
          <p:cNvSpPr txBox="1">
            <a:spLocks/>
          </p:cNvSpPr>
          <p:nvPr/>
        </p:nvSpPr>
        <p:spPr>
          <a:xfrm flipH="1">
            <a:off x="3988242" y="472855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30" name="Straight Arrow Connector 21">
            <a:extLst>
              <a:ext uri="{FF2B5EF4-FFF2-40B4-BE49-F238E27FC236}">
                <a16:creationId xmlns:a16="http://schemas.microsoft.com/office/drawing/2014/main" id="{07558A07-CD36-414A-B21A-3AACE1E22D1D}"/>
              </a:ext>
            </a:extLst>
          </p:cNvPr>
          <p:cNvCxnSpPr>
            <a:cxnSpLocks/>
          </p:cNvCxnSpPr>
          <p:nvPr/>
        </p:nvCxnSpPr>
        <p:spPr>
          <a:xfrm flipH="1">
            <a:off x="6528915" y="3001424"/>
            <a:ext cx="648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2">
            <a:extLst>
              <a:ext uri="{FF2B5EF4-FFF2-40B4-BE49-F238E27FC236}">
                <a16:creationId xmlns:a16="http://schemas.microsoft.com/office/drawing/2014/main" id="{8AA87A04-9F82-4302-8B5F-8F7420912D0B}"/>
              </a:ext>
            </a:extLst>
          </p:cNvPr>
          <p:cNvCxnSpPr>
            <a:cxnSpLocks/>
          </p:cNvCxnSpPr>
          <p:nvPr/>
        </p:nvCxnSpPr>
        <p:spPr>
          <a:xfrm flipH="1">
            <a:off x="6528915" y="3984250"/>
            <a:ext cx="648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3">
            <a:extLst>
              <a:ext uri="{FF2B5EF4-FFF2-40B4-BE49-F238E27FC236}">
                <a16:creationId xmlns:a16="http://schemas.microsoft.com/office/drawing/2014/main" id="{A3DD72E4-8F8F-420A-9E50-94E3464F62D6}"/>
              </a:ext>
            </a:extLst>
          </p:cNvPr>
          <p:cNvCxnSpPr>
            <a:cxnSpLocks/>
          </p:cNvCxnSpPr>
          <p:nvPr/>
        </p:nvCxnSpPr>
        <p:spPr>
          <a:xfrm flipH="1">
            <a:off x="6528915" y="4962867"/>
            <a:ext cx="648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4">
            <a:extLst>
              <a:ext uri="{FF2B5EF4-FFF2-40B4-BE49-F238E27FC236}">
                <a16:creationId xmlns:a16="http://schemas.microsoft.com/office/drawing/2014/main" id="{6E54D275-D563-474B-96DB-9734B35EFE97}"/>
              </a:ext>
            </a:extLst>
          </p:cNvPr>
          <p:cNvCxnSpPr>
            <a:cxnSpLocks/>
          </p:cNvCxnSpPr>
          <p:nvPr/>
        </p:nvCxnSpPr>
        <p:spPr>
          <a:xfrm flipH="1">
            <a:off x="6528915" y="5941484"/>
            <a:ext cx="648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5">
            <a:extLst>
              <a:ext uri="{FF2B5EF4-FFF2-40B4-BE49-F238E27FC236}">
                <a16:creationId xmlns:a16="http://schemas.microsoft.com/office/drawing/2014/main" id="{471668A4-09D2-492F-AE1F-D2549B2DEA6D}"/>
              </a:ext>
            </a:extLst>
          </p:cNvPr>
          <p:cNvCxnSpPr>
            <a:cxnSpLocks/>
          </p:cNvCxnSpPr>
          <p:nvPr/>
        </p:nvCxnSpPr>
        <p:spPr>
          <a:xfrm flipH="1">
            <a:off x="6528915" y="2022806"/>
            <a:ext cx="648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45B825-A0A2-453E-98A9-9726046F3041}"/>
              </a:ext>
            </a:extLst>
          </p:cNvPr>
          <p:cNvSpPr txBox="1"/>
          <p:nvPr/>
        </p:nvSpPr>
        <p:spPr>
          <a:xfrm>
            <a:off x="766168" y="2726015"/>
            <a:ext cx="29565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98A480-A114-49BE-9B7E-6A4F6EE2C3D5}"/>
              </a:ext>
            </a:extLst>
          </p:cNvPr>
          <p:cNvSpPr txBox="1"/>
          <p:nvPr/>
        </p:nvSpPr>
        <p:spPr>
          <a:xfrm>
            <a:off x="1991971" y="2153897"/>
            <a:ext cx="173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46D03C-5173-4F15-9858-F1C822C0B62D}"/>
              </a:ext>
            </a:extLst>
          </p:cNvPr>
          <p:cNvSpPr txBox="1"/>
          <p:nvPr/>
        </p:nvSpPr>
        <p:spPr>
          <a:xfrm>
            <a:off x="722635" y="2099751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2094FF-7CD6-47CB-B2E0-97F2DC81EBF5}"/>
              </a:ext>
            </a:extLst>
          </p:cNvPr>
          <p:cNvSpPr txBox="1"/>
          <p:nvPr/>
        </p:nvSpPr>
        <p:spPr>
          <a:xfrm>
            <a:off x="766170" y="1606228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033FE-935D-4D43-A31A-F2A364064336}"/>
              </a:ext>
            </a:extLst>
          </p:cNvPr>
          <p:cNvSpPr txBox="1"/>
          <p:nvPr/>
        </p:nvSpPr>
        <p:spPr>
          <a:xfrm>
            <a:off x="766168" y="5283291"/>
            <a:ext cx="295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B0E56-FC33-409C-ACC7-0C89358BF159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B5C353-CBC9-4865-ACE7-92AC29D5681E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D6347-A9DB-4F91-A15B-4D7088388981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69E03B-5F8C-4F4F-ADEC-077732042328}"/>
              </a:ext>
            </a:extLst>
          </p:cNvPr>
          <p:cNvSpPr/>
          <p:nvPr/>
        </p:nvSpPr>
        <p:spPr>
          <a:xfrm>
            <a:off x="522501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2BAA1D-C46D-401D-BD6D-1C0DBCD71C4A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89D27890-4DCA-441F-B220-143B989A216B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7A5FAA8-B0CF-46F5-84B1-7287BFE760DB}"/>
              </a:ext>
            </a:extLst>
          </p:cNvPr>
          <p:cNvGrpSpPr/>
          <p:nvPr/>
        </p:nvGrpSpPr>
        <p:grpSpPr>
          <a:xfrm>
            <a:off x="7555603" y="46880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D0ED6-E6F8-4822-AD73-3B8DC454CF1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57246-69D4-4D3A-A28A-1F8796C0178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5C70629D-5EF5-45C6-B589-4E7ED2FCF1F7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D32A09EC-042A-4454-A2C2-29AEB4F05200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60090334-7359-45AD-B11C-70AFFC6DD6B5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B576B0C-41E1-488A-83A7-FEEA262BAE14}"/>
              </a:ext>
            </a:extLst>
          </p:cNvPr>
          <p:cNvGrpSpPr/>
          <p:nvPr/>
        </p:nvGrpSpPr>
        <p:grpSpPr>
          <a:xfrm>
            <a:off x="2091093" y="46880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9FCD75-257C-4948-833D-54E2556BD77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FF5E68-FF38-40A1-8F17-7369CBDA002E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A535FEA-DBD9-4425-B14E-293E9E928B66}"/>
              </a:ext>
            </a:extLst>
          </p:cNvPr>
          <p:cNvGrpSpPr/>
          <p:nvPr/>
        </p:nvGrpSpPr>
        <p:grpSpPr>
          <a:xfrm>
            <a:off x="8922754" y="29267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D467AA-DFBD-46BC-9E48-215621B8ECEE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7C722A-F31E-465A-88D8-9A59833B937E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FEBC616-8C65-4858-9415-4B0D6BD72806}"/>
              </a:ext>
            </a:extLst>
          </p:cNvPr>
          <p:cNvGrpSpPr/>
          <p:nvPr/>
        </p:nvGrpSpPr>
        <p:grpSpPr>
          <a:xfrm>
            <a:off x="734830" y="29267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0A4F6C-3ED9-4172-91C0-76D3AE092DC7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6D6550-2C21-4292-8DE0-DFD7142E928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DF1739C-AF89-4E9C-AB04-FA815EDC1A7A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7731DA-A59B-467D-A04F-3039B925D35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492980-56ED-4AB8-A5D1-918DE1A5E71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61CA2598-4AB5-477F-B2BA-847D8004BADD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70F723-7B00-4F4D-94F1-714D3CE8B0CE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5E9AD5-26FD-420D-A378-44217FF83FC2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56A95-DDAA-4612-8780-F6FD92B014F0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BCB6DB-230C-47B9-9AF2-5FAFC9A0E4BD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C0CE3F-7866-4117-A875-693C62B96B99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5EF0C2F7-C565-4DA6-A22E-DBA302B3ED38}"/>
              </a:ext>
            </a:extLst>
          </p:cNvPr>
          <p:cNvGrpSpPr/>
          <p:nvPr/>
        </p:nvGrpSpPr>
        <p:grpSpPr>
          <a:xfrm>
            <a:off x="4837625" y="4849214"/>
            <a:ext cx="2487755" cy="1583294"/>
            <a:chOff x="4792257" y="4972892"/>
            <a:chExt cx="2487755" cy="1583294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E23DA085-45DA-476F-815B-CA98BBEBB34F}"/>
                </a:ext>
              </a:extLst>
            </p:cNvPr>
            <p:cNvGrpSpPr/>
            <p:nvPr/>
          </p:nvGrpSpPr>
          <p:grpSpPr>
            <a:xfrm>
              <a:off x="4879025" y="6138109"/>
              <a:ext cx="2302686" cy="284655"/>
              <a:chOff x="4879025" y="6138109"/>
              <a:chExt cx="2302686" cy="284655"/>
            </a:xfrm>
          </p:grpSpPr>
          <p:sp>
            <p:nvSpPr>
              <p:cNvPr id="72" name="Rectangle: Rounded Corners 1121">
                <a:extLst>
                  <a:ext uri="{FF2B5EF4-FFF2-40B4-BE49-F238E27FC236}">
                    <a16:creationId xmlns:a16="http://schemas.microsoft.com/office/drawing/2014/main" id="{78252119-B4A7-471E-90B1-6AA457F45E12}"/>
                  </a:ext>
                </a:extLst>
              </p:cNvPr>
              <p:cNvSpPr/>
              <p:nvPr/>
            </p:nvSpPr>
            <p:spPr>
              <a:xfrm>
                <a:off x="4942127" y="6138109"/>
                <a:ext cx="2176482" cy="988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1122">
                <a:extLst>
                  <a:ext uri="{FF2B5EF4-FFF2-40B4-BE49-F238E27FC236}">
                    <a16:creationId xmlns:a16="http://schemas.microsoft.com/office/drawing/2014/main" id="{E896F93D-EDFD-412C-B563-D8C3B3958D5D}"/>
                  </a:ext>
                </a:extLst>
              </p:cNvPr>
              <p:cNvSpPr/>
              <p:nvPr/>
            </p:nvSpPr>
            <p:spPr>
              <a:xfrm>
                <a:off x="4879025" y="6252298"/>
                <a:ext cx="2302686" cy="11760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1123">
                <a:extLst>
                  <a:ext uri="{FF2B5EF4-FFF2-40B4-BE49-F238E27FC236}">
                    <a16:creationId xmlns:a16="http://schemas.microsoft.com/office/drawing/2014/main" id="{27FA4E26-3143-4901-9873-445731206996}"/>
                  </a:ext>
                </a:extLst>
              </p:cNvPr>
              <p:cNvSpPr/>
              <p:nvPr/>
            </p:nvSpPr>
            <p:spPr>
              <a:xfrm>
                <a:off x="4924889" y="635917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127">
                <a:extLst>
                  <a:ext uri="{FF2B5EF4-FFF2-40B4-BE49-F238E27FC236}">
                    <a16:creationId xmlns:a16="http://schemas.microsoft.com/office/drawing/2014/main" id="{D74CC63B-89C0-4CBE-A600-E42701C0E2ED}"/>
                  </a:ext>
                </a:extLst>
              </p:cNvPr>
              <p:cNvSpPr/>
              <p:nvPr/>
            </p:nvSpPr>
            <p:spPr>
              <a:xfrm>
                <a:off x="4924889" y="619306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1124">
                <a:extLst>
                  <a:ext uri="{FF2B5EF4-FFF2-40B4-BE49-F238E27FC236}">
                    <a16:creationId xmlns:a16="http://schemas.microsoft.com/office/drawing/2014/main" id="{8EC2D1BD-DDED-42A5-8228-C6EC4F7BAA0E}"/>
                  </a:ext>
                </a:extLst>
              </p:cNvPr>
              <p:cNvSpPr/>
              <p:nvPr/>
            </p:nvSpPr>
            <p:spPr>
              <a:xfrm>
                <a:off x="5958104" y="6276742"/>
                <a:ext cx="576995" cy="24703"/>
              </a:xfrm>
              <a:custGeom>
                <a:avLst/>
                <a:gdLst>
                  <a:gd name="connsiteX0" fmla="*/ 358480 w 717399"/>
                  <a:gd name="connsiteY0" fmla="*/ 30495 h 30714"/>
                  <a:gd name="connsiteX1" fmla="*/ 29398 w 717399"/>
                  <a:gd name="connsiteY1" fmla="*/ 30495 h 30714"/>
                  <a:gd name="connsiteX2" fmla="*/ 11847 w 717399"/>
                  <a:gd name="connsiteY2" fmla="*/ 29617 h 30714"/>
                  <a:gd name="connsiteX3" fmla="*/ 0 w 717399"/>
                  <a:gd name="connsiteY3" fmla="*/ 14919 h 30714"/>
                  <a:gd name="connsiteX4" fmla="*/ 11408 w 717399"/>
                  <a:gd name="connsiteY4" fmla="*/ 1097 h 30714"/>
                  <a:gd name="connsiteX5" fmla="*/ 25668 w 717399"/>
                  <a:gd name="connsiteY5" fmla="*/ 0 h 30714"/>
                  <a:gd name="connsiteX6" fmla="*/ 691512 w 717399"/>
                  <a:gd name="connsiteY6" fmla="*/ 0 h 30714"/>
                  <a:gd name="connsiteX7" fmla="*/ 704675 w 717399"/>
                  <a:gd name="connsiteY7" fmla="*/ 878 h 30714"/>
                  <a:gd name="connsiteX8" fmla="*/ 718058 w 717399"/>
                  <a:gd name="connsiteY8" fmla="*/ 15796 h 30714"/>
                  <a:gd name="connsiteX9" fmla="*/ 704894 w 717399"/>
                  <a:gd name="connsiteY9" fmla="*/ 29837 h 30714"/>
                  <a:gd name="connsiteX10" fmla="*/ 687343 w 717399"/>
                  <a:gd name="connsiteY10" fmla="*/ 30714 h 30714"/>
                  <a:gd name="connsiteX11" fmla="*/ 358480 w 717399"/>
                  <a:gd name="connsiteY11" fmla="*/ 3049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7399" h="30714">
                    <a:moveTo>
                      <a:pt x="358480" y="30495"/>
                    </a:moveTo>
                    <a:cubicBezTo>
                      <a:pt x="248786" y="30495"/>
                      <a:pt x="139092" y="30495"/>
                      <a:pt x="29398" y="30495"/>
                    </a:cubicBezTo>
                    <a:cubicBezTo>
                      <a:pt x="23475" y="30495"/>
                      <a:pt x="17551" y="30495"/>
                      <a:pt x="11847" y="29617"/>
                    </a:cubicBezTo>
                    <a:cubicBezTo>
                      <a:pt x="3949" y="28301"/>
                      <a:pt x="0" y="23036"/>
                      <a:pt x="0" y="14919"/>
                    </a:cubicBezTo>
                    <a:cubicBezTo>
                      <a:pt x="219" y="7240"/>
                      <a:pt x="4168" y="2413"/>
                      <a:pt x="11408" y="1097"/>
                    </a:cubicBezTo>
                    <a:cubicBezTo>
                      <a:pt x="16015" y="219"/>
                      <a:pt x="20842" y="0"/>
                      <a:pt x="25668" y="0"/>
                    </a:cubicBezTo>
                    <a:cubicBezTo>
                      <a:pt x="247689" y="0"/>
                      <a:pt x="469491" y="0"/>
                      <a:pt x="691512" y="0"/>
                    </a:cubicBezTo>
                    <a:cubicBezTo>
                      <a:pt x="695899" y="0"/>
                      <a:pt x="700287" y="0"/>
                      <a:pt x="704675" y="878"/>
                    </a:cubicBezTo>
                    <a:cubicBezTo>
                      <a:pt x="712573" y="2413"/>
                      <a:pt x="718277" y="7020"/>
                      <a:pt x="718058" y="15796"/>
                    </a:cubicBezTo>
                    <a:cubicBezTo>
                      <a:pt x="717838" y="23913"/>
                      <a:pt x="712573" y="28520"/>
                      <a:pt x="704894" y="29837"/>
                    </a:cubicBezTo>
                    <a:cubicBezTo>
                      <a:pt x="699190" y="30714"/>
                      <a:pt x="693267" y="30714"/>
                      <a:pt x="687343" y="30714"/>
                    </a:cubicBezTo>
                    <a:cubicBezTo>
                      <a:pt x="577869" y="30495"/>
                      <a:pt x="468174" y="30495"/>
                      <a:pt x="358480" y="30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125">
                <a:extLst>
                  <a:ext uri="{FF2B5EF4-FFF2-40B4-BE49-F238E27FC236}">
                    <a16:creationId xmlns:a16="http://schemas.microsoft.com/office/drawing/2014/main" id="{72A0A004-1991-4779-889C-60D203E963E0}"/>
                  </a:ext>
                </a:extLst>
              </p:cNvPr>
              <p:cNvSpPr/>
              <p:nvPr/>
            </p:nvSpPr>
            <p:spPr>
              <a:xfrm>
                <a:off x="5505138" y="6320175"/>
                <a:ext cx="485241" cy="24703"/>
              </a:xfrm>
              <a:custGeom>
                <a:avLst/>
                <a:gdLst>
                  <a:gd name="connsiteX0" fmla="*/ 303435 w 603317"/>
                  <a:gd name="connsiteY0" fmla="*/ 35 h 30714"/>
                  <a:gd name="connsiteX1" fmla="*/ 573063 w 603317"/>
                  <a:gd name="connsiteY1" fmla="*/ 35 h 30714"/>
                  <a:gd name="connsiteX2" fmla="*/ 588420 w 603317"/>
                  <a:gd name="connsiteY2" fmla="*/ 474 h 30714"/>
                  <a:gd name="connsiteX3" fmla="*/ 605093 w 603317"/>
                  <a:gd name="connsiteY3" fmla="*/ 15612 h 30714"/>
                  <a:gd name="connsiteX4" fmla="*/ 587981 w 603317"/>
                  <a:gd name="connsiteY4" fmla="*/ 30530 h 30714"/>
                  <a:gd name="connsiteX5" fmla="*/ 579206 w 603317"/>
                  <a:gd name="connsiteY5" fmla="*/ 30749 h 30714"/>
                  <a:gd name="connsiteX6" fmla="*/ 26567 w 603317"/>
                  <a:gd name="connsiteY6" fmla="*/ 30749 h 30714"/>
                  <a:gd name="connsiteX7" fmla="*/ 14500 w 603317"/>
                  <a:gd name="connsiteY7" fmla="*/ 30091 h 30714"/>
                  <a:gd name="connsiteX8" fmla="*/ 21 w 603317"/>
                  <a:gd name="connsiteY8" fmla="*/ 15173 h 30714"/>
                  <a:gd name="connsiteX9" fmla="*/ 14939 w 603317"/>
                  <a:gd name="connsiteY9" fmla="*/ 693 h 30714"/>
                  <a:gd name="connsiteX10" fmla="*/ 30296 w 603317"/>
                  <a:gd name="connsiteY10" fmla="*/ 254 h 30714"/>
                  <a:gd name="connsiteX11" fmla="*/ 303435 w 603317"/>
                  <a:gd name="connsiteY11" fmla="*/ 3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317" h="30714">
                    <a:moveTo>
                      <a:pt x="303435" y="35"/>
                    </a:moveTo>
                    <a:cubicBezTo>
                      <a:pt x="393384" y="35"/>
                      <a:pt x="483333" y="35"/>
                      <a:pt x="573063" y="35"/>
                    </a:cubicBezTo>
                    <a:cubicBezTo>
                      <a:pt x="578109" y="35"/>
                      <a:pt x="583374" y="-184"/>
                      <a:pt x="588420" y="474"/>
                    </a:cubicBezTo>
                    <a:cubicBezTo>
                      <a:pt x="599170" y="1351"/>
                      <a:pt x="605532" y="7275"/>
                      <a:pt x="605093" y="15612"/>
                    </a:cubicBezTo>
                    <a:cubicBezTo>
                      <a:pt x="604435" y="26142"/>
                      <a:pt x="597195" y="29652"/>
                      <a:pt x="587981" y="30530"/>
                    </a:cubicBezTo>
                    <a:cubicBezTo>
                      <a:pt x="585129" y="30749"/>
                      <a:pt x="582058" y="30749"/>
                      <a:pt x="579206" y="30749"/>
                    </a:cubicBezTo>
                    <a:cubicBezTo>
                      <a:pt x="394920" y="30749"/>
                      <a:pt x="210853" y="30749"/>
                      <a:pt x="26567" y="30749"/>
                    </a:cubicBezTo>
                    <a:cubicBezTo>
                      <a:pt x="22618" y="30749"/>
                      <a:pt x="18449" y="30749"/>
                      <a:pt x="14500" y="30091"/>
                    </a:cubicBezTo>
                    <a:cubicBezTo>
                      <a:pt x="6164" y="28556"/>
                      <a:pt x="-418" y="24387"/>
                      <a:pt x="21" y="15173"/>
                    </a:cubicBezTo>
                    <a:cubicBezTo>
                      <a:pt x="240" y="6178"/>
                      <a:pt x="6602" y="1571"/>
                      <a:pt x="14939" y="693"/>
                    </a:cubicBezTo>
                    <a:cubicBezTo>
                      <a:pt x="19985" y="35"/>
                      <a:pt x="25250" y="254"/>
                      <a:pt x="30296" y="254"/>
                    </a:cubicBezTo>
                    <a:cubicBezTo>
                      <a:pt x="121342" y="35"/>
                      <a:pt x="212389" y="35"/>
                      <a:pt x="30343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Rectangle: Rounded Corners 1126">
              <a:extLst>
                <a:ext uri="{FF2B5EF4-FFF2-40B4-BE49-F238E27FC236}">
                  <a16:creationId xmlns:a16="http://schemas.microsoft.com/office/drawing/2014/main" id="{E184EACC-AB7A-43A1-AFD9-34D559EEFF05}"/>
                </a:ext>
              </a:extLst>
            </p:cNvPr>
            <p:cNvSpPr/>
            <p:nvPr/>
          </p:nvSpPr>
          <p:spPr>
            <a:xfrm>
              <a:off x="5474196" y="6139131"/>
              <a:ext cx="1124339" cy="98869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1115">
              <a:extLst>
                <a:ext uri="{FF2B5EF4-FFF2-40B4-BE49-F238E27FC236}">
                  <a16:creationId xmlns:a16="http://schemas.microsoft.com/office/drawing/2014/main" id="{1B5ECC0B-CF6C-4FC2-835C-A5EEA6839617}"/>
                </a:ext>
              </a:extLst>
            </p:cNvPr>
            <p:cNvSpPr/>
            <p:nvPr/>
          </p:nvSpPr>
          <p:spPr>
            <a:xfrm>
              <a:off x="5007536" y="4972892"/>
              <a:ext cx="2044849" cy="1164706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1116">
              <a:extLst>
                <a:ext uri="{FF2B5EF4-FFF2-40B4-BE49-F238E27FC236}">
                  <a16:creationId xmlns:a16="http://schemas.microsoft.com/office/drawing/2014/main" id="{4386CFDD-983E-4FF9-9A45-F232EEE9ECFF}"/>
                </a:ext>
              </a:extLst>
            </p:cNvPr>
            <p:cNvSpPr/>
            <p:nvPr/>
          </p:nvSpPr>
          <p:spPr>
            <a:xfrm>
              <a:off x="5562280" y="5284448"/>
              <a:ext cx="947543" cy="358135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1117">
              <a:extLst>
                <a:ext uri="{FF2B5EF4-FFF2-40B4-BE49-F238E27FC236}">
                  <a16:creationId xmlns:a16="http://schemas.microsoft.com/office/drawing/2014/main" id="{FBA58171-6118-4298-AF5E-EFD06F2E85A5}"/>
                </a:ext>
              </a:extLst>
            </p:cNvPr>
            <p:cNvGrpSpPr/>
            <p:nvPr/>
          </p:nvGrpSpPr>
          <p:grpSpPr>
            <a:xfrm>
              <a:off x="5606758" y="5637992"/>
              <a:ext cx="848048" cy="532510"/>
              <a:chOff x="1755435" y="3992043"/>
              <a:chExt cx="2237667" cy="1446386"/>
            </a:xfrm>
          </p:grpSpPr>
          <p:sp>
            <p:nvSpPr>
              <p:cNvPr id="64" name="Rectangle 1142">
                <a:extLst>
                  <a:ext uri="{FF2B5EF4-FFF2-40B4-BE49-F238E27FC236}">
                    <a16:creationId xmlns:a16="http://schemas.microsoft.com/office/drawing/2014/main" id="{9F824E13-7DCE-481B-8DE2-4BB18695D077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1143">
                <a:extLst>
                  <a:ext uri="{FF2B5EF4-FFF2-40B4-BE49-F238E27FC236}">
                    <a16:creationId xmlns:a16="http://schemas.microsoft.com/office/drawing/2014/main" id="{E169AAF8-E366-4B83-B65D-664C06627A6B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1144">
                <a:extLst>
                  <a:ext uri="{FF2B5EF4-FFF2-40B4-BE49-F238E27FC236}">
                    <a16:creationId xmlns:a16="http://schemas.microsoft.com/office/drawing/2014/main" id="{32E4C613-4E37-43C6-B917-306007CF015A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1145">
                <a:extLst>
                  <a:ext uri="{FF2B5EF4-FFF2-40B4-BE49-F238E27FC236}">
                    <a16:creationId xmlns:a16="http://schemas.microsoft.com/office/drawing/2014/main" id="{65A773BD-2C72-4E6E-91F0-98359948F2B2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1146">
                <a:extLst>
                  <a:ext uri="{FF2B5EF4-FFF2-40B4-BE49-F238E27FC236}">
                    <a16:creationId xmlns:a16="http://schemas.microsoft.com/office/drawing/2014/main" id="{ABCBD1A2-D6ED-41E4-B29F-D9EAB4AC40B2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Freeform: Shape 1118">
              <a:extLst>
                <a:ext uri="{FF2B5EF4-FFF2-40B4-BE49-F238E27FC236}">
                  <a16:creationId xmlns:a16="http://schemas.microsoft.com/office/drawing/2014/main" id="{BB4E71B0-4B7F-490B-9FBE-A581536B55C9}"/>
                </a:ext>
              </a:extLst>
            </p:cNvPr>
            <p:cNvSpPr/>
            <p:nvPr/>
          </p:nvSpPr>
          <p:spPr>
            <a:xfrm>
              <a:off x="5883472" y="5687195"/>
              <a:ext cx="304623" cy="15535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1119">
              <a:extLst>
                <a:ext uri="{FF2B5EF4-FFF2-40B4-BE49-F238E27FC236}">
                  <a16:creationId xmlns:a16="http://schemas.microsoft.com/office/drawing/2014/main" id="{37C13B61-2800-453C-8B1D-24E67F7B97E0}"/>
                </a:ext>
              </a:extLst>
            </p:cNvPr>
            <p:cNvSpPr/>
            <p:nvPr/>
          </p:nvSpPr>
          <p:spPr>
            <a:xfrm>
              <a:off x="5902098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1120">
              <a:extLst>
                <a:ext uri="{FF2B5EF4-FFF2-40B4-BE49-F238E27FC236}">
                  <a16:creationId xmlns:a16="http://schemas.microsoft.com/office/drawing/2014/main" id="{ED14FBA3-D61F-4472-AB49-3EBC9D78DAD1}"/>
                </a:ext>
              </a:extLst>
            </p:cNvPr>
            <p:cNvSpPr/>
            <p:nvPr/>
          </p:nvSpPr>
          <p:spPr>
            <a:xfrm>
              <a:off x="6043699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28">
              <a:extLst>
                <a:ext uri="{FF2B5EF4-FFF2-40B4-BE49-F238E27FC236}">
                  <a16:creationId xmlns:a16="http://schemas.microsoft.com/office/drawing/2014/main" id="{229F250F-BE12-4996-B5D6-715154590FB0}"/>
                </a:ext>
              </a:extLst>
            </p:cNvPr>
            <p:cNvGrpSpPr/>
            <p:nvPr/>
          </p:nvGrpSpPr>
          <p:grpSpPr>
            <a:xfrm>
              <a:off x="4847599" y="5548574"/>
              <a:ext cx="518109" cy="740519"/>
              <a:chOff x="-4879" y="3800380"/>
              <a:chExt cx="1367087" cy="1953939"/>
            </a:xfrm>
          </p:grpSpPr>
          <p:sp>
            <p:nvSpPr>
              <p:cNvPr id="80" name="Rectangle: Rounded Corners 1138">
                <a:extLst>
                  <a:ext uri="{FF2B5EF4-FFF2-40B4-BE49-F238E27FC236}">
                    <a16:creationId xmlns:a16="http://schemas.microsoft.com/office/drawing/2014/main" id="{6F45D6D2-901F-4A14-913D-4338E4805B53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: Rounded Corners 1139">
                <a:extLst>
                  <a:ext uri="{FF2B5EF4-FFF2-40B4-BE49-F238E27FC236}">
                    <a16:creationId xmlns:a16="http://schemas.microsoft.com/office/drawing/2014/main" id="{6654C700-A4E4-47D2-BE9B-C7F421411B25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1140">
                <a:extLst>
                  <a:ext uri="{FF2B5EF4-FFF2-40B4-BE49-F238E27FC236}">
                    <a16:creationId xmlns:a16="http://schemas.microsoft.com/office/drawing/2014/main" id="{F52B568E-D76B-47F0-A95C-9E6BDD11E6F9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: Rounded Corners 1141">
                <a:extLst>
                  <a:ext uri="{FF2B5EF4-FFF2-40B4-BE49-F238E27FC236}">
                    <a16:creationId xmlns:a16="http://schemas.microsoft.com/office/drawing/2014/main" id="{89816AA3-2271-4956-BFE0-4E9B7492DFAC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4" name="Group 1129">
              <a:extLst>
                <a:ext uri="{FF2B5EF4-FFF2-40B4-BE49-F238E27FC236}">
                  <a16:creationId xmlns:a16="http://schemas.microsoft.com/office/drawing/2014/main" id="{102DEE2F-C265-4613-99E3-0896FE45B53C}"/>
                </a:ext>
              </a:extLst>
            </p:cNvPr>
            <p:cNvGrpSpPr/>
            <p:nvPr/>
          </p:nvGrpSpPr>
          <p:grpSpPr>
            <a:xfrm>
              <a:off x="6761903" y="5555638"/>
              <a:ext cx="518109" cy="740519"/>
              <a:chOff x="-4879" y="3800380"/>
              <a:chExt cx="1367087" cy="1953939"/>
            </a:xfrm>
          </p:grpSpPr>
          <p:sp>
            <p:nvSpPr>
              <p:cNvPr id="85" name="Rectangle: Rounded Corners 1134">
                <a:extLst>
                  <a:ext uri="{FF2B5EF4-FFF2-40B4-BE49-F238E27FC236}">
                    <a16:creationId xmlns:a16="http://schemas.microsoft.com/office/drawing/2014/main" id="{5CA0ED83-FCAE-4C97-B804-6FE7B48315A3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: Rounded Corners 1135">
                <a:extLst>
                  <a:ext uri="{FF2B5EF4-FFF2-40B4-BE49-F238E27FC236}">
                    <a16:creationId xmlns:a16="http://schemas.microsoft.com/office/drawing/2014/main" id="{1424574D-7B3D-49BA-8CC4-7A44714F35E1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1136">
                <a:extLst>
                  <a:ext uri="{FF2B5EF4-FFF2-40B4-BE49-F238E27FC236}">
                    <a16:creationId xmlns:a16="http://schemas.microsoft.com/office/drawing/2014/main" id="{ACBD11A9-6F55-41AA-A665-F41E2B141A54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: Rounded Corners 1137">
                <a:extLst>
                  <a:ext uri="{FF2B5EF4-FFF2-40B4-BE49-F238E27FC236}">
                    <a16:creationId xmlns:a16="http://schemas.microsoft.com/office/drawing/2014/main" id="{FD6F7794-FA13-4DF2-9B78-F6A5B0F848C3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9" name="Rectangle: Rounded Corners 1130">
              <a:extLst>
                <a:ext uri="{FF2B5EF4-FFF2-40B4-BE49-F238E27FC236}">
                  <a16:creationId xmlns:a16="http://schemas.microsoft.com/office/drawing/2014/main" id="{8A0042FA-8477-442D-855D-93C0B66A41F9}"/>
                </a:ext>
              </a:extLst>
            </p:cNvPr>
            <p:cNvSpPr/>
            <p:nvPr/>
          </p:nvSpPr>
          <p:spPr>
            <a:xfrm>
              <a:off x="5171758" y="6042504"/>
              <a:ext cx="90314" cy="119121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131">
              <a:extLst>
                <a:ext uri="{FF2B5EF4-FFF2-40B4-BE49-F238E27FC236}">
                  <a16:creationId xmlns:a16="http://schemas.microsoft.com/office/drawing/2014/main" id="{2A10C6D8-D6FE-4455-9C80-0A63A94C0C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447" y="6070764"/>
              <a:ext cx="199332" cy="103964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Isosceles Triangle 1132">
              <a:extLst>
                <a:ext uri="{FF2B5EF4-FFF2-40B4-BE49-F238E27FC236}">
                  <a16:creationId xmlns:a16="http://schemas.microsoft.com/office/drawing/2014/main" id="{72480ACB-0CA6-4E09-82C4-D958BC4212B4}"/>
                </a:ext>
              </a:extLst>
            </p:cNvPr>
            <p:cNvSpPr/>
            <p:nvPr/>
          </p:nvSpPr>
          <p:spPr>
            <a:xfrm>
              <a:off x="5720217" y="5341708"/>
              <a:ext cx="631133" cy="20264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57A12332-630E-4F75-9B42-ECF3998F1FD7}"/>
                </a:ext>
              </a:extLst>
            </p:cNvPr>
            <p:cNvSpPr/>
            <p:nvPr/>
          </p:nvSpPr>
          <p:spPr>
            <a:xfrm>
              <a:off x="4792257" y="6411178"/>
              <a:ext cx="2487053" cy="145008"/>
            </a:xfrm>
            <a:custGeom>
              <a:avLst/>
              <a:gdLst>
                <a:gd name="connsiteX0" fmla="*/ 0 w 2487053"/>
                <a:gd name="connsiteY0" fmla="*/ 86272 h 172546"/>
                <a:gd name="connsiteX1" fmla="*/ 0 w 2487053"/>
                <a:gd name="connsiteY1" fmla="*/ 86273 h 172546"/>
                <a:gd name="connsiteX2" fmla="*/ 0 w 2487053"/>
                <a:gd name="connsiteY2" fmla="*/ 86273 h 172546"/>
                <a:gd name="connsiteX3" fmla="*/ 1611283 w 2487053"/>
                <a:gd name="connsiteY3" fmla="*/ 81220 h 172546"/>
                <a:gd name="connsiteX4" fmla="*/ 1597552 w 2487053"/>
                <a:gd name="connsiteY4" fmla="*/ 87570 h 172546"/>
                <a:gd name="connsiteX5" fmla="*/ 1611687 w 2487053"/>
                <a:gd name="connsiteY5" fmla="*/ 93831 h 172546"/>
                <a:gd name="connsiteX6" fmla="*/ 1620774 w 2487053"/>
                <a:gd name="connsiteY6" fmla="*/ 93921 h 172546"/>
                <a:gd name="connsiteX7" fmla="*/ 1718710 w 2487053"/>
                <a:gd name="connsiteY7" fmla="*/ 93921 h 172546"/>
                <a:gd name="connsiteX8" fmla="*/ 1823310 w 2487053"/>
                <a:gd name="connsiteY8" fmla="*/ 93831 h 172546"/>
                <a:gd name="connsiteX9" fmla="*/ 1839667 w 2487053"/>
                <a:gd name="connsiteY9" fmla="*/ 87659 h 172546"/>
                <a:gd name="connsiteX10" fmla="*/ 1826137 w 2487053"/>
                <a:gd name="connsiteY10" fmla="*/ 81220 h 172546"/>
                <a:gd name="connsiteX11" fmla="*/ 1611283 w 2487053"/>
                <a:gd name="connsiteY11" fmla="*/ 81220 h 172546"/>
                <a:gd name="connsiteX12" fmla="*/ 206459 w 2487053"/>
                <a:gd name="connsiteY12" fmla="*/ 81219 h 172546"/>
                <a:gd name="connsiteX13" fmla="*/ 195353 w 2487053"/>
                <a:gd name="connsiteY13" fmla="*/ 81488 h 172546"/>
                <a:gd name="connsiteX14" fmla="*/ 184448 w 2487053"/>
                <a:gd name="connsiteY14" fmla="*/ 87570 h 172546"/>
                <a:gd name="connsiteX15" fmla="*/ 195353 w 2487053"/>
                <a:gd name="connsiteY15" fmla="*/ 93652 h 172546"/>
                <a:gd name="connsiteX16" fmla="*/ 205449 w 2487053"/>
                <a:gd name="connsiteY16" fmla="*/ 93921 h 172546"/>
                <a:gd name="connsiteX17" fmla="*/ 305405 w 2487053"/>
                <a:gd name="connsiteY17" fmla="*/ 93921 h 172546"/>
                <a:gd name="connsiteX18" fmla="*/ 404148 w 2487053"/>
                <a:gd name="connsiteY18" fmla="*/ 94010 h 172546"/>
                <a:gd name="connsiteX19" fmla="*/ 426765 w 2487053"/>
                <a:gd name="connsiteY19" fmla="*/ 87838 h 172546"/>
                <a:gd name="connsiteX20" fmla="*/ 404148 w 2487053"/>
                <a:gd name="connsiteY20" fmla="*/ 81219 h 172546"/>
                <a:gd name="connsiteX21" fmla="*/ 206459 w 2487053"/>
                <a:gd name="connsiteY21" fmla="*/ 81219 h 172546"/>
                <a:gd name="connsiteX22" fmla="*/ 2119943 w 2487053"/>
                <a:gd name="connsiteY22" fmla="*/ 81129 h 172546"/>
                <a:gd name="connsiteX23" fmla="*/ 2062393 w 2487053"/>
                <a:gd name="connsiteY23" fmla="*/ 81218 h 172546"/>
                <a:gd name="connsiteX24" fmla="*/ 2045431 w 2487053"/>
                <a:gd name="connsiteY24" fmla="*/ 87659 h 172546"/>
                <a:gd name="connsiteX25" fmla="*/ 2062797 w 2487053"/>
                <a:gd name="connsiteY25" fmla="*/ 93920 h 172546"/>
                <a:gd name="connsiteX26" fmla="*/ 2166589 w 2487053"/>
                <a:gd name="connsiteY26" fmla="*/ 93920 h 172546"/>
                <a:gd name="connsiteX27" fmla="*/ 2238274 w 2487053"/>
                <a:gd name="connsiteY27" fmla="*/ 93920 h 172546"/>
                <a:gd name="connsiteX28" fmla="*/ 2273612 w 2487053"/>
                <a:gd name="connsiteY28" fmla="*/ 93831 h 172546"/>
                <a:gd name="connsiteX29" fmla="*/ 2287747 w 2487053"/>
                <a:gd name="connsiteY29" fmla="*/ 87659 h 172546"/>
                <a:gd name="connsiteX30" fmla="*/ 2274218 w 2487053"/>
                <a:gd name="connsiteY30" fmla="*/ 81218 h 172546"/>
                <a:gd name="connsiteX31" fmla="*/ 2263112 w 2487053"/>
                <a:gd name="connsiteY31" fmla="*/ 81129 h 172546"/>
                <a:gd name="connsiteX32" fmla="*/ 2119943 w 2487053"/>
                <a:gd name="connsiteY32" fmla="*/ 81129 h 172546"/>
                <a:gd name="connsiteX33" fmla="*/ 1198942 w 2487053"/>
                <a:gd name="connsiteY33" fmla="*/ 81129 h 172546"/>
                <a:gd name="connsiteX34" fmla="*/ 1139373 w 2487053"/>
                <a:gd name="connsiteY34" fmla="*/ 81218 h 172546"/>
                <a:gd name="connsiteX35" fmla="*/ 1122411 w 2487053"/>
                <a:gd name="connsiteY35" fmla="*/ 87659 h 172546"/>
                <a:gd name="connsiteX36" fmla="*/ 1139776 w 2487053"/>
                <a:gd name="connsiteY36" fmla="*/ 93920 h 172546"/>
                <a:gd name="connsiteX37" fmla="*/ 1243569 w 2487053"/>
                <a:gd name="connsiteY37" fmla="*/ 93920 h 172546"/>
                <a:gd name="connsiteX38" fmla="*/ 1315254 w 2487053"/>
                <a:gd name="connsiteY38" fmla="*/ 93920 h 172546"/>
                <a:gd name="connsiteX39" fmla="*/ 1350592 w 2487053"/>
                <a:gd name="connsiteY39" fmla="*/ 93831 h 172546"/>
                <a:gd name="connsiteX40" fmla="*/ 1364727 w 2487053"/>
                <a:gd name="connsiteY40" fmla="*/ 87659 h 172546"/>
                <a:gd name="connsiteX41" fmla="*/ 1351197 w 2487053"/>
                <a:gd name="connsiteY41" fmla="*/ 81218 h 172546"/>
                <a:gd name="connsiteX42" fmla="*/ 1340091 w 2487053"/>
                <a:gd name="connsiteY42" fmla="*/ 81129 h 172546"/>
                <a:gd name="connsiteX43" fmla="*/ 1198942 w 2487053"/>
                <a:gd name="connsiteY43" fmla="*/ 81129 h 172546"/>
                <a:gd name="connsiteX44" fmla="*/ 676753 w 2487053"/>
                <a:gd name="connsiteY44" fmla="*/ 80951 h 172546"/>
                <a:gd name="connsiteX45" fmla="*/ 658579 w 2487053"/>
                <a:gd name="connsiteY45" fmla="*/ 81130 h 172546"/>
                <a:gd name="connsiteX46" fmla="*/ 645655 w 2487053"/>
                <a:gd name="connsiteY46" fmla="*/ 87391 h 172546"/>
                <a:gd name="connsiteX47" fmla="*/ 658579 w 2487053"/>
                <a:gd name="connsiteY47" fmla="*/ 93742 h 172546"/>
                <a:gd name="connsiteX48" fmla="*/ 664636 w 2487053"/>
                <a:gd name="connsiteY48" fmla="*/ 93831 h 172546"/>
                <a:gd name="connsiteX49" fmla="*/ 869394 w 2487053"/>
                <a:gd name="connsiteY49" fmla="*/ 93831 h 172546"/>
                <a:gd name="connsiteX50" fmla="*/ 877472 w 2487053"/>
                <a:gd name="connsiteY50" fmla="*/ 93563 h 172546"/>
                <a:gd name="connsiteX51" fmla="*/ 887972 w 2487053"/>
                <a:gd name="connsiteY51" fmla="*/ 87302 h 172546"/>
                <a:gd name="connsiteX52" fmla="*/ 877673 w 2487053"/>
                <a:gd name="connsiteY52" fmla="*/ 81487 h 172546"/>
                <a:gd name="connsiteX53" fmla="*/ 866567 w 2487053"/>
                <a:gd name="connsiteY53" fmla="*/ 81130 h 172546"/>
                <a:gd name="connsiteX54" fmla="*/ 767823 w 2487053"/>
                <a:gd name="connsiteY54" fmla="*/ 81130 h 172546"/>
                <a:gd name="connsiteX55" fmla="*/ 676753 w 2487053"/>
                <a:gd name="connsiteY55" fmla="*/ 80951 h 172546"/>
                <a:gd name="connsiteX56" fmla="*/ 86273 w 2487053"/>
                <a:gd name="connsiteY56" fmla="*/ 0 h 172546"/>
                <a:gd name="connsiteX57" fmla="*/ 2400780 w 2487053"/>
                <a:gd name="connsiteY57" fmla="*/ 0 h 172546"/>
                <a:gd name="connsiteX58" fmla="*/ 2487053 w 2487053"/>
                <a:gd name="connsiteY58" fmla="*/ 86273 h 172546"/>
                <a:gd name="connsiteX59" fmla="*/ 2487052 w 2487053"/>
                <a:gd name="connsiteY59" fmla="*/ 86273 h 172546"/>
                <a:gd name="connsiteX60" fmla="*/ 2400779 w 2487053"/>
                <a:gd name="connsiteY60" fmla="*/ 172546 h 172546"/>
                <a:gd name="connsiteX61" fmla="*/ 86273 w 2487053"/>
                <a:gd name="connsiteY61" fmla="*/ 172545 h 172546"/>
                <a:gd name="connsiteX62" fmla="*/ 6780 w 2487053"/>
                <a:gd name="connsiteY62" fmla="*/ 119853 h 172546"/>
                <a:gd name="connsiteX63" fmla="*/ 0 w 2487053"/>
                <a:gd name="connsiteY63" fmla="*/ 86273 h 172546"/>
                <a:gd name="connsiteX64" fmla="*/ 6780 w 2487053"/>
                <a:gd name="connsiteY64" fmla="*/ 52692 h 172546"/>
                <a:gd name="connsiteX65" fmla="*/ 86273 w 2487053"/>
                <a:gd name="connsiteY65" fmla="*/ 0 h 17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87053" h="172546">
                  <a:moveTo>
                    <a:pt x="0" y="86272"/>
                  </a:moveTo>
                  <a:lnTo>
                    <a:pt x="0" y="86273"/>
                  </a:lnTo>
                  <a:lnTo>
                    <a:pt x="0" y="86273"/>
                  </a:lnTo>
                  <a:close/>
                  <a:moveTo>
                    <a:pt x="1611283" y="81220"/>
                  </a:moveTo>
                  <a:cubicBezTo>
                    <a:pt x="1602601" y="81220"/>
                    <a:pt x="1597350" y="83724"/>
                    <a:pt x="1597552" y="87570"/>
                  </a:cubicBezTo>
                  <a:cubicBezTo>
                    <a:pt x="1597753" y="91327"/>
                    <a:pt x="1603004" y="93563"/>
                    <a:pt x="1611687" y="93831"/>
                  </a:cubicBezTo>
                  <a:cubicBezTo>
                    <a:pt x="1614716" y="93921"/>
                    <a:pt x="1617745" y="93921"/>
                    <a:pt x="1620774" y="93921"/>
                  </a:cubicBezTo>
                  <a:cubicBezTo>
                    <a:pt x="1653487" y="93921"/>
                    <a:pt x="1685997" y="93921"/>
                    <a:pt x="1718710" y="93921"/>
                  </a:cubicBezTo>
                  <a:cubicBezTo>
                    <a:pt x="1753847" y="93921"/>
                    <a:pt x="1788780" y="93921"/>
                    <a:pt x="1823310" y="93831"/>
                  </a:cubicBezTo>
                  <a:cubicBezTo>
                    <a:pt x="1833407" y="93831"/>
                    <a:pt x="1839869" y="91327"/>
                    <a:pt x="1839667" y="87659"/>
                  </a:cubicBezTo>
                  <a:cubicBezTo>
                    <a:pt x="1839667" y="83814"/>
                    <a:pt x="1834820" y="81220"/>
                    <a:pt x="1826137" y="81220"/>
                  </a:cubicBezTo>
                  <a:cubicBezTo>
                    <a:pt x="1754452" y="81130"/>
                    <a:pt x="1682968" y="81130"/>
                    <a:pt x="1611283" y="81220"/>
                  </a:cubicBezTo>
                  <a:close/>
                  <a:moveTo>
                    <a:pt x="206459" y="81219"/>
                  </a:moveTo>
                  <a:cubicBezTo>
                    <a:pt x="202622" y="81219"/>
                    <a:pt x="198987" y="81130"/>
                    <a:pt x="195353" y="81488"/>
                  </a:cubicBezTo>
                  <a:cubicBezTo>
                    <a:pt x="188285" y="82203"/>
                    <a:pt x="184448" y="84350"/>
                    <a:pt x="184448" y="87570"/>
                  </a:cubicBezTo>
                  <a:cubicBezTo>
                    <a:pt x="184448" y="90701"/>
                    <a:pt x="188285" y="92848"/>
                    <a:pt x="195353" y="93652"/>
                  </a:cubicBezTo>
                  <a:cubicBezTo>
                    <a:pt x="198583" y="94010"/>
                    <a:pt x="202017" y="93921"/>
                    <a:pt x="205449" y="93921"/>
                  </a:cubicBezTo>
                  <a:cubicBezTo>
                    <a:pt x="238767" y="93921"/>
                    <a:pt x="272086" y="93921"/>
                    <a:pt x="305405" y="93921"/>
                  </a:cubicBezTo>
                  <a:cubicBezTo>
                    <a:pt x="338521" y="93921"/>
                    <a:pt x="371435" y="93921"/>
                    <a:pt x="404148" y="94010"/>
                  </a:cubicBezTo>
                  <a:cubicBezTo>
                    <a:pt x="419495" y="94010"/>
                    <a:pt x="426361" y="92132"/>
                    <a:pt x="426765" y="87838"/>
                  </a:cubicBezTo>
                  <a:cubicBezTo>
                    <a:pt x="427169" y="83366"/>
                    <a:pt x="419899" y="81219"/>
                    <a:pt x="404148" y="81219"/>
                  </a:cubicBezTo>
                  <a:cubicBezTo>
                    <a:pt x="338319" y="81219"/>
                    <a:pt x="272288" y="81219"/>
                    <a:pt x="206459" y="81219"/>
                  </a:cubicBezTo>
                  <a:close/>
                  <a:moveTo>
                    <a:pt x="2119943" y="81129"/>
                  </a:moveTo>
                  <a:cubicBezTo>
                    <a:pt x="2100759" y="81129"/>
                    <a:pt x="2081577" y="81129"/>
                    <a:pt x="2062393" y="81218"/>
                  </a:cubicBezTo>
                  <a:cubicBezTo>
                    <a:pt x="2051691" y="81218"/>
                    <a:pt x="2045229" y="83902"/>
                    <a:pt x="2045431" y="87659"/>
                  </a:cubicBezTo>
                  <a:cubicBezTo>
                    <a:pt x="2045633" y="91415"/>
                    <a:pt x="2052094" y="93920"/>
                    <a:pt x="2062797" y="93920"/>
                  </a:cubicBezTo>
                  <a:cubicBezTo>
                    <a:pt x="2097327" y="93920"/>
                    <a:pt x="2132059" y="93920"/>
                    <a:pt x="2166589" y="93920"/>
                  </a:cubicBezTo>
                  <a:cubicBezTo>
                    <a:pt x="2190417" y="93920"/>
                    <a:pt x="2214245" y="93920"/>
                    <a:pt x="2238274" y="93920"/>
                  </a:cubicBezTo>
                  <a:cubicBezTo>
                    <a:pt x="2249986" y="93920"/>
                    <a:pt x="2261900" y="94009"/>
                    <a:pt x="2273612" y="93831"/>
                  </a:cubicBezTo>
                  <a:cubicBezTo>
                    <a:pt x="2282295" y="93741"/>
                    <a:pt x="2287545" y="91594"/>
                    <a:pt x="2287747" y="87659"/>
                  </a:cubicBezTo>
                  <a:cubicBezTo>
                    <a:pt x="2287948" y="83723"/>
                    <a:pt x="2282901" y="81666"/>
                    <a:pt x="2274218" y="81218"/>
                  </a:cubicBezTo>
                  <a:cubicBezTo>
                    <a:pt x="2270583" y="81039"/>
                    <a:pt x="2266746" y="81129"/>
                    <a:pt x="2263112" y="81129"/>
                  </a:cubicBezTo>
                  <a:cubicBezTo>
                    <a:pt x="2215456" y="81129"/>
                    <a:pt x="2167598" y="81129"/>
                    <a:pt x="2119943" y="81129"/>
                  </a:cubicBezTo>
                  <a:close/>
                  <a:moveTo>
                    <a:pt x="1198942" y="81129"/>
                  </a:moveTo>
                  <a:cubicBezTo>
                    <a:pt x="1178951" y="81129"/>
                    <a:pt x="1159162" y="81129"/>
                    <a:pt x="1139373" y="81218"/>
                  </a:cubicBezTo>
                  <a:cubicBezTo>
                    <a:pt x="1128872" y="81218"/>
                    <a:pt x="1122209" y="83902"/>
                    <a:pt x="1122411" y="87659"/>
                  </a:cubicBezTo>
                  <a:cubicBezTo>
                    <a:pt x="1122612" y="91415"/>
                    <a:pt x="1129074" y="93920"/>
                    <a:pt x="1139776" y="93920"/>
                  </a:cubicBezTo>
                  <a:cubicBezTo>
                    <a:pt x="1174307" y="93920"/>
                    <a:pt x="1209038" y="93920"/>
                    <a:pt x="1243569" y="93920"/>
                  </a:cubicBezTo>
                  <a:cubicBezTo>
                    <a:pt x="1267397" y="93920"/>
                    <a:pt x="1291223" y="93920"/>
                    <a:pt x="1315254" y="93920"/>
                  </a:cubicBezTo>
                  <a:cubicBezTo>
                    <a:pt x="1326966" y="93920"/>
                    <a:pt x="1338880" y="94009"/>
                    <a:pt x="1350592" y="93831"/>
                  </a:cubicBezTo>
                  <a:cubicBezTo>
                    <a:pt x="1359274" y="93652"/>
                    <a:pt x="1364524" y="91505"/>
                    <a:pt x="1364727" y="87659"/>
                  </a:cubicBezTo>
                  <a:cubicBezTo>
                    <a:pt x="1364929" y="83812"/>
                    <a:pt x="1359880" y="81666"/>
                    <a:pt x="1351197" y="81218"/>
                  </a:cubicBezTo>
                  <a:cubicBezTo>
                    <a:pt x="1347563" y="81039"/>
                    <a:pt x="1343725" y="81129"/>
                    <a:pt x="1340091" y="81129"/>
                  </a:cubicBezTo>
                  <a:cubicBezTo>
                    <a:pt x="1293042" y="81129"/>
                    <a:pt x="1245991" y="81129"/>
                    <a:pt x="1198942" y="81129"/>
                  </a:cubicBezTo>
                  <a:close/>
                  <a:moveTo>
                    <a:pt x="676753" y="80951"/>
                  </a:moveTo>
                  <a:cubicBezTo>
                    <a:pt x="670695" y="80951"/>
                    <a:pt x="664636" y="80862"/>
                    <a:pt x="658579" y="81130"/>
                  </a:cubicBezTo>
                  <a:cubicBezTo>
                    <a:pt x="650502" y="81577"/>
                    <a:pt x="645655" y="83813"/>
                    <a:pt x="645655" y="87391"/>
                  </a:cubicBezTo>
                  <a:cubicBezTo>
                    <a:pt x="645655" y="91059"/>
                    <a:pt x="650502" y="93205"/>
                    <a:pt x="658579" y="93742"/>
                  </a:cubicBezTo>
                  <a:cubicBezTo>
                    <a:pt x="660598" y="93831"/>
                    <a:pt x="662618" y="93831"/>
                    <a:pt x="664636" y="93831"/>
                  </a:cubicBezTo>
                  <a:cubicBezTo>
                    <a:pt x="732890" y="93831"/>
                    <a:pt x="801142" y="93831"/>
                    <a:pt x="869394" y="93831"/>
                  </a:cubicBezTo>
                  <a:cubicBezTo>
                    <a:pt x="872222" y="93831"/>
                    <a:pt x="875048" y="93921"/>
                    <a:pt x="877472" y="93563"/>
                  </a:cubicBezTo>
                  <a:cubicBezTo>
                    <a:pt x="884337" y="92669"/>
                    <a:pt x="888173" y="90522"/>
                    <a:pt x="887972" y="87302"/>
                  </a:cubicBezTo>
                  <a:cubicBezTo>
                    <a:pt x="887972" y="84260"/>
                    <a:pt x="884135" y="82293"/>
                    <a:pt x="877673" y="81487"/>
                  </a:cubicBezTo>
                  <a:cubicBezTo>
                    <a:pt x="874038" y="81040"/>
                    <a:pt x="870202" y="81130"/>
                    <a:pt x="866567" y="81130"/>
                  </a:cubicBezTo>
                  <a:cubicBezTo>
                    <a:pt x="833652" y="81130"/>
                    <a:pt x="800738" y="81130"/>
                    <a:pt x="767823" y="81130"/>
                  </a:cubicBezTo>
                  <a:cubicBezTo>
                    <a:pt x="737534" y="81130"/>
                    <a:pt x="707446" y="81130"/>
                    <a:pt x="676753" y="80951"/>
                  </a:cubicBezTo>
                  <a:close/>
                  <a:moveTo>
                    <a:pt x="86273" y="0"/>
                  </a:moveTo>
                  <a:lnTo>
                    <a:pt x="2400780" y="0"/>
                  </a:lnTo>
                  <a:cubicBezTo>
                    <a:pt x="2448427" y="0"/>
                    <a:pt x="2487053" y="38626"/>
                    <a:pt x="2487053" y="86273"/>
                  </a:cubicBezTo>
                  <a:lnTo>
                    <a:pt x="2487052" y="86273"/>
                  </a:lnTo>
                  <a:cubicBezTo>
                    <a:pt x="2487052" y="133920"/>
                    <a:pt x="2448426" y="172546"/>
                    <a:pt x="2400779" y="172546"/>
                  </a:cubicBezTo>
                  <a:lnTo>
                    <a:pt x="86273" y="172545"/>
                  </a:lnTo>
                  <a:cubicBezTo>
                    <a:pt x="50538" y="172545"/>
                    <a:pt x="19877" y="150818"/>
                    <a:pt x="6780" y="119853"/>
                  </a:cubicBezTo>
                  <a:lnTo>
                    <a:pt x="0" y="86273"/>
                  </a:lnTo>
                  <a:lnTo>
                    <a:pt x="6780" y="52692"/>
                  </a:lnTo>
                  <a:cubicBezTo>
                    <a:pt x="19877" y="21727"/>
                    <a:pt x="50538" y="0"/>
                    <a:pt x="862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277E70-53EC-4063-970A-32CA40220EB6}"/>
              </a:ext>
            </a:extLst>
          </p:cNvPr>
          <p:cNvSpPr txBox="1"/>
          <p:nvPr/>
        </p:nvSpPr>
        <p:spPr>
          <a:xfrm>
            <a:off x="6096000" y="1997839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56F0B-E2DC-4924-9488-CC2B9F480133}"/>
              </a:ext>
            </a:extLst>
          </p:cNvPr>
          <p:cNvSpPr txBox="1"/>
          <p:nvPr/>
        </p:nvSpPr>
        <p:spPr>
          <a:xfrm>
            <a:off x="6096000" y="1659156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D0133-0EFB-4C46-96E8-6CB0E5FF4148}"/>
              </a:ext>
            </a:extLst>
          </p:cNvPr>
          <p:cNvSpPr txBox="1"/>
          <p:nvPr/>
        </p:nvSpPr>
        <p:spPr>
          <a:xfrm>
            <a:off x="6096000" y="2521188"/>
            <a:ext cx="4949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14EDF-7F55-4F6E-B81F-72B122800450}"/>
              </a:ext>
            </a:extLst>
          </p:cNvPr>
          <p:cNvSpPr txBox="1"/>
          <p:nvPr/>
        </p:nvSpPr>
        <p:spPr>
          <a:xfrm rot="16200000">
            <a:off x="-1519913" y="2921168"/>
            <a:ext cx="5180481" cy="101566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6600" spc="-150" dirty="0">
              <a:solidFill>
                <a:schemeClr val="bg1"/>
              </a:solidFill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BAB630A-E305-4F5B-8572-A7B0FAE75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">
            <a:extLst>
              <a:ext uri="{FF2B5EF4-FFF2-40B4-BE49-F238E27FC236}">
                <a16:creationId xmlns:a16="http://schemas.microsoft.com/office/drawing/2014/main" id="{B863E4D1-8BAB-41FF-8713-7488D231B923}"/>
              </a:ext>
            </a:extLst>
          </p:cNvPr>
          <p:cNvGrpSpPr/>
          <p:nvPr/>
        </p:nvGrpSpPr>
        <p:grpSpPr>
          <a:xfrm>
            <a:off x="633105" y="1443237"/>
            <a:ext cx="5785460" cy="4946795"/>
            <a:chOff x="2555520" y="476294"/>
            <a:chExt cx="6843241" cy="5851240"/>
          </a:xfrm>
        </p:grpSpPr>
        <p:sp>
          <p:nvSpPr>
            <p:cNvPr id="13" name="Freeform: Shape 325">
              <a:extLst>
                <a:ext uri="{FF2B5EF4-FFF2-40B4-BE49-F238E27FC236}">
                  <a16:creationId xmlns:a16="http://schemas.microsoft.com/office/drawing/2014/main" id="{3C6E40B5-1FE3-4756-B10C-0F1B941555A4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26">
              <a:extLst>
                <a:ext uri="{FF2B5EF4-FFF2-40B4-BE49-F238E27FC236}">
                  <a16:creationId xmlns:a16="http://schemas.microsoft.com/office/drawing/2014/main" id="{2165E5E5-314B-450B-94B7-80C8B1D328B1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rgbClr val="3D47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8">
              <a:extLst>
                <a:ext uri="{FF2B5EF4-FFF2-40B4-BE49-F238E27FC236}">
                  <a16:creationId xmlns:a16="http://schemas.microsoft.com/office/drawing/2014/main" id="{B26D9065-394A-4B5E-B8F1-037F4EEDBF08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rgbClr val="0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9">
              <a:extLst>
                <a:ext uri="{FF2B5EF4-FFF2-40B4-BE49-F238E27FC236}">
                  <a16:creationId xmlns:a16="http://schemas.microsoft.com/office/drawing/2014/main" id="{888D4754-7FB3-4865-908C-4189482FC419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30">
              <a:extLst>
                <a:ext uri="{FF2B5EF4-FFF2-40B4-BE49-F238E27FC236}">
                  <a16:creationId xmlns:a16="http://schemas.microsoft.com/office/drawing/2014/main" id="{ADC763E0-51B2-4E5D-AE2B-8104D63952F5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31">
              <a:extLst>
                <a:ext uri="{FF2B5EF4-FFF2-40B4-BE49-F238E27FC236}">
                  <a16:creationId xmlns:a16="http://schemas.microsoft.com/office/drawing/2014/main" id="{10222B7D-9854-45ED-85FD-7E29F0E6F575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32">
              <a:extLst>
                <a:ext uri="{FF2B5EF4-FFF2-40B4-BE49-F238E27FC236}">
                  <a16:creationId xmlns:a16="http://schemas.microsoft.com/office/drawing/2014/main" id="{F363242E-DC4E-4B46-A87F-9655FEFC4D50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33">
              <a:extLst>
                <a:ext uri="{FF2B5EF4-FFF2-40B4-BE49-F238E27FC236}">
                  <a16:creationId xmlns:a16="http://schemas.microsoft.com/office/drawing/2014/main" id="{1A478BDF-04A1-4758-9793-44F2FF803E42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34">
              <a:extLst>
                <a:ext uri="{FF2B5EF4-FFF2-40B4-BE49-F238E27FC236}">
                  <a16:creationId xmlns:a16="http://schemas.microsoft.com/office/drawing/2014/main" id="{44C38BDC-A155-4AB7-8DCC-63A5F410C56A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35">
              <a:extLst>
                <a:ext uri="{FF2B5EF4-FFF2-40B4-BE49-F238E27FC236}">
                  <a16:creationId xmlns:a16="http://schemas.microsoft.com/office/drawing/2014/main" id="{C95AB493-87A2-4C53-B4B9-583ABB3C1350}"/>
                </a:ext>
              </a:extLst>
            </p:cNvPr>
            <p:cNvSpPr/>
            <p:nvPr/>
          </p:nvSpPr>
          <p:spPr>
            <a:xfrm>
              <a:off x="5674993" y="722849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36">
              <a:extLst>
                <a:ext uri="{FF2B5EF4-FFF2-40B4-BE49-F238E27FC236}">
                  <a16:creationId xmlns:a16="http://schemas.microsoft.com/office/drawing/2014/main" id="{C77E68E2-C6EE-4133-87A9-F147CEDCBAB6}"/>
                </a:ext>
              </a:extLst>
            </p:cNvPr>
            <p:cNvSpPr/>
            <p:nvPr/>
          </p:nvSpPr>
          <p:spPr>
            <a:xfrm>
              <a:off x="5838305" y="513492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7">
              <a:extLst>
                <a:ext uri="{FF2B5EF4-FFF2-40B4-BE49-F238E27FC236}">
                  <a16:creationId xmlns:a16="http://schemas.microsoft.com/office/drawing/2014/main" id="{6D240D6E-0083-4FFA-8CD6-A6B5CB5B1CA2}"/>
                </a:ext>
              </a:extLst>
            </p:cNvPr>
            <p:cNvSpPr/>
            <p:nvPr/>
          </p:nvSpPr>
          <p:spPr>
            <a:xfrm>
              <a:off x="5485923" y="906494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8">
              <a:extLst>
                <a:ext uri="{FF2B5EF4-FFF2-40B4-BE49-F238E27FC236}">
                  <a16:creationId xmlns:a16="http://schemas.microsoft.com/office/drawing/2014/main" id="{3F85E5F4-5C46-4E76-82C7-CDA0FBCD56FD}"/>
                </a:ext>
              </a:extLst>
            </p:cNvPr>
            <p:cNvSpPr/>
            <p:nvPr/>
          </p:nvSpPr>
          <p:spPr>
            <a:xfrm>
              <a:off x="5839301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9">
              <a:extLst>
                <a:ext uri="{FF2B5EF4-FFF2-40B4-BE49-F238E27FC236}">
                  <a16:creationId xmlns:a16="http://schemas.microsoft.com/office/drawing/2014/main" id="{A18E6AE1-194B-4EAB-A233-23F4EDB5C404}"/>
                </a:ext>
              </a:extLst>
            </p:cNvPr>
            <p:cNvSpPr/>
            <p:nvPr/>
          </p:nvSpPr>
          <p:spPr>
            <a:xfrm>
              <a:off x="6219740" y="906589"/>
              <a:ext cx="73608" cy="72223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40">
              <a:extLst>
                <a:ext uri="{FF2B5EF4-FFF2-40B4-BE49-F238E27FC236}">
                  <a16:creationId xmlns:a16="http://schemas.microsoft.com/office/drawing/2014/main" id="{782C3768-3447-423C-9056-AAA21CD3F5CF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41">
              <a:extLst>
                <a:ext uri="{FF2B5EF4-FFF2-40B4-BE49-F238E27FC236}">
                  <a16:creationId xmlns:a16="http://schemas.microsoft.com/office/drawing/2014/main" id="{1C1BD1D7-BCB1-406B-9D73-36D28999077E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71BFE9B5-6B46-4449-AB41-1BBD773BA6D8}"/>
              </a:ext>
            </a:extLst>
          </p:cNvPr>
          <p:cNvSpPr>
            <a:spLocks noChangeAspect="1"/>
          </p:cNvSpPr>
          <p:nvPr/>
        </p:nvSpPr>
        <p:spPr>
          <a:xfrm>
            <a:off x="5051691" y="800707"/>
            <a:ext cx="1283848" cy="1285060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1" name="Group 67">
            <a:extLst>
              <a:ext uri="{FF2B5EF4-FFF2-40B4-BE49-F238E27FC236}">
                <a16:creationId xmlns:a16="http://schemas.microsoft.com/office/drawing/2014/main" id="{1832012B-F57F-4008-9C45-30263D4458F2}"/>
              </a:ext>
            </a:extLst>
          </p:cNvPr>
          <p:cNvGrpSpPr/>
          <p:nvPr/>
        </p:nvGrpSpPr>
        <p:grpSpPr>
          <a:xfrm>
            <a:off x="6900899" y="2132003"/>
            <a:ext cx="4995827" cy="1191037"/>
            <a:chOff x="4822352" y="1916832"/>
            <a:chExt cx="3422056" cy="1191037"/>
          </a:xfrm>
        </p:grpSpPr>
        <p:sp>
          <p:nvSpPr>
            <p:cNvPr id="32" name="Text Placeholder 10">
              <a:extLst>
                <a:ext uri="{FF2B5EF4-FFF2-40B4-BE49-F238E27FC236}">
                  <a16:creationId xmlns:a16="http://schemas.microsoft.com/office/drawing/2014/main" id="{2A3E6C5A-98E6-42E3-AA9B-6A1DAADE4E2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75BAF6-6447-4F5C-9F4E-FFC61CF4554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9FE69A8-FF70-42DF-9D98-7AB499CB6ECB}"/>
              </a:ext>
            </a:extLst>
          </p:cNvPr>
          <p:cNvGrpSpPr/>
          <p:nvPr/>
        </p:nvGrpSpPr>
        <p:grpSpPr>
          <a:xfrm>
            <a:off x="6900898" y="3575427"/>
            <a:ext cx="4714701" cy="2546857"/>
            <a:chOff x="6900898" y="3575427"/>
            <a:chExt cx="4714701" cy="2546857"/>
          </a:xfrm>
        </p:grpSpPr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9389DD55-127F-4D45-9C9B-7694514F2B43}"/>
                </a:ext>
              </a:extLst>
            </p:cNvPr>
            <p:cNvGrpSpPr/>
            <p:nvPr/>
          </p:nvGrpSpPr>
          <p:grpSpPr>
            <a:xfrm>
              <a:off x="6900898" y="3578106"/>
              <a:ext cx="2045041" cy="1169526"/>
              <a:chOff x="395534" y="3707977"/>
              <a:chExt cx="3972999" cy="116952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A24A48-3BC8-425C-9AD4-9B1C1F122866}"/>
                  </a:ext>
                </a:extLst>
              </p:cNvPr>
              <p:cNvSpPr txBox="1"/>
              <p:nvPr/>
            </p:nvSpPr>
            <p:spPr>
              <a:xfrm>
                <a:off x="395534" y="3707977"/>
                <a:ext cx="3972999" cy="335935"/>
              </a:xfrm>
              <a:prstGeom prst="roundRect">
                <a:avLst>
                  <a:gd name="adj" fmla="val 30609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C886B0B-9F72-4C73-BE21-131A24AAB0E9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37" name="Group 73">
              <a:extLst>
                <a:ext uri="{FF2B5EF4-FFF2-40B4-BE49-F238E27FC236}">
                  <a16:creationId xmlns:a16="http://schemas.microsoft.com/office/drawing/2014/main" id="{571F0C69-467E-4E33-A76E-2062BF63B733}"/>
                </a:ext>
              </a:extLst>
            </p:cNvPr>
            <p:cNvGrpSpPr/>
            <p:nvPr/>
          </p:nvGrpSpPr>
          <p:grpSpPr>
            <a:xfrm>
              <a:off x="9570558" y="3575427"/>
              <a:ext cx="2045041" cy="1172205"/>
              <a:chOff x="395534" y="3705298"/>
              <a:chExt cx="3972999" cy="117220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11E863-D818-44ED-8F9F-B1DFD8A85D12}"/>
                  </a:ext>
                </a:extLst>
              </p:cNvPr>
              <p:cNvSpPr txBox="1"/>
              <p:nvPr/>
            </p:nvSpPr>
            <p:spPr>
              <a:xfrm>
                <a:off x="395534" y="3705298"/>
                <a:ext cx="3972999" cy="341293"/>
              </a:xfrm>
              <a:prstGeom prst="roundRect">
                <a:avLst>
                  <a:gd name="adj" fmla="val 33398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BBBFC0-5672-4162-91E8-A7FCC2A66FB6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40" name="Group 30">
              <a:extLst>
                <a:ext uri="{FF2B5EF4-FFF2-40B4-BE49-F238E27FC236}">
                  <a16:creationId xmlns:a16="http://schemas.microsoft.com/office/drawing/2014/main" id="{E776ADFB-36CD-4AD9-A872-05BD9C0F7E75}"/>
                </a:ext>
              </a:extLst>
            </p:cNvPr>
            <p:cNvGrpSpPr/>
            <p:nvPr/>
          </p:nvGrpSpPr>
          <p:grpSpPr>
            <a:xfrm>
              <a:off x="6900898" y="4952758"/>
              <a:ext cx="2045041" cy="1169526"/>
              <a:chOff x="395534" y="3707977"/>
              <a:chExt cx="3972999" cy="116952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07F579-9EDC-426F-A0AD-DAC99C1B7C1C}"/>
                  </a:ext>
                </a:extLst>
              </p:cNvPr>
              <p:cNvSpPr txBox="1"/>
              <p:nvPr/>
            </p:nvSpPr>
            <p:spPr>
              <a:xfrm>
                <a:off x="395534" y="3707977"/>
                <a:ext cx="3972999" cy="335935"/>
              </a:xfrm>
              <a:prstGeom prst="roundRect">
                <a:avLst>
                  <a:gd name="adj" fmla="val 30609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59022F-4561-4788-AC13-1AE629C3CAC6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43" name="Group 33">
              <a:extLst>
                <a:ext uri="{FF2B5EF4-FFF2-40B4-BE49-F238E27FC236}">
                  <a16:creationId xmlns:a16="http://schemas.microsoft.com/office/drawing/2014/main" id="{7AD5C6B7-55D0-4394-AD97-1649B933B752}"/>
                </a:ext>
              </a:extLst>
            </p:cNvPr>
            <p:cNvGrpSpPr/>
            <p:nvPr/>
          </p:nvGrpSpPr>
          <p:grpSpPr>
            <a:xfrm>
              <a:off x="9570558" y="4956777"/>
              <a:ext cx="2045041" cy="1165507"/>
              <a:chOff x="395534" y="3711996"/>
              <a:chExt cx="3972999" cy="116550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039AFC-7161-4939-9B24-16149B2D4BAA}"/>
                  </a:ext>
                </a:extLst>
              </p:cNvPr>
              <p:cNvSpPr txBox="1"/>
              <p:nvPr/>
            </p:nvSpPr>
            <p:spPr>
              <a:xfrm>
                <a:off x="395534" y="3711996"/>
                <a:ext cx="3972999" cy="327898"/>
              </a:xfrm>
              <a:prstGeom prst="roundRect">
                <a:avLst>
                  <a:gd name="adj" fmla="val 27821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545ACA-D76E-49E6-B18B-9A1EF98466D4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1B8B906-11BE-4751-B640-A4DD1DEE12B3}"/>
              </a:ext>
            </a:extLst>
          </p:cNvPr>
          <p:cNvSpPr txBox="1"/>
          <p:nvPr/>
        </p:nvSpPr>
        <p:spPr>
          <a:xfrm flipH="1">
            <a:off x="6900897" y="645803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33B5F76-48E8-4636-954F-CF7B5BC3D96A}"/>
              </a:ext>
            </a:extLst>
          </p:cNvPr>
          <p:cNvGrpSpPr/>
          <p:nvPr/>
        </p:nvGrpSpPr>
        <p:grpSpPr>
          <a:xfrm>
            <a:off x="1046241" y="1867257"/>
            <a:ext cx="7369480" cy="1909984"/>
            <a:chOff x="1046241" y="1867257"/>
            <a:chExt cx="7369480" cy="1909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3A3157-FCD3-45FD-AE86-B5B2B71F4822}"/>
                </a:ext>
              </a:extLst>
            </p:cNvPr>
            <p:cNvGrpSpPr/>
            <p:nvPr/>
          </p:nvGrpSpPr>
          <p:grpSpPr>
            <a:xfrm>
              <a:off x="1046241" y="1867257"/>
              <a:ext cx="1909984" cy="1909984"/>
              <a:chOff x="1046241" y="1867257"/>
              <a:chExt cx="1909984" cy="190998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BA006B8-D6BD-446D-8185-104AA71B8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hord 4">
                <a:extLst>
                  <a:ext uri="{FF2B5EF4-FFF2-40B4-BE49-F238E27FC236}">
                    <a16:creationId xmlns:a16="http://schemas.microsoft.com/office/drawing/2014/main" id="{2D3ABE69-2DDF-482C-B1AB-ED35AD8E14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8A669-7D72-4A10-9650-E98B34CF75BB}"/>
                </a:ext>
              </a:extLst>
            </p:cNvPr>
            <p:cNvGrpSpPr/>
            <p:nvPr/>
          </p:nvGrpSpPr>
          <p:grpSpPr>
            <a:xfrm>
              <a:off x="3775989" y="1867257"/>
              <a:ext cx="1909984" cy="1909984"/>
              <a:chOff x="1046241" y="1867257"/>
              <a:chExt cx="1909984" cy="190998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9141C7-2F3E-40B4-B331-C4CE68B56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hord 7">
                <a:extLst>
                  <a:ext uri="{FF2B5EF4-FFF2-40B4-BE49-F238E27FC236}">
                    <a16:creationId xmlns:a16="http://schemas.microsoft.com/office/drawing/2014/main" id="{9B6E45D1-2E34-4847-A77F-54CDAB8FD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26F941-3232-4B4C-8091-F6ABE8343BAD}"/>
                </a:ext>
              </a:extLst>
            </p:cNvPr>
            <p:cNvGrpSpPr/>
            <p:nvPr/>
          </p:nvGrpSpPr>
          <p:grpSpPr>
            <a:xfrm>
              <a:off x="6505737" y="1867257"/>
              <a:ext cx="1909984" cy="1909984"/>
              <a:chOff x="1046241" y="1867257"/>
              <a:chExt cx="1909984" cy="19099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1FF9B7B-8083-49D3-8AE8-C48340C7CD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4EEB0D42-6D41-4AD4-A1BE-3C438D4A34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F1EC1-C20D-43ED-925F-A3B822A2FCC3}"/>
              </a:ext>
            </a:extLst>
          </p:cNvPr>
          <p:cNvGrpSpPr/>
          <p:nvPr/>
        </p:nvGrpSpPr>
        <p:grpSpPr>
          <a:xfrm>
            <a:off x="9235485" y="1867257"/>
            <a:ext cx="1909984" cy="1909984"/>
            <a:chOff x="1046241" y="1867257"/>
            <a:chExt cx="1909984" cy="19099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4A2ED-DFC8-41C2-8AB5-5A6890184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241" y="1867257"/>
              <a:ext cx="1909984" cy="19099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C9FD85F6-14B9-48D3-9D01-1DD004D34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3685" y="1914701"/>
              <a:ext cx="1815096" cy="1815096"/>
            </a:xfrm>
            <a:prstGeom prst="chord">
              <a:avLst>
                <a:gd name="adj1" fmla="val 6389287"/>
                <a:gd name="adj2" fmla="val 199298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D93DD-5E69-43C7-A272-0BCD849395DC}"/>
              </a:ext>
            </a:extLst>
          </p:cNvPr>
          <p:cNvSpPr/>
          <p:nvPr/>
        </p:nvSpPr>
        <p:spPr>
          <a:xfrm>
            <a:off x="2261961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62A791-70B6-4CE9-9ADF-60A5444857F4}"/>
              </a:ext>
            </a:extLst>
          </p:cNvPr>
          <p:cNvSpPr/>
          <p:nvPr/>
        </p:nvSpPr>
        <p:spPr>
          <a:xfrm>
            <a:off x="4989494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51FF61-9237-423E-8A5B-77E0305249B7}"/>
              </a:ext>
            </a:extLst>
          </p:cNvPr>
          <p:cNvSpPr/>
          <p:nvPr/>
        </p:nvSpPr>
        <p:spPr>
          <a:xfrm>
            <a:off x="7717027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CE3DB-6B30-4135-8057-BD64AEA8DD63}"/>
              </a:ext>
            </a:extLst>
          </p:cNvPr>
          <p:cNvSpPr/>
          <p:nvPr/>
        </p:nvSpPr>
        <p:spPr>
          <a:xfrm>
            <a:off x="10444559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E05C728B-A1D7-4E59-B505-B1A1D7CBED8F}"/>
              </a:ext>
            </a:extLst>
          </p:cNvPr>
          <p:cNvGrpSpPr/>
          <p:nvPr/>
        </p:nvGrpSpPr>
        <p:grpSpPr>
          <a:xfrm>
            <a:off x="3532916" y="3889260"/>
            <a:ext cx="2339153" cy="2312993"/>
            <a:chOff x="1080045" y="1858541"/>
            <a:chExt cx="2339153" cy="2312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96EAB-5ABC-4E35-9881-9C53B6F52C4B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E9FD86-D0A7-4254-81EF-1317AA4F2F10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94F8A9-A960-4438-8F9D-AFE4DA2E0A8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43BD3223-77D3-4F36-B954-CE4F3D090454}"/>
              </a:ext>
            </a:extLst>
          </p:cNvPr>
          <p:cNvGrpSpPr/>
          <p:nvPr/>
        </p:nvGrpSpPr>
        <p:grpSpPr>
          <a:xfrm>
            <a:off x="6279414" y="3889260"/>
            <a:ext cx="2339153" cy="2312993"/>
            <a:chOff x="1080045" y="1858541"/>
            <a:chExt cx="2339153" cy="23129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4A389B-B057-46D6-8B66-9EE78E867378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41A8D3-009F-4F1F-8A07-13F5BF871741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76535-38B9-40BD-B32B-B622F7C0BB97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A5A2C1DD-0F84-46BE-B257-6532E9596F87}"/>
              </a:ext>
            </a:extLst>
          </p:cNvPr>
          <p:cNvGrpSpPr/>
          <p:nvPr/>
        </p:nvGrpSpPr>
        <p:grpSpPr>
          <a:xfrm>
            <a:off x="9025912" y="3889260"/>
            <a:ext cx="2339153" cy="2312993"/>
            <a:chOff x="1080045" y="1858541"/>
            <a:chExt cx="2339153" cy="23129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852E4E-A60E-4978-8095-4EB0A127E063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A02837-F47B-413F-A5C2-15F9EABB2E7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E909DC-B5DC-4EDD-980B-F090ACA8BEFD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EFAC8BDA-8964-496C-B0E1-95AD14105AC3}"/>
              </a:ext>
            </a:extLst>
          </p:cNvPr>
          <p:cNvGrpSpPr/>
          <p:nvPr/>
        </p:nvGrpSpPr>
        <p:grpSpPr>
          <a:xfrm>
            <a:off x="786418" y="3889260"/>
            <a:ext cx="2339153" cy="2312993"/>
            <a:chOff x="1080045" y="1858541"/>
            <a:chExt cx="2339153" cy="231299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98F1FB-AFC7-4671-AC7F-9FFCDED57157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45E8BA-F749-46F1-8C60-CAC7733B388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EB636C-77B0-4949-AE67-41B303600094}"/>
                </a:ext>
              </a:extLst>
            </p:cNvPr>
            <p:cNvSpPr txBox="1"/>
            <p:nvPr/>
          </p:nvSpPr>
          <p:spPr>
            <a:xfrm>
              <a:off x="1764243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Freeform: Shape 47">
            <a:extLst>
              <a:ext uri="{FF2B5EF4-FFF2-40B4-BE49-F238E27FC236}">
                <a16:creationId xmlns:a16="http://schemas.microsoft.com/office/drawing/2014/main" id="{5CDF8912-673F-418C-9200-EC18E1156CB7}"/>
              </a:ext>
            </a:extLst>
          </p:cNvPr>
          <p:cNvSpPr/>
          <p:nvPr/>
        </p:nvSpPr>
        <p:spPr>
          <a:xfrm>
            <a:off x="1435718" y="2337805"/>
            <a:ext cx="909380" cy="63201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8">
            <a:extLst>
              <a:ext uri="{FF2B5EF4-FFF2-40B4-BE49-F238E27FC236}">
                <a16:creationId xmlns:a16="http://schemas.microsoft.com/office/drawing/2014/main" id="{B3161DD5-BCF9-4848-84D5-F351373C48A0}"/>
              </a:ext>
            </a:extLst>
          </p:cNvPr>
          <p:cNvGrpSpPr/>
          <p:nvPr/>
        </p:nvGrpSpPr>
        <p:grpSpPr>
          <a:xfrm>
            <a:off x="6839282" y="2259003"/>
            <a:ext cx="891192" cy="78962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43" name="Freeform: Shape 49">
              <a:extLst>
                <a:ext uri="{FF2B5EF4-FFF2-40B4-BE49-F238E27FC236}">
                  <a16:creationId xmlns:a16="http://schemas.microsoft.com/office/drawing/2014/main" id="{E8429A2D-9A3D-4BC8-A9D3-78A785FB2B2C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0">
              <a:extLst>
                <a:ext uri="{FF2B5EF4-FFF2-40B4-BE49-F238E27FC236}">
                  <a16:creationId xmlns:a16="http://schemas.microsoft.com/office/drawing/2014/main" id="{C0B0E11B-BD14-40FE-A35E-1687E8D6D9A5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1">
              <a:extLst>
                <a:ext uri="{FF2B5EF4-FFF2-40B4-BE49-F238E27FC236}">
                  <a16:creationId xmlns:a16="http://schemas.microsoft.com/office/drawing/2014/main" id="{4F3326A7-903D-4EFF-B26E-4021AB83BC15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52">
            <a:extLst>
              <a:ext uri="{FF2B5EF4-FFF2-40B4-BE49-F238E27FC236}">
                <a16:creationId xmlns:a16="http://schemas.microsoft.com/office/drawing/2014/main" id="{0D861E46-52A7-4E6F-AC4E-5CCF62F25802}"/>
              </a:ext>
            </a:extLst>
          </p:cNvPr>
          <p:cNvGrpSpPr/>
          <p:nvPr/>
        </p:nvGrpSpPr>
        <p:grpSpPr>
          <a:xfrm>
            <a:off x="9549812" y="2291691"/>
            <a:ext cx="1047957" cy="724246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47" name="Freeform: Shape 53">
              <a:extLst>
                <a:ext uri="{FF2B5EF4-FFF2-40B4-BE49-F238E27FC236}">
                  <a16:creationId xmlns:a16="http://schemas.microsoft.com/office/drawing/2014/main" id="{E9FC902F-C2A4-4627-8FCD-D6C0AA9DC61B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54">
              <a:extLst>
                <a:ext uri="{FF2B5EF4-FFF2-40B4-BE49-F238E27FC236}">
                  <a16:creationId xmlns:a16="http://schemas.microsoft.com/office/drawing/2014/main" id="{B74E8045-5656-4598-A8DF-B0A5B1A92439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55">
            <a:extLst>
              <a:ext uri="{FF2B5EF4-FFF2-40B4-BE49-F238E27FC236}">
                <a16:creationId xmlns:a16="http://schemas.microsoft.com/office/drawing/2014/main" id="{3D3F4053-C9D1-489F-A296-FED24044F9CF}"/>
              </a:ext>
            </a:extLst>
          </p:cNvPr>
          <p:cNvGrpSpPr/>
          <p:nvPr/>
        </p:nvGrpSpPr>
        <p:grpSpPr>
          <a:xfrm>
            <a:off x="4090720" y="2296562"/>
            <a:ext cx="967622" cy="714505"/>
            <a:chOff x="8722119" y="2714883"/>
            <a:chExt cx="1253819" cy="925836"/>
          </a:xfrm>
        </p:grpSpPr>
        <p:sp>
          <p:nvSpPr>
            <p:cNvPr id="50" name="Freeform: Shape 56">
              <a:extLst>
                <a:ext uri="{FF2B5EF4-FFF2-40B4-BE49-F238E27FC236}">
                  <a16:creationId xmlns:a16="http://schemas.microsoft.com/office/drawing/2014/main" id="{514AEB7F-3524-46F3-89A0-FF8408F715E7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7">
              <a:extLst>
                <a:ext uri="{FF2B5EF4-FFF2-40B4-BE49-F238E27FC236}">
                  <a16:creationId xmlns:a16="http://schemas.microsoft.com/office/drawing/2014/main" id="{6B838312-4873-45FF-8B2F-87EEF89CD1E0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EA46967-27C3-41CA-9162-5685E119E15C}"/>
              </a:ext>
            </a:extLst>
          </p:cNvPr>
          <p:cNvSpPr/>
          <p:nvPr/>
        </p:nvSpPr>
        <p:spPr>
          <a:xfrm>
            <a:off x="1766703" y="5267324"/>
            <a:ext cx="2628900" cy="15906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6FE89-488B-4F3D-8C29-7944E589BC86}"/>
              </a:ext>
            </a:extLst>
          </p:cNvPr>
          <p:cNvSpPr/>
          <p:nvPr/>
        </p:nvSpPr>
        <p:spPr>
          <a:xfrm>
            <a:off x="4790258" y="5267324"/>
            <a:ext cx="2628900" cy="15906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EBB80-5A04-40BB-80A5-95559679539E}"/>
              </a:ext>
            </a:extLst>
          </p:cNvPr>
          <p:cNvSpPr/>
          <p:nvPr/>
        </p:nvSpPr>
        <p:spPr>
          <a:xfrm>
            <a:off x="7813813" y="5267324"/>
            <a:ext cx="2628900" cy="15906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6B49273-B78C-4FCA-8CEA-C833F81F1939}"/>
              </a:ext>
            </a:extLst>
          </p:cNvPr>
          <p:cNvSpPr>
            <a:spLocks noChangeAspect="1"/>
          </p:cNvSpPr>
          <p:nvPr/>
        </p:nvSpPr>
        <p:spPr>
          <a:xfrm>
            <a:off x="2054836" y="568344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9ED6679-1874-4E78-9225-A8136A73A766}"/>
              </a:ext>
            </a:extLst>
          </p:cNvPr>
          <p:cNvSpPr/>
          <p:nvPr/>
        </p:nvSpPr>
        <p:spPr>
          <a:xfrm>
            <a:off x="8063779" y="568344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27952225-6B5D-423D-B656-83768F9F88E4}"/>
              </a:ext>
            </a:extLst>
          </p:cNvPr>
          <p:cNvSpPr/>
          <p:nvPr/>
        </p:nvSpPr>
        <p:spPr>
          <a:xfrm rot="10800000">
            <a:off x="5016485" y="571383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75220-CAA2-41A3-8906-BE4224987783}"/>
              </a:ext>
            </a:extLst>
          </p:cNvPr>
          <p:cNvSpPr txBox="1"/>
          <p:nvPr/>
        </p:nvSpPr>
        <p:spPr>
          <a:xfrm>
            <a:off x="2800380" y="546903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8D89F-DB1D-4E8A-B981-F413FD154826}"/>
              </a:ext>
            </a:extLst>
          </p:cNvPr>
          <p:cNvSpPr txBox="1"/>
          <p:nvPr/>
        </p:nvSpPr>
        <p:spPr>
          <a:xfrm>
            <a:off x="6004455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7AA53-97BA-4D64-A1D6-1674BCEE52D0}"/>
              </a:ext>
            </a:extLst>
          </p:cNvPr>
          <p:cNvSpPr txBox="1"/>
          <p:nvPr/>
        </p:nvSpPr>
        <p:spPr>
          <a:xfrm>
            <a:off x="8866001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01213-84D3-43D8-A394-8C0B049E8B2B}"/>
              </a:ext>
            </a:extLst>
          </p:cNvPr>
          <p:cNvSpPr txBox="1"/>
          <p:nvPr/>
        </p:nvSpPr>
        <p:spPr>
          <a:xfrm>
            <a:off x="623843" y="37330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07E71-23AB-46EB-B4AF-D2F9B477605A}"/>
              </a:ext>
            </a:extLst>
          </p:cNvPr>
          <p:cNvSpPr txBox="1"/>
          <p:nvPr/>
        </p:nvSpPr>
        <p:spPr>
          <a:xfrm>
            <a:off x="610324" y="2476094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61074-AE15-4E30-8543-17A64174E612}"/>
              </a:ext>
            </a:extLst>
          </p:cNvPr>
          <p:cNvSpPr txBox="1"/>
          <p:nvPr/>
        </p:nvSpPr>
        <p:spPr>
          <a:xfrm>
            <a:off x="610323" y="164509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634">
            <a:extLst>
              <a:ext uri="{FF2B5EF4-FFF2-40B4-BE49-F238E27FC236}">
                <a16:creationId xmlns:a16="http://schemas.microsoft.com/office/drawing/2014/main" id="{CCC6852D-835D-4F96-BC80-A21291CA6E1E}"/>
              </a:ext>
            </a:extLst>
          </p:cNvPr>
          <p:cNvSpPr/>
          <p:nvPr/>
        </p:nvSpPr>
        <p:spPr>
          <a:xfrm>
            <a:off x="4075662" y="1721796"/>
            <a:ext cx="4040675" cy="452630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A02D934-3415-461B-A3A8-0051FC43A3B2}"/>
              </a:ext>
            </a:extLst>
          </p:cNvPr>
          <p:cNvGrpSpPr/>
          <p:nvPr/>
        </p:nvGrpSpPr>
        <p:grpSpPr>
          <a:xfrm>
            <a:off x="5026518" y="2894875"/>
            <a:ext cx="2138964" cy="2137867"/>
            <a:chOff x="4574848" y="1897856"/>
            <a:chExt cx="3028217" cy="302666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51A52182-5995-4F43-9D00-3A48D9C5E4A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0265F39-DC1D-410F-A076-84F34906D76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CB2DFCB-1733-4B74-9325-CC4243724D13}"/>
              </a:ext>
            </a:extLst>
          </p:cNvPr>
          <p:cNvSpPr/>
          <p:nvPr/>
        </p:nvSpPr>
        <p:spPr>
          <a:xfrm flipH="1">
            <a:off x="3182926" y="4502918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349242A2-C46E-4F56-B6EA-68F9FE89564F}"/>
              </a:ext>
            </a:extLst>
          </p:cNvPr>
          <p:cNvSpPr>
            <a:spLocks noChangeAspect="1"/>
          </p:cNvSpPr>
          <p:nvPr/>
        </p:nvSpPr>
        <p:spPr>
          <a:xfrm flipH="1">
            <a:off x="3160664" y="2782929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B265A-5415-4DEB-8D11-E8EBF39A4BF9}"/>
              </a:ext>
            </a:extLst>
          </p:cNvPr>
          <p:cNvSpPr txBox="1"/>
          <p:nvPr/>
        </p:nvSpPr>
        <p:spPr>
          <a:xfrm flipH="1">
            <a:off x="1949769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9E47E-A06D-4219-AAC1-E9A512DCC65F}"/>
              </a:ext>
            </a:extLst>
          </p:cNvPr>
          <p:cNvSpPr txBox="1"/>
          <p:nvPr/>
        </p:nvSpPr>
        <p:spPr>
          <a:xfrm flipH="1">
            <a:off x="1949769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C2F61332-7884-4B44-833C-0D25DFAC5FF8}"/>
              </a:ext>
            </a:extLst>
          </p:cNvPr>
          <p:cNvSpPr>
            <a:spLocks noChangeAspect="1"/>
          </p:cNvSpPr>
          <p:nvPr/>
        </p:nvSpPr>
        <p:spPr>
          <a:xfrm>
            <a:off x="8640080" y="2782929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B5B4C4-1D35-4180-B29F-C400F4C548F9}"/>
              </a:ext>
            </a:extLst>
          </p:cNvPr>
          <p:cNvSpPr>
            <a:spLocks noChangeAspect="1"/>
          </p:cNvSpPr>
          <p:nvPr/>
        </p:nvSpPr>
        <p:spPr>
          <a:xfrm>
            <a:off x="8645745" y="4515603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E74BA-D344-48AA-9FC3-E4DB0D64CE4E}"/>
              </a:ext>
            </a:extLst>
          </p:cNvPr>
          <p:cNvSpPr txBox="1"/>
          <p:nvPr/>
        </p:nvSpPr>
        <p:spPr>
          <a:xfrm>
            <a:off x="9235871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77926-CC7E-489C-B429-89337A3F63D6}"/>
              </a:ext>
            </a:extLst>
          </p:cNvPr>
          <p:cNvSpPr txBox="1"/>
          <p:nvPr/>
        </p:nvSpPr>
        <p:spPr>
          <a:xfrm>
            <a:off x="9244924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5B6041-105E-464C-BAAB-0B0B6D40446C}"/>
              </a:ext>
            </a:extLst>
          </p:cNvPr>
          <p:cNvGrpSpPr/>
          <p:nvPr/>
        </p:nvGrpSpPr>
        <p:grpSpPr>
          <a:xfrm>
            <a:off x="8103131" y="1679394"/>
            <a:ext cx="2652566" cy="865838"/>
            <a:chOff x="2079596" y="4282215"/>
            <a:chExt cx="3303213" cy="86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804CB-21DC-4DCC-86BE-6B16A098EADC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98B16A-907C-4BAC-9C69-A5C396DF3D0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E48E36-F5BA-4316-8F8E-4F55E0AA90AF}"/>
              </a:ext>
            </a:extLst>
          </p:cNvPr>
          <p:cNvGrpSpPr/>
          <p:nvPr/>
        </p:nvGrpSpPr>
        <p:grpSpPr>
          <a:xfrm>
            <a:off x="8094078" y="5229477"/>
            <a:ext cx="2652566" cy="865838"/>
            <a:chOff x="2079596" y="4282215"/>
            <a:chExt cx="3303213" cy="8658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E299B6-A37C-40A7-948F-42D0283DF71A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B1FCF-35D1-4ED6-AF8B-E37F74352D9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C0B50-1AA8-4B28-AB0C-5BF1D4618445}"/>
              </a:ext>
            </a:extLst>
          </p:cNvPr>
          <p:cNvGrpSpPr/>
          <p:nvPr/>
        </p:nvGrpSpPr>
        <p:grpSpPr>
          <a:xfrm flipH="1">
            <a:off x="1436304" y="1679394"/>
            <a:ext cx="2652565" cy="865838"/>
            <a:chOff x="2079597" y="4282215"/>
            <a:chExt cx="3303212" cy="8658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BBED47-6775-440A-B500-15A0F8BCFEA6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687EAE-8EE0-4798-8C3F-C708B36052A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7F0C1C-DFCA-411E-AC43-1A036BBA0522}"/>
              </a:ext>
            </a:extLst>
          </p:cNvPr>
          <p:cNvGrpSpPr/>
          <p:nvPr/>
        </p:nvGrpSpPr>
        <p:grpSpPr>
          <a:xfrm flipH="1">
            <a:off x="1436304" y="5229477"/>
            <a:ext cx="2652565" cy="865838"/>
            <a:chOff x="2079597" y="4282215"/>
            <a:chExt cx="3303212" cy="8658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60E5DB-9DD2-4509-BE5B-950B5D74B21E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8D964-DD88-4BB6-9A6E-2E46BF683D1B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D15B3FD-C1BA-4249-B442-AA1257891085}"/>
              </a:ext>
            </a:extLst>
          </p:cNvPr>
          <p:cNvSpPr txBox="1"/>
          <p:nvPr/>
        </p:nvSpPr>
        <p:spPr>
          <a:xfrm>
            <a:off x="9034437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1579F7-1456-4D96-BC44-291DDE97C803}"/>
              </a:ext>
            </a:extLst>
          </p:cNvPr>
          <p:cNvSpPr txBox="1"/>
          <p:nvPr/>
        </p:nvSpPr>
        <p:spPr>
          <a:xfrm>
            <a:off x="355495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3D8DEE-7AEA-415F-8FD4-366B330E8223}"/>
              </a:ext>
            </a:extLst>
          </p:cNvPr>
          <p:cNvCxnSpPr>
            <a:cxnSpLocks/>
          </p:cNvCxnSpPr>
          <p:nvPr/>
        </p:nvCxnSpPr>
        <p:spPr>
          <a:xfrm rot="18780000">
            <a:off x="8659754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A4222-E374-4336-895E-D2C9B2D6EF4A}"/>
              </a:ext>
            </a:extLst>
          </p:cNvPr>
          <p:cNvCxnSpPr>
            <a:cxnSpLocks/>
          </p:cNvCxnSpPr>
          <p:nvPr/>
        </p:nvCxnSpPr>
        <p:spPr>
          <a:xfrm rot="18780000">
            <a:off x="2303541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AF1E44-ED0C-4D69-BC39-AA4E01C7E3EE}"/>
              </a:ext>
            </a:extLst>
          </p:cNvPr>
          <p:cNvCxnSpPr>
            <a:cxnSpLocks/>
          </p:cNvCxnSpPr>
          <p:nvPr/>
        </p:nvCxnSpPr>
        <p:spPr>
          <a:xfrm rot="18780000">
            <a:off x="5468924" y="2892499"/>
            <a:ext cx="1" cy="88919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FAADA7-996D-4847-AC7C-C8CD735C5AE7}"/>
              </a:ext>
            </a:extLst>
          </p:cNvPr>
          <p:cNvCxnSpPr>
            <a:cxnSpLocks/>
          </p:cNvCxnSpPr>
          <p:nvPr/>
        </p:nvCxnSpPr>
        <p:spPr>
          <a:xfrm rot="2820000" flipV="1">
            <a:off x="7064340" y="4189118"/>
            <a:ext cx="1" cy="88919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8">
            <a:extLst>
              <a:ext uri="{FF2B5EF4-FFF2-40B4-BE49-F238E27FC236}">
                <a16:creationId xmlns:a16="http://schemas.microsoft.com/office/drawing/2014/main" id="{468376E4-079C-4CCF-B8AE-A1D415162344}"/>
              </a:ext>
            </a:extLst>
          </p:cNvPr>
          <p:cNvSpPr/>
          <p:nvPr/>
        </p:nvSpPr>
        <p:spPr>
          <a:xfrm>
            <a:off x="1219216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id="{4208F890-6C6A-4944-8FB7-BEE43D3973C0}"/>
              </a:ext>
            </a:extLst>
          </p:cNvPr>
          <p:cNvSpPr/>
          <p:nvPr/>
        </p:nvSpPr>
        <p:spPr>
          <a:xfrm>
            <a:off x="2810614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id="{FD8366E1-FA94-48B2-83B8-242CB1711F71}"/>
              </a:ext>
            </a:extLst>
          </p:cNvPr>
          <p:cNvSpPr/>
          <p:nvPr/>
        </p:nvSpPr>
        <p:spPr>
          <a:xfrm>
            <a:off x="59934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256950C5-5A86-4C77-8CED-2D3CCFE676CE}"/>
              </a:ext>
            </a:extLst>
          </p:cNvPr>
          <p:cNvSpPr/>
          <p:nvPr/>
        </p:nvSpPr>
        <p:spPr>
          <a:xfrm>
            <a:off x="75848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D1395B83-AE8C-46F2-945B-9E25A12665E0}"/>
              </a:ext>
            </a:extLst>
          </p:cNvPr>
          <p:cNvSpPr/>
          <p:nvPr/>
        </p:nvSpPr>
        <p:spPr>
          <a:xfrm>
            <a:off x="4402013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D23601DE-6996-42DF-BF3A-8BD24CF538A4}"/>
              </a:ext>
            </a:extLst>
          </p:cNvPr>
          <p:cNvCxnSpPr>
            <a:cxnSpLocks/>
          </p:cNvCxnSpPr>
          <p:nvPr/>
        </p:nvCxnSpPr>
        <p:spPr>
          <a:xfrm rot="2820000" flipV="1">
            <a:off x="3883032" y="4189118"/>
            <a:ext cx="1" cy="88919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C8505D0-E436-4246-8C98-923AFCC568A9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7F1191-0DCF-46C4-837F-C8947C54EC2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B43B20-89C1-42D2-8F9D-7A949427B827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75CD5838-96DC-491D-94F4-454DFDAB981B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519B5-550D-4F40-A2CE-A056F991290B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0199C6-5B48-4B73-8E7C-2B96679F44AB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E3035A13-4A5E-4C94-9E4C-B7836135EE1D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B4B845-80A8-401D-92A8-9C529A0C0FA9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C47295-BA81-478B-A9C3-0C53E3562432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E60840A4-4ECB-4F55-B549-E09DD79F41EA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EE6EF3-24CC-42EC-A38C-AD61A0637F9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FE81D8-B008-4D64-B23A-28F5F419588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1F5F75F4-80BA-4460-841F-420AF19DA1A1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5253C-5F66-46E2-8A30-87E0FF494375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C44691-EF4D-4AD4-937C-67196131C6E4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536D7BFC-D220-488B-991C-95E09E9B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2B96C-8098-479B-BE05-E1004256F34B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FF3A61-D26C-49C6-94A6-0DF1EF67C801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451906-2ED8-483B-BCFE-B85A665E16DA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D51553-DA6A-4339-B4C5-250CBB74B007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ADCAB24-565C-46FE-8930-96B1AC49E69B}"/>
              </a:ext>
            </a:extLst>
          </p:cNvPr>
          <p:cNvSpPr/>
          <p:nvPr/>
        </p:nvSpPr>
        <p:spPr>
          <a:xfrm>
            <a:off x="4745775" y="2672964"/>
            <a:ext cx="317464" cy="23279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A71B195F-94BA-4B70-B73C-21E0EFF15C60}"/>
              </a:ext>
            </a:extLst>
          </p:cNvPr>
          <p:cNvSpPr/>
          <p:nvPr/>
        </p:nvSpPr>
        <p:spPr>
          <a:xfrm>
            <a:off x="3124536" y="5058360"/>
            <a:ext cx="330196" cy="2536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6A8CA44-2361-4102-BBAA-BA27D49FFB38}"/>
              </a:ext>
            </a:extLst>
          </p:cNvPr>
          <p:cNvSpPr/>
          <p:nvPr/>
        </p:nvSpPr>
        <p:spPr>
          <a:xfrm>
            <a:off x="7900568" y="2586503"/>
            <a:ext cx="335706" cy="2897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37BC75CF-CD61-44A8-A2EF-C251F8DE4230}"/>
              </a:ext>
            </a:extLst>
          </p:cNvPr>
          <p:cNvSpPr/>
          <p:nvPr/>
        </p:nvSpPr>
        <p:spPr>
          <a:xfrm>
            <a:off x="6293986" y="5037699"/>
            <a:ext cx="341100" cy="2696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자유형 176">
            <a:extLst>
              <a:ext uri="{FF2B5EF4-FFF2-40B4-BE49-F238E27FC236}">
                <a16:creationId xmlns:a16="http://schemas.microsoft.com/office/drawing/2014/main" id="{9EF96B56-A2DE-4B99-AF21-427AA2BA95EC}"/>
              </a:ext>
            </a:extLst>
          </p:cNvPr>
          <p:cNvSpPr/>
          <p:nvPr/>
        </p:nvSpPr>
        <p:spPr>
          <a:xfrm>
            <a:off x="1569485" y="2629389"/>
            <a:ext cx="290308" cy="30469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BBD05EA3-2EFD-4CE5-BA61-154A019533A1}"/>
              </a:ext>
            </a:extLst>
          </p:cNvPr>
          <p:cNvSpPr/>
          <p:nvPr/>
        </p:nvSpPr>
        <p:spPr>
          <a:xfrm rot="19800000" flipH="1">
            <a:off x="9580914" y="3121749"/>
            <a:ext cx="1387570" cy="1636876"/>
          </a:xfrm>
          <a:custGeom>
            <a:avLst/>
            <a:gdLst>
              <a:gd name="connsiteX0" fmla="*/ 393612 w 1387570"/>
              <a:gd name="connsiteY0" fmla="*/ 417033 h 1636876"/>
              <a:gd name="connsiteX1" fmla="*/ 528741 w 1387570"/>
              <a:gd name="connsiteY1" fmla="*/ 453241 h 1636876"/>
              <a:gd name="connsiteX2" fmla="*/ 492533 w 1387570"/>
              <a:gd name="connsiteY2" fmla="*/ 588369 h 1636876"/>
              <a:gd name="connsiteX3" fmla="*/ 455300 w 1387570"/>
              <a:gd name="connsiteY3" fmla="*/ 600890 h 1636876"/>
              <a:gd name="connsiteX4" fmla="*/ 452594 w 1387570"/>
              <a:gd name="connsiteY4" fmla="*/ 600701 h 1636876"/>
              <a:gd name="connsiteX5" fmla="*/ 449576 w 1387570"/>
              <a:gd name="connsiteY5" fmla="*/ 601601 h 1636876"/>
              <a:gd name="connsiteX6" fmla="*/ 390460 w 1387570"/>
              <a:gd name="connsiteY6" fmla="*/ 587297 h 1636876"/>
              <a:gd name="connsiteX7" fmla="*/ 383427 w 1387570"/>
              <a:gd name="connsiteY7" fmla="*/ 581639 h 1636876"/>
              <a:gd name="connsiteX8" fmla="*/ 383389 w 1387570"/>
              <a:gd name="connsiteY8" fmla="*/ 581621 h 1636876"/>
              <a:gd name="connsiteX9" fmla="*/ 383353 w 1387570"/>
              <a:gd name="connsiteY9" fmla="*/ 581580 h 1636876"/>
              <a:gd name="connsiteX10" fmla="*/ 360624 w 1387570"/>
              <a:gd name="connsiteY10" fmla="*/ 563298 h 1636876"/>
              <a:gd name="connsiteX11" fmla="*/ 364954 w 1387570"/>
              <a:gd name="connsiteY11" fmla="*/ 560721 h 1636876"/>
              <a:gd name="connsiteX12" fmla="*/ 357404 w 1387570"/>
              <a:gd name="connsiteY12" fmla="*/ 552162 h 1636876"/>
              <a:gd name="connsiteX13" fmla="*/ 344885 w 1387570"/>
              <a:gd name="connsiteY13" fmla="*/ 514929 h 1636876"/>
              <a:gd name="connsiteX14" fmla="*/ 345895 w 1387570"/>
              <a:gd name="connsiteY14" fmla="*/ 500425 h 1636876"/>
              <a:gd name="connsiteX15" fmla="*/ 342993 w 1387570"/>
              <a:gd name="connsiteY15" fmla="*/ 501896 h 1636876"/>
              <a:gd name="connsiteX16" fmla="*/ 381807 w 1387570"/>
              <a:gd name="connsiteY16" fmla="*/ 424788 h 1636876"/>
              <a:gd name="connsiteX17" fmla="*/ 387042 w 1387570"/>
              <a:gd name="connsiteY17" fmla="*/ 422828 h 1636876"/>
              <a:gd name="connsiteX18" fmla="*/ 274548 w 1387570"/>
              <a:gd name="connsiteY18" fmla="*/ 202932 h 1636876"/>
              <a:gd name="connsiteX19" fmla="*/ 264024 w 1387570"/>
              <a:gd name="connsiteY19" fmla="*/ 209891 h 1636876"/>
              <a:gd name="connsiteX20" fmla="*/ 113904 w 1387570"/>
              <a:gd name="connsiteY20" fmla="*/ 618472 h 1636876"/>
              <a:gd name="connsiteX21" fmla="*/ 114062 w 1387570"/>
              <a:gd name="connsiteY21" fmla="*/ 618489 h 1636876"/>
              <a:gd name="connsiteX22" fmla="*/ 102782 w 1387570"/>
              <a:gd name="connsiteY22" fmla="*/ 652466 h 1636876"/>
              <a:gd name="connsiteX23" fmla="*/ 5374 w 1387570"/>
              <a:gd name="connsiteY23" fmla="*/ 925036 h 1636876"/>
              <a:gd name="connsiteX24" fmla="*/ 3144 w 1387570"/>
              <a:gd name="connsiteY24" fmla="*/ 969618 h 1636876"/>
              <a:gd name="connsiteX25" fmla="*/ 88460 w 1387570"/>
              <a:gd name="connsiteY25" fmla="*/ 1122554 h 1636876"/>
              <a:gd name="connsiteX26" fmla="*/ 121494 w 1387570"/>
              <a:gd name="connsiteY26" fmla="*/ 1118501 h 1636876"/>
              <a:gd name="connsiteX27" fmla="*/ 143110 w 1387570"/>
              <a:gd name="connsiteY27" fmla="*/ 1067635 h 1636876"/>
              <a:gd name="connsiteX28" fmla="*/ 467454 w 1387570"/>
              <a:gd name="connsiteY28" fmla="*/ 1636876 h 1636876"/>
              <a:gd name="connsiteX29" fmla="*/ 1381320 w 1387570"/>
              <a:gd name="connsiteY29" fmla="*/ 1120939 h 1636876"/>
              <a:gd name="connsiteX30" fmla="*/ 1387570 w 1387570"/>
              <a:gd name="connsiteY30" fmla="*/ 1109069 h 1636876"/>
              <a:gd name="connsiteX31" fmla="*/ 1375377 w 1387570"/>
              <a:gd name="connsiteY31" fmla="*/ 1082968 h 1636876"/>
              <a:gd name="connsiteX32" fmla="*/ 1081597 w 1387570"/>
              <a:gd name="connsiteY32" fmla="*/ 564110 h 1636876"/>
              <a:gd name="connsiteX33" fmla="*/ 1066736 w 1387570"/>
              <a:gd name="connsiteY33" fmla="*/ 534185 h 1636876"/>
              <a:gd name="connsiteX34" fmla="*/ 1127398 w 1387570"/>
              <a:gd name="connsiteY34" fmla="*/ 547155 h 1636876"/>
              <a:gd name="connsiteX35" fmla="*/ 1150768 w 1387570"/>
              <a:gd name="connsiteY35" fmla="*/ 541682 h 1636876"/>
              <a:gd name="connsiteX36" fmla="*/ 1147595 w 1387570"/>
              <a:gd name="connsiteY36" fmla="*/ 518108 h 1636876"/>
              <a:gd name="connsiteX37" fmla="*/ 1085177 w 1387570"/>
              <a:gd name="connsiteY37" fmla="*/ 410297 h 1636876"/>
              <a:gd name="connsiteX38" fmla="*/ 991348 w 1387570"/>
              <a:gd name="connsiteY38" fmla="*/ 340381 h 1636876"/>
              <a:gd name="connsiteX39" fmla="*/ 938321 w 1387570"/>
              <a:gd name="connsiteY39" fmla="*/ 300390 h 1636876"/>
              <a:gd name="connsiteX40" fmla="*/ 781602 w 1387570"/>
              <a:gd name="connsiteY40" fmla="*/ 21403 h 1636876"/>
              <a:gd name="connsiteX41" fmla="*/ 761353 w 1387570"/>
              <a:gd name="connsiteY41" fmla="*/ 725 h 1636876"/>
              <a:gd name="connsiteX42" fmla="*/ 734113 w 1387570"/>
              <a:gd name="connsiteY42" fmla="*/ 8773 h 1636876"/>
              <a:gd name="connsiteX43" fmla="*/ 672507 w 1387570"/>
              <a:gd name="connsiteY43" fmla="*/ 43427 h 1636876"/>
              <a:gd name="connsiteX44" fmla="*/ 654809 w 1387570"/>
              <a:gd name="connsiteY44" fmla="*/ 102331 h 1636876"/>
              <a:gd name="connsiteX45" fmla="*/ 749922 w 1387570"/>
              <a:gd name="connsiteY45" fmla="*/ 269114 h 1636876"/>
              <a:gd name="connsiteX46" fmla="*/ 761608 w 1387570"/>
              <a:gd name="connsiteY46" fmla="*/ 295121 h 1636876"/>
              <a:gd name="connsiteX47" fmla="*/ 727562 w 1387570"/>
              <a:gd name="connsiteY47" fmla="*/ 290190 h 1636876"/>
              <a:gd name="connsiteX48" fmla="*/ 315027 w 1387570"/>
              <a:gd name="connsiteY48" fmla="*/ 205615 h 1636876"/>
              <a:gd name="connsiteX49" fmla="*/ 274548 w 1387570"/>
              <a:gd name="connsiteY49" fmla="*/ 202932 h 16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87570" h="1636876">
                <a:moveTo>
                  <a:pt x="393612" y="417033"/>
                </a:moveTo>
                <a:cubicBezTo>
                  <a:pt x="440926" y="389717"/>
                  <a:pt x="501424" y="405927"/>
                  <a:pt x="528741" y="453241"/>
                </a:cubicBezTo>
                <a:cubicBezTo>
                  <a:pt x="556057" y="500554"/>
                  <a:pt x="539847" y="561053"/>
                  <a:pt x="492533" y="588369"/>
                </a:cubicBezTo>
                <a:cubicBezTo>
                  <a:pt x="480705" y="595198"/>
                  <a:pt x="468052" y="599307"/>
                  <a:pt x="455300" y="600890"/>
                </a:cubicBezTo>
                <a:lnTo>
                  <a:pt x="452594" y="600701"/>
                </a:lnTo>
                <a:lnTo>
                  <a:pt x="449576" y="601601"/>
                </a:lnTo>
                <a:cubicBezTo>
                  <a:pt x="429707" y="604083"/>
                  <a:pt x="410193" y="599473"/>
                  <a:pt x="390460" y="587297"/>
                </a:cubicBezTo>
                <a:lnTo>
                  <a:pt x="383427" y="581639"/>
                </a:lnTo>
                <a:lnTo>
                  <a:pt x="383389" y="581621"/>
                </a:lnTo>
                <a:lnTo>
                  <a:pt x="383353" y="581580"/>
                </a:lnTo>
                <a:lnTo>
                  <a:pt x="360624" y="563298"/>
                </a:lnTo>
                <a:lnTo>
                  <a:pt x="364954" y="560721"/>
                </a:lnTo>
                <a:lnTo>
                  <a:pt x="357404" y="552162"/>
                </a:lnTo>
                <a:cubicBezTo>
                  <a:pt x="350575" y="540333"/>
                  <a:pt x="346467" y="527681"/>
                  <a:pt x="344885" y="514929"/>
                </a:cubicBezTo>
                <a:lnTo>
                  <a:pt x="345895" y="500425"/>
                </a:lnTo>
                <a:lnTo>
                  <a:pt x="342993" y="501896"/>
                </a:lnTo>
                <a:cubicBezTo>
                  <a:pt x="344361" y="464557"/>
                  <a:pt x="357470" y="439035"/>
                  <a:pt x="381807" y="424788"/>
                </a:cubicBezTo>
                <a:lnTo>
                  <a:pt x="387042" y="422828"/>
                </a:lnTo>
                <a:close/>
                <a:moveTo>
                  <a:pt x="274548" y="202932"/>
                </a:moveTo>
                <a:lnTo>
                  <a:pt x="264024" y="209891"/>
                </a:lnTo>
                <a:lnTo>
                  <a:pt x="113904" y="618472"/>
                </a:lnTo>
                <a:lnTo>
                  <a:pt x="114062" y="618489"/>
                </a:lnTo>
                <a:cubicBezTo>
                  <a:pt x="110415" y="629432"/>
                  <a:pt x="106903" y="641050"/>
                  <a:pt x="102782" y="652466"/>
                </a:cubicBezTo>
                <a:cubicBezTo>
                  <a:pt x="70222" y="743254"/>
                  <a:pt x="36987" y="833909"/>
                  <a:pt x="5374" y="925036"/>
                </a:cubicBezTo>
                <a:cubicBezTo>
                  <a:pt x="576" y="938816"/>
                  <a:pt x="-2734" y="958000"/>
                  <a:pt x="3144" y="969618"/>
                </a:cubicBezTo>
                <a:cubicBezTo>
                  <a:pt x="29556" y="1021633"/>
                  <a:pt x="58941" y="1072162"/>
                  <a:pt x="88460" y="1122554"/>
                </a:cubicBezTo>
                <a:cubicBezTo>
                  <a:pt x="100552" y="1143158"/>
                  <a:pt x="112779" y="1139036"/>
                  <a:pt x="121494" y="1118501"/>
                </a:cubicBezTo>
                <a:lnTo>
                  <a:pt x="143110" y="1067635"/>
                </a:lnTo>
                <a:lnTo>
                  <a:pt x="467454" y="1636876"/>
                </a:lnTo>
                <a:lnTo>
                  <a:pt x="1381320" y="1120939"/>
                </a:lnTo>
                <a:lnTo>
                  <a:pt x="1387570" y="1109069"/>
                </a:lnTo>
                <a:cubicBezTo>
                  <a:pt x="1386016" y="1101259"/>
                  <a:pt x="1380713" y="1092360"/>
                  <a:pt x="1375377" y="1082968"/>
                </a:cubicBezTo>
                <a:lnTo>
                  <a:pt x="1081597" y="564110"/>
                </a:lnTo>
                <a:cubicBezTo>
                  <a:pt x="1077003" y="555936"/>
                  <a:pt x="1073222" y="547289"/>
                  <a:pt x="1066736" y="534185"/>
                </a:cubicBezTo>
                <a:cubicBezTo>
                  <a:pt x="1090447" y="539453"/>
                  <a:pt x="1108753" y="544520"/>
                  <a:pt x="1127398" y="547155"/>
                </a:cubicBezTo>
                <a:cubicBezTo>
                  <a:pt x="1135166" y="548236"/>
                  <a:pt x="1147190" y="546681"/>
                  <a:pt x="1150768" y="541682"/>
                </a:cubicBezTo>
                <a:cubicBezTo>
                  <a:pt x="1154215" y="536886"/>
                  <a:pt x="1151377" y="524862"/>
                  <a:pt x="1147595" y="518108"/>
                </a:cubicBezTo>
                <a:cubicBezTo>
                  <a:pt x="1127126" y="481899"/>
                  <a:pt x="1102471" y="447853"/>
                  <a:pt x="1085177" y="410297"/>
                </a:cubicBezTo>
                <a:cubicBezTo>
                  <a:pt x="1065857" y="368346"/>
                  <a:pt x="1036203" y="345583"/>
                  <a:pt x="991348" y="340381"/>
                </a:cubicBezTo>
                <a:cubicBezTo>
                  <a:pt x="965951" y="337408"/>
                  <a:pt x="950751" y="323155"/>
                  <a:pt x="938321" y="300390"/>
                </a:cubicBezTo>
                <a:cubicBezTo>
                  <a:pt x="887118" y="206832"/>
                  <a:pt x="833211" y="114760"/>
                  <a:pt x="781602" y="21403"/>
                </a:cubicBezTo>
                <a:cubicBezTo>
                  <a:pt x="775185" y="9819"/>
                  <a:pt x="768852" y="2878"/>
                  <a:pt x="761353" y="725"/>
                </a:cubicBezTo>
                <a:cubicBezTo>
                  <a:pt x="753856" y="-1430"/>
                  <a:pt x="745192" y="1207"/>
                  <a:pt x="734113" y="8773"/>
                </a:cubicBezTo>
                <a:cubicBezTo>
                  <a:pt x="714658" y="21946"/>
                  <a:pt x="693988" y="33970"/>
                  <a:pt x="672507" y="43427"/>
                </a:cubicBezTo>
                <a:cubicBezTo>
                  <a:pt x="642041" y="56869"/>
                  <a:pt x="635963" y="72203"/>
                  <a:pt x="654809" y="102331"/>
                </a:cubicBezTo>
                <a:cubicBezTo>
                  <a:pt x="688720" y="156573"/>
                  <a:pt x="718577" y="213317"/>
                  <a:pt x="749922" y="269114"/>
                </a:cubicBezTo>
                <a:cubicBezTo>
                  <a:pt x="753907" y="276207"/>
                  <a:pt x="756676" y="283976"/>
                  <a:pt x="761608" y="295121"/>
                </a:cubicBezTo>
                <a:cubicBezTo>
                  <a:pt x="747152" y="293028"/>
                  <a:pt x="737288" y="292148"/>
                  <a:pt x="727562" y="290190"/>
                </a:cubicBezTo>
                <a:lnTo>
                  <a:pt x="315027" y="205615"/>
                </a:lnTo>
                <a:cubicBezTo>
                  <a:pt x="299558" y="202305"/>
                  <a:pt x="285592" y="199841"/>
                  <a:pt x="274548" y="20293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D4562115-2A66-4107-B52B-61CA57F3CFB4}"/>
              </a:ext>
            </a:extLst>
          </p:cNvPr>
          <p:cNvSpPr/>
          <p:nvPr/>
        </p:nvSpPr>
        <p:spPr>
          <a:xfrm rot="17969302" flipH="1">
            <a:off x="9961122" y="2306506"/>
            <a:ext cx="1999144" cy="1020146"/>
          </a:xfrm>
          <a:custGeom>
            <a:avLst/>
            <a:gdLst>
              <a:gd name="connsiteX0" fmla="*/ 1164435 w 1998873"/>
              <a:gd name="connsiteY0" fmla="*/ 170676 h 1020146"/>
              <a:gd name="connsiteX1" fmla="*/ 1221178 w 1998873"/>
              <a:gd name="connsiteY1" fmla="*/ 268692 h 1020146"/>
              <a:gd name="connsiteX2" fmla="*/ 1164435 w 1998873"/>
              <a:gd name="connsiteY2" fmla="*/ 170676 h 1020146"/>
              <a:gd name="connsiteX3" fmla="*/ 1093031 w 1998873"/>
              <a:gd name="connsiteY3" fmla="*/ 205533 h 1020146"/>
              <a:gd name="connsiteX4" fmla="*/ 1164098 w 1998873"/>
              <a:gd name="connsiteY4" fmla="*/ 312399 h 1020146"/>
              <a:gd name="connsiteX5" fmla="*/ 1101814 w 1998873"/>
              <a:gd name="connsiteY5" fmla="*/ 283420 h 1020146"/>
              <a:gd name="connsiteX6" fmla="*/ 1093031 w 1998873"/>
              <a:gd name="connsiteY6" fmla="*/ 205533 h 1020146"/>
              <a:gd name="connsiteX7" fmla="*/ 7282 w 1998873"/>
              <a:gd name="connsiteY7" fmla="*/ 871586 h 1020146"/>
              <a:gd name="connsiteX8" fmla="*/ 5392 w 1998873"/>
              <a:gd name="connsiteY8" fmla="*/ 977845 h 1020146"/>
              <a:gd name="connsiteX9" fmla="*/ 78686 w 1998873"/>
              <a:gd name="connsiteY9" fmla="*/ 1010945 h 1020146"/>
              <a:gd name="connsiteX10" fmla="*/ 81793 w 1998873"/>
              <a:gd name="connsiteY10" fmla="*/ 1012160 h 1020146"/>
              <a:gd name="connsiteX11" fmla="*/ 152586 w 1998873"/>
              <a:gd name="connsiteY11" fmla="*/ 1004662 h 1020146"/>
              <a:gd name="connsiteX12" fmla="*/ 421979 w 1998873"/>
              <a:gd name="connsiteY12" fmla="*/ 825315 h 1020146"/>
              <a:gd name="connsiteX13" fmla="*/ 466969 w 1998873"/>
              <a:gd name="connsiteY13" fmla="*/ 814843 h 1020146"/>
              <a:gd name="connsiteX14" fmla="*/ 472777 w 1998873"/>
              <a:gd name="connsiteY14" fmla="*/ 790188 h 1020146"/>
              <a:gd name="connsiteX15" fmla="*/ 502433 w 1998873"/>
              <a:gd name="connsiteY15" fmla="*/ 809913 h 1020146"/>
              <a:gd name="connsiteX16" fmla="*/ 531614 w 1998873"/>
              <a:gd name="connsiteY16" fmla="*/ 762019 h 1020146"/>
              <a:gd name="connsiteX17" fmla="*/ 570796 w 1998873"/>
              <a:gd name="connsiteY17" fmla="*/ 790863 h 1020146"/>
              <a:gd name="connsiteX18" fmla="*/ 576132 w 1998873"/>
              <a:gd name="connsiteY18" fmla="*/ 723243 h 1020146"/>
              <a:gd name="connsiteX19" fmla="*/ 616189 w 1998873"/>
              <a:gd name="connsiteY19" fmla="*/ 758370 h 1020146"/>
              <a:gd name="connsiteX20" fmla="*/ 799861 w 1998873"/>
              <a:gd name="connsiteY20" fmla="*/ 641981 h 1020146"/>
              <a:gd name="connsiteX21" fmla="*/ 847823 w 1998873"/>
              <a:gd name="connsiteY21" fmla="*/ 639886 h 1020146"/>
              <a:gd name="connsiteX22" fmla="*/ 1268260 w 1998873"/>
              <a:gd name="connsiteY22" fmla="*/ 582131 h 1020146"/>
              <a:gd name="connsiteX23" fmla="*/ 1360669 w 1998873"/>
              <a:gd name="connsiteY23" fmla="*/ 399608 h 1020146"/>
              <a:gd name="connsiteX24" fmla="*/ 1643213 w 1998873"/>
              <a:gd name="connsiteY24" fmla="*/ 428908 h 1020146"/>
              <a:gd name="connsiteX25" fmla="*/ 1993368 w 1998873"/>
              <a:gd name="connsiteY25" fmla="*/ 278410 h 1020146"/>
              <a:gd name="connsiteX26" fmla="*/ 1998873 w 1998873"/>
              <a:gd name="connsiteY26" fmla="*/ 243778 h 1020146"/>
              <a:gd name="connsiteX27" fmla="*/ 1959960 w 1998873"/>
              <a:gd name="connsiteY27" fmla="*/ 221773 h 1020146"/>
              <a:gd name="connsiteX28" fmla="*/ 1926221 w 1998873"/>
              <a:gd name="connsiteY28" fmla="*/ 221773 h 1020146"/>
              <a:gd name="connsiteX29" fmla="*/ 1929137 w 1998873"/>
              <a:gd name="connsiteY29" fmla="*/ 229099 h 1020146"/>
              <a:gd name="connsiteX30" fmla="*/ 1896584 w 1998873"/>
              <a:gd name="connsiteY30" fmla="*/ 292294 h 1020146"/>
              <a:gd name="connsiteX31" fmla="*/ 1642697 w 1998873"/>
              <a:gd name="connsiteY31" fmla="*/ 364482 h 1020146"/>
              <a:gd name="connsiteX32" fmla="*/ 1385597 w 1998873"/>
              <a:gd name="connsiteY32" fmla="*/ 338676 h 1020146"/>
              <a:gd name="connsiteX33" fmla="*/ 1365399 w 1998873"/>
              <a:gd name="connsiteY33" fmla="*/ 318412 h 1020146"/>
              <a:gd name="connsiteX34" fmla="*/ 1261369 w 1998873"/>
              <a:gd name="connsiteY34" fmla="*/ 97653 h 1020146"/>
              <a:gd name="connsiteX35" fmla="*/ 1512550 w 1998873"/>
              <a:gd name="connsiteY35" fmla="*/ 62756 h 1020146"/>
              <a:gd name="connsiteX36" fmla="*/ 1762464 w 1998873"/>
              <a:gd name="connsiteY36" fmla="*/ 100559 h 1020146"/>
              <a:gd name="connsiteX37" fmla="*/ 1767232 w 1998873"/>
              <a:gd name="connsiteY37" fmla="*/ 103116 h 1020146"/>
              <a:gd name="connsiteX38" fmla="*/ 1789017 w 1998873"/>
              <a:gd name="connsiteY38" fmla="*/ 48819 h 1020146"/>
              <a:gd name="connsiteX39" fmla="*/ 1780905 w 1998873"/>
              <a:gd name="connsiteY39" fmla="*/ 44017 h 1020146"/>
              <a:gd name="connsiteX40" fmla="*/ 1771719 w 1998873"/>
              <a:gd name="connsiteY40" fmla="*/ 43545 h 1020146"/>
              <a:gd name="connsiteX41" fmla="*/ 1752264 w 1998873"/>
              <a:gd name="connsiteY41" fmla="*/ 38209 h 1020146"/>
              <a:gd name="connsiteX42" fmla="*/ 1227528 w 1998873"/>
              <a:gd name="connsiteY42" fmla="*/ 49151 h 1020146"/>
              <a:gd name="connsiteX43" fmla="*/ 1188347 w 1998873"/>
              <a:gd name="connsiteY43" fmla="*/ 42803 h 1020146"/>
              <a:gd name="connsiteX44" fmla="*/ 1060305 w 1998873"/>
              <a:gd name="connsiteY44" fmla="*/ 2129 h 1020146"/>
              <a:gd name="connsiteX45" fmla="*/ 927194 w 1998873"/>
              <a:gd name="connsiteY45" fmla="*/ 14093 h 1020146"/>
              <a:gd name="connsiteX46" fmla="*/ 677525 w 1998873"/>
              <a:gd name="connsiteY46" fmla="*/ 374680 h 1020146"/>
              <a:gd name="connsiteX47" fmla="*/ 668069 w 1998873"/>
              <a:gd name="connsiteY47" fmla="*/ 409403 h 1020146"/>
              <a:gd name="connsiteX48" fmla="*/ 440016 w 1998873"/>
              <a:gd name="connsiteY48" fmla="*/ 573349 h 1020146"/>
              <a:gd name="connsiteX49" fmla="*/ 33156 w 1998873"/>
              <a:gd name="connsiteY49" fmla="*/ 843890 h 1020146"/>
              <a:gd name="connsiteX50" fmla="*/ 7282 w 1998873"/>
              <a:gd name="connsiteY50" fmla="*/ 871586 h 1020146"/>
              <a:gd name="connsiteX0" fmla="*/ 1164435 w 1998873"/>
              <a:gd name="connsiteY0" fmla="*/ 170676 h 1020146"/>
              <a:gd name="connsiteX1" fmla="*/ 1221178 w 1998873"/>
              <a:gd name="connsiteY1" fmla="*/ 268692 h 1020146"/>
              <a:gd name="connsiteX2" fmla="*/ 1164435 w 1998873"/>
              <a:gd name="connsiteY2" fmla="*/ 170676 h 1020146"/>
              <a:gd name="connsiteX3" fmla="*/ 1093031 w 1998873"/>
              <a:gd name="connsiteY3" fmla="*/ 205533 h 1020146"/>
              <a:gd name="connsiteX4" fmla="*/ 1164098 w 1998873"/>
              <a:gd name="connsiteY4" fmla="*/ 312399 h 1020146"/>
              <a:gd name="connsiteX5" fmla="*/ 1101814 w 1998873"/>
              <a:gd name="connsiteY5" fmla="*/ 283420 h 1020146"/>
              <a:gd name="connsiteX6" fmla="*/ 1093031 w 1998873"/>
              <a:gd name="connsiteY6" fmla="*/ 205533 h 1020146"/>
              <a:gd name="connsiteX7" fmla="*/ 7282 w 1998873"/>
              <a:gd name="connsiteY7" fmla="*/ 871586 h 1020146"/>
              <a:gd name="connsiteX8" fmla="*/ 5392 w 1998873"/>
              <a:gd name="connsiteY8" fmla="*/ 977845 h 1020146"/>
              <a:gd name="connsiteX9" fmla="*/ 78686 w 1998873"/>
              <a:gd name="connsiteY9" fmla="*/ 1010945 h 1020146"/>
              <a:gd name="connsiteX10" fmla="*/ 81793 w 1998873"/>
              <a:gd name="connsiteY10" fmla="*/ 1012160 h 1020146"/>
              <a:gd name="connsiteX11" fmla="*/ 152586 w 1998873"/>
              <a:gd name="connsiteY11" fmla="*/ 1004662 h 1020146"/>
              <a:gd name="connsiteX12" fmla="*/ 421979 w 1998873"/>
              <a:gd name="connsiteY12" fmla="*/ 825315 h 1020146"/>
              <a:gd name="connsiteX13" fmla="*/ 466969 w 1998873"/>
              <a:gd name="connsiteY13" fmla="*/ 814843 h 1020146"/>
              <a:gd name="connsiteX14" fmla="*/ 472777 w 1998873"/>
              <a:gd name="connsiteY14" fmla="*/ 790188 h 1020146"/>
              <a:gd name="connsiteX15" fmla="*/ 502433 w 1998873"/>
              <a:gd name="connsiteY15" fmla="*/ 809913 h 1020146"/>
              <a:gd name="connsiteX16" fmla="*/ 531614 w 1998873"/>
              <a:gd name="connsiteY16" fmla="*/ 762019 h 1020146"/>
              <a:gd name="connsiteX17" fmla="*/ 570796 w 1998873"/>
              <a:gd name="connsiteY17" fmla="*/ 790863 h 1020146"/>
              <a:gd name="connsiteX18" fmla="*/ 576132 w 1998873"/>
              <a:gd name="connsiteY18" fmla="*/ 723243 h 1020146"/>
              <a:gd name="connsiteX19" fmla="*/ 616189 w 1998873"/>
              <a:gd name="connsiteY19" fmla="*/ 758370 h 1020146"/>
              <a:gd name="connsiteX20" fmla="*/ 799861 w 1998873"/>
              <a:gd name="connsiteY20" fmla="*/ 641981 h 1020146"/>
              <a:gd name="connsiteX21" fmla="*/ 847823 w 1998873"/>
              <a:gd name="connsiteY21" fmla="*/ 639886 h 1020146"/>
              <a:gd name="connsiteX22" fmla="*/ 1268260 w 1998873"/>
              <a:gd name="connsiteY22" fmla="*/ 582131 h 1020146"/>
              <a:gd name="connsiteX23" fmla="*/ 1360669 w 1998873"/>
              <a:gd name="connsiteY23" fmla="*/ 399608 h 1020146"/>
              <a:gd name="connsiteX24" fmla="*/ 1643213 w 1998873"/>
              <a:gd name="connsiteY24" fmla="*/ 428908 h 1020146"/>
              <a:gd name="connsiteX25" fmla="*/ 1993368 w 1998873"/>
              <a:gd name="connsiteY25" fmla="*/ 278410 h 1020146"/>
              <a:gd name="connsiteX26" fmla="*/ 1998873 w 1998873"/>
              <a:gd name="connsiteY26" fmla="*/ 243778 h 1020146"/>
              <a:gd name="connsiteX27" fmla="*/ 1966449 w 1998873"/>
              <a:gd name="connsiteY27" fmla="*/ 219972 h 1020146"/>
              <a:gd name="connsiteX28" fmla="*/ 1926221 w 1998873"/>
              <a:gd name="connsiteY28" fmla="*/ 221773 h 1020146"/>
              <a:gd name="connsiteX29" fmla="*/ 1929137 w 1998873"/>
              <a:gd name="connsiteY29" fmla="*/ 229099 h 1020146"/>
              <a:gd name="connsiteX30" fmla="*/ 1896584 w 1998873"/>
              <a:gd name="connsiteY30" fmla="*/ 292294 h 1020146"/>
              <a:gd name="connsiteX31" fmla="*/ 1642697 w 1998873"/>
              <a:gd name="connsiteY31" fmla="*/ 364482 h 1020146"/>
              <a:gd name="connsiteX32" fmla="*/ 1385597 w 1998873"/>
              <a:gd name="connsiteY32" fmla="*/ 338676 h 1020146"/>
              <a:gd name="connsiteX33" fmla="*/ 1365399 w 1998873"/>
              <a:gd name="connsiteY33" fmla="*/ 318412 h 1020146"/>
              <a:gd name="connsiteX34" fmla="*/ 1261369 w 1998873"/>
              <a:gd name="connsiteY34" fmla="*/ 97653 h 1020146"/>
              <a:gd name="connsiteX35" fmla="*/ 1512550 w 1998873"/>
              <a:gd name="connsiteY35" fmla="*/ 62756 h 1020146"/>
              <a:gd name="connsiteX36" fmla="*/ 1762464 w 1998873"/>
              <a:gd name="connsiteY36" fmla="*/ 100559 h 1020146"/>
              <a:gd name="connsiteX37" fmla="*/ 1767232 w 1998873"/>
              <a:gd name="connsiteY37" fmla="*/ 103116 h 1020146"/>
              <a:gd name="connsiteX38" fmla="*/ 1789017 w 1998873"/>
              <a:gd name="connsiteY38" fmla="*/ 48819 h 1020146"/>
              <a:gd name="connsiteX39" fmla="*/ 1780905 w 1998873"/>
              <a:gd name="connsiteY39" fmla="*/ 44017 h 1020146"/>
              <a:gd name="connsiteX40" fmla="*/ 1771719 w 1998873"/>
              <a:gd name="connsiteY40" fmla="*/ 43545 h 1020146"/>
              <a:gd name="connsiteX41" fmla="*/ 1752264 w 1998873"/>
              <a:gd name="connsiteY41" fmla="*/ 38209 h 1020146"/>
              <a:gd name="connsiteX42" fmla="*/ 1227528 w 1998873"/>
              <a:gd name="connsiteY42" fmla="*/ 49151 h 1020146"/>
              <a:gd name="connsiteX43" fmla="*/ 1188347 w 1998873"/>
              <a:gd name="connsiteY43" fmla="*/ 42803 h 1020146"/>
              <a:gd name="connsiteX44" fmla="*/ 1060305 w 1998873"/>
              <a:gd name="connsiteY44" fmla="*/ 2129 h 1020146"/>
              <a:gd name="connsiteX45" fmla="*/ 927194 w 1998873"/>
              <a:gd name="connsiteY45" fmla="*/ 14093 h 1020146"/>
              <a:gd name="connsiteX46" fmla="*/ 677525 w 1998873"/>
              <a:gd name="connsiteY46" fmla="*/ 374680 h 1020146"/>
              <a:gd name="connsiteX47" fmla="*/ 668069 w 1998873"/>
              <a:gd name="connsiteY47" fmla="*/ 409403 h 1020146"/>
              <a:gd name="connsiteX48" fmla="*/ 440016 w 1998873"/>
              <a:gd name="connsiteY48" fmla="*/ 573349 h 1020146"/>
              <a:gd name="connsiteX49" fmla="*/ 33156 w 1998873"/>
              <a:gd name="connsiteY49" fmla="*/ 843890 h 1020146"/>
              <a:gd name="connsiteX50" fmla="*/ 7282 w 1998873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66449 w 1999144"/>
              <a:gd name="connsiteY27" fmla="*/ 219972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66449 w 1999144"/>
              <a:gd name="connsiteY27" fmla="*/ 219972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837771 w 1999144"/>
              <a:gd name="connsiteY39" fmla="*/ 78910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97309 w 1999144"/>
              <a:gd name="connsiteY38" fmla="*/ 53508 h 1020146"/>
              <a:gd name="connsiteX39" fmla="*/ 1837771 w 1999144"/>
              <a:gd name="connsiteY39" fmla="*/ 78910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7771 w 1999144"/>
              <a:gd name="connsiteY38" fmla="*/ 78910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8944 w 1999144"/>
              <a:gd name="connsiteY38" fmla="*/ 76837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21462 w 1999144"/>
              <a:gd name="connsiteY38" fmla="*/ 64214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5972 w 1999144"/>
              <a:gd name="connsiteY38" fmla="*/ 72419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99144" h="1020146">
                <a:moveTo>
                  <a:pt x="1164435" y="170676"/>
                </a:moveTo>
                <a:cubicBezTo>
                  <a:pt x="1216179" y="184322"/>
                  <a:pt x="1237186" y="221745"/>
                  <a:pt x="1221178" y="268692"/>
                </a:cubicBezTo>
                <a:cubicBezTo>
                  <a:pt x="1171663" y="241200"/>
                  <a:pt x="1154234" y="212084"/>
                  <a:pt x="1164435" y="170676"/>
                </a:cubicBezTo>
                <a:close/>
                <a:moveTo>
                  <a:pt x="1093031" y="205533"/>
                </a:moveTo>
                <a:lnTo>
                  <a:pt x="1164098" y="312399"/>
                </a:lnTo>
                <a:cubicBezTo>
                  <a:pt x="1138764" y="316789"/>
                  <a:pt x="1118162" y="304156"/>
                  <a:pt x="1101814" y="283420"/>
                </a:cubicBezTo>
                <a:cubicBezTo>
                  <a:pt x="1082021" y="258288"/>
                  <a:pt x="1081415" y="230796"/>
                  <a:pt x="1093031" y="205533"/>
                </a:cubicBezTo>
                <a:close/>
                <a:moveTo>
                  <a:pt x="7282" y="871586"/>
                </a:moveTo>
                <a:cubicBezTo>
                  <a:pt x="2826" y="907049"/>
                  <a:pt x="-5551" y="946231"/>
                  <a:pt x="5392" y="977845"/>
                </a:cubicBezTo>
                <a:cubicBezTo>
                  <a:pt x="11403" y="995273"/>
                  <a:pt x="53083" y="1000338"/>
                  <a:pt x="78686" y="1010945"/>
                </a:cubicBezTo>
                <a:cubicBezTo>
                  <a:pt x="79699" y="1011350"/>
                  <a:pt x="80779" y="1011620"/>
                  <a:pt x="81793" y="1012160"/>
                </a:cubicBezTo>
                <a:cubicBezTo>
                  <a:pt x="107125" y="1025401"/>
                  <a:pt x="128132" y="1021685"/>
                  <a:pt x="152586" y="1004662"/>
                </a:cubicBezTo>
                <a:cubicBezTo>
                  <a:pt x="241146" y="943123"/>
                  <a:pt x="331462" y="884015"/>
                  <a:pt x="421979" y="825315"/>
                </a:cubicBezTo>
                <a:cubicBezTo>
                  <a:pt x="433194" y="818018"/>
                  <a:pt x="449540" y="818627"/>
                  <a:pt x="466969" y="814843"/>
                </a:cubicBezTo>
                <a:lnTo>
                  <a:pt x="472777" y="790188"/>
                </a:lnTo>
                <a:lnTo>
                  <a:pt x="502433" y="809913"/>
                </a:lnTo>
                <a:lnTo>
                  <a:pt x="531614" y="762019"/>
                </a:lnTo>
                <a:lnTo>
                  <a:pt x="570796" y="790863"/>
                </a:lnTo>
                <a:cubicBezTo>
                  <a:pt x="572754" y="766206"/>
                  <a:pt x="574309" y="746751"/>
                  <a:pt x="576132" y="723243"/>
                </a:cubicBezTo>
                <a:lnTo>
                  <a:pt x="616189" y="758370"/>
                </a:lnTo>
                <a:lnTo>
                  <a:pt x="799861" y="641981"/>
                </a:lnTo>
                <a:cubicBezTo>
                  <a:pt x="816816" y="630971"/>
                  <a:pt x="828976" y="628876"/>
                  <a:pt x="847823" y="639886"/>
                </a:cubicBezTo>
                <a:cubicBezTo>
                  <a:pt x="987586" y="721622"/>
                  <a:pt x="1154909" y="697845"/>
                  <a:pt x="1268260" y="582131"/>
                </a:cubicBezTo>
                <a:cubicBezTo>
                  <a:pt x="1319329" y="529982"/>
                  <a:pt x="1349119" y="467089"/>
                  <a:pt x="1360669" y="399608"/>
                </a:cubicBezTo>
                <a:lnTo>
                  <a:pt x="1643213" y="428908"/>
                </a:lnTo>
                <a:cubicBezTo>
                  <a:pt x="1770152" y="434887"/>
                  <a:pt x="1952017" y="393263"/>
                  <a:pt x="1993368" y="278410"/>
                </a:cubicBezTo>
                <a:lnTo>
                  <a:pt x="1999144" y="238461"/>
                </a:lnTo>
                <a:lnTo>
                  <a:pt x="1975012" y="219344"/>
                </a:lnTo>
                <a:cubicBezTo>
                  <a:pt x="1955384" y="216427"/>
                  <a:pt x="1939630" y="221173"/>
                  <a:pt x="1926221" y="221773"/>
                </a:cubicBezTo>
                <a:lnTo>
                  <a:pt x="1929137" y="229099"/>
                </a:lnTo>
                <a:cubicBezTo>
                  <a:pt x="1926930" y="245708"/>
                  <a:pt x="1916513" y="265854"/>
                  <a:pt x="1896584" y="292294"/>
                </a:cubicBezTo>
                <a:cubicBezTo>
                  <a:pt x="1842930" y="363484"/>
                  <a:pt x="1727533" y="375234"/>
                  <a:pt x="1642697" y="364482"/>
                </a:cubicBezTo>
                <a:cubicBezTo>
                  <a:pt x="1552750" y="353082"/>
                  <a:pt x="1471116" y="348539"/>
                  <a:pt x="1385597" y="338676"/>
                </a:cubicBezTo>
                <a:cubicBezTo>
                  <a:pt x="1377897" y="337788"/>
                  <a:pt x="1366277" y="326111"/>
                  <a:pt x="1365399" y="318412"/>
                </a:cubicBezTo>
                <a:cubicBezTo>
                  <a:pt x="1356144" y="235255"/>
                  <a:pt x="1323381" y="163381"/>
                  <a:pt x="1261369" y="97653"/>
                </a:cubicBezTo>
                <a:cubicBezTo>
                  <a:pt x="1346146" y="71681"/>
                  <a:pt x="1429454" y="61159"/>
                  <a:pt x="1512550" y="62756"/>
                </a:cubicBezTo>
                <a:cubicBezTo>
                  <a:pt x="1595647" y="64350"/>
                  <a:pt x="1678533" y="78063"/>
                  <a:pt x="1762464" y="100559"/>
                </a:cubicBezTo>
                <a:lnTo>
                  <a:pt x="1767232" y="103116"/>
                </a:lnTo>
                <a:lnTo>
                  <a:pt x="1835972" y="72419"/>
                </a:lnTo>
                <a:cubicBezTo>
                  <a:pt x="1831245" y="72217"/>
                  <a:pt x="1785670" y="49247"/>
                  <a:pt x="1771719" y="43545"/>
                </a:cubicBezTo>
                <a:cubicBezTo>
                  <a:pt x="1757768" y="37843"/>
                  <a:pt x="1758817" y="39830"/>
                  <a:pt x="1752264" y="38209"/>
                </a:cubicBezTo>
                <a:cubicBezTo>
                  <a:pt x="1576429" y="-4619"/>
                  <a:pt x="1401471" y="-12185"/>
                  <a:pt x="1227528" y="49151"/>
                </a:cubicBezTo>
                <a:cubicBezTo>
                  <a:pt x="1216448" y="53069"/>
                  <a:pt x="1199628" y="48747"/>
                  <a:pt x="1188347" y="42803"/>
                </a:cubicBezTo>
                <a:cubicBezTo>
                  <a:pt x="1146567" y="20915"/>
                  <a:pt x="1103858" y="7136"/>
                  <a:pt x="1060305" y="2129"/>
                </a:cubicBezTo>
                <a:cubicBezTo>
                  <a:pt x="1016751" y="-2878"/>
                  <a:pt x="972352" y="887"/>
                  <a:pt x="927194" y="14093"/>
                </a:cubicBezTo>
                <a:cubicBezTo>
                  <a:pt x="765207" y="61514"/>
                  <a:pt x="668813" y="202695"/>
                  <a:pt x="677525" y="374680"/>
                </a:cubicBezTo>
                <a:cubicBezTo>
                  <a:pt x="678065" y="386367"/>
                  <a:pt x="675770" y="403727"/>
                  <a:pt x="668069" y="409403"/>
                </a:cubicBezTo>
                <a:cubicBezTo>
                  <a:pt x="592816" y="465131"/>
                  <a:pt x="514794" y="516403"/>
                  <a:pt x="440016" y="573349"/>
                </a:cubicBezTo>
                <a:cubicBezTo>
                  <a:pt x="310724" y="671771"/>
                  <a:pt x="169204" y="754182"/>
                  <a:pt x="33156" y="843890"/>
                </a:cubicBezTo>
                <a:cubicBezTo>
                  <a:pt x="22616" y="850849"/>
                  <a:pt x="8566" y="861318"/>
                  <a:pt x="7282" y="87158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14104" y="4548543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76">
            <a:extLst>
              <a:ext uri="{FF2B5EF4-FFF2-40B4-BE49-F238E27FC236}">
                <a16:creationId xmlns:a16="http://schemas.microsoft.com/office/drawing/2014/main" id="{7A3B4DA2-1F48-4E5F-9C43-3E87CF42F46F}"/>
              </a:ext>
            </a:extLst>
          </p:cNvPr>
          <p:cNvGrpSpPr/>
          <p:nvPr/>
        </p:nvGrpSpPr>
        <p:grpSpPr>
          <a:xfrm>
            <a:off x="1560735" y="1878295"/>
            <a:ext cx="4160796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BF80DE-B4EB-4BB7-8331-A6F289492D12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9FEFBE-BAE0-43D7-8AFD-2A334941D49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9">
            <a:extLst>
              <a:ext uri="{FF2B5EF4-FFF2-40B4-BE49-F238E27FC236}">
                <a16:creationId xmlns:a16="http://schemas.microsoft.com/office/drawing/2014/main" id="{EF95A544-A105-4354-BA7A-AEF3CEE6A0C9}"/>
              </a:ext>
            </a:extLst>
          </p:cNvPr>
          <p:cNvGrpSpPr/>
          <p:nvPr/>
        </p:nvGrpSpPr>
        <p:grpSpPr>
          <a:xfrm>
            <a:off x="6764562" y="1873768"/>
            <a:ext cx="4160796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1CD314-5672-4181-B056-EF8A1CE3B890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C74E27-8C02-4245-A2C1-75A148162C0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2">
            <a:extLst>
              <a:ext uri="{FF2B5EF4-FFF2-40B4-BE49-F238E27FC236}">
                <a16:creationId xmlns:a16="http://schemas.microsoft.com/office/drawing/2014/main" id="{958B625E-486B-436B-9F45-3E7353BE85AC}"/>
              </a:ext>
            </a:extLst>
          </p:cNvPr>
          <p:cNvGrpSpPr/>
          <p:nvPr/>
        </p:nvGrpSpPr>
        <p:grpSpPr>
          <a:xfrm>
            <a:off x="1560734" y="2843152"/>
            <a:ext cx="4160800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BBA53D-9537-4EA7-9490-039A81A09524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33D68F-CE75-4ECB-A778-0B250C1FB8CB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5">
            <a:extLst>
              <a:ext uri="{FF2B5EF4-FFF2-40B4-BE49-F238E27FC236}">
                <a16:creationId xmlns:a16="http://schemas.microsoft.com/office/drawing/2014/main" id="{2DFEC4CC-D419-4F36-960A-01B0AD3BD3B8}"/>
              </a:ext>
            </a:extLst>
          </p:cNvPr>
          <p:cNvGrpSpPr/>
          <p:nvPr/>
        </p:nvGrpSpPr>
        <p:grpSpPr>
          <a:xfrm>
            <a:off x="6764562" y="2843152"/>
            <a:ext cx="4148667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4B68D8-488B-48A9-A4E1-600EF938C85B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9DFE83-44C9-4DFF-BE21-37BFE223FDC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8">
            <a:extLst>
              <a:ext uri="{FF2B5EF4-FFF2-40B4-BE49-F238E27FC236}">
                <a16:creationId xmlns:a16="http://schemas.microsoft.com/office/drawing/2014/main" id="{F01D181F-BE2F-44C6-AD73-DA26727EF4FA}"/>
              </a:ext>
            </a:extLst>
          </p:cNvPr>
          <p:cNvGrpSpPr/>
          <p:nvPr/>
        </p:nvGrpSpPr>
        <p:grpSpPr>
          <a:xfrm>
            <a:off x="929397" y="555131"/>
            <a:ext cx="7280001" cy="1031966"/>
            <a:chOff x="2551704" y="4283314"/>
            <a:chExt cx="2357002" cy="10319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0D5966-83A6-4676-92C8-CFE0A6806DA0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94BD0E-EA77-4455-9E44-9D62BEACB537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Rectangle 91">
            <a:extLst>
              <a:ext uri="{FF2B5EF4-FFF2-40B4-BE49-F238E27FC236}">
                <a16:creationId xmlns:a16="http://schemas.microsoft.com/office/drawing/2014/main" id="{A8026C57-19B2-4217-ADFD-E0F5DB40A19A}"/>
              </a:ext>
            </a:extLst>
          </p:cNvPr>
          <p:cNvSpPr/>
          <p:nvPr/>
        </p:nvSpPr>
        <p:spPr>
          <a:xfrm>
            <a:off x="974530" y="1937078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Rectangle 92">
            <a:extLst>
              <a:ext uri="{FF2B5EF4-FFF2-40B4-BE49-F238E27FC236}">
                <a16:creationId xmlns:a16="http://schemas.microsoft.com/office/drawing/2014/main" id="{1F2207BF-B6DE-4EA3-AED4-0428A962E786}"/>
              </a:ext>
            </a:extLst>
          </p:cNvPr>
          <p:cNvSpPr/>
          <p:nvPr/>
        </p:nvSpPr>
        <p:spPr>
          <a:xfrm>
            <a:off x="6108035" y="1937078"/>
            <a:ext cx="540000" cy="540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9" name="Rectangle 93">
            <a:extLst>
              <a:ext uri="{FF2B5EF4-FFF2-40B4-BE49-F238E27FC236}">
                <a16:creationId xmlns:a16="http://schemas.microsoft.com/office/drawing/2014/main" id="{2BE80051-BDF9-41A6-9179-97BE9236938B}"/>
              </a:ext>
            </a:extLst>
          </p:cNvPr>
          <p:cNvSpPr/>
          <p:nvPr/>
        </p:nvSpPr>
        <p:spPr>
          <a:xfrm>
            <a:off x="974530" y="2910988"/>
            <a:ext cx="540000" cy="540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0" name="Rectangle 94">
            <a:extLst>
              <a:ext uri="{FF2B5EF4-FFF2-40B4-BE49-F238E27FC236}">
                <a16:creationId xmlns:a16="http://schemas.microsoft.com/office/drawing/2014/main" id="{6CC0F6D4-2845-4BBF-A4A0-1ADC75F2A72A}"/>
              </a:ext>
            </a:extLst>
          </p:cNvPr>
          <p:cNvSpPr/>
          <p:nvPr/>
        </p:nvSpPr>
        <p:spPr>
          <a:xfrm>
            <a:off x="6108035" y="2910988"/>
            <a:ext cx="540000" cy="540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4300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175D5-262B-4E15-86BF-0A64D845960F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37F60-B616-4042-A7A6-16C178CDA463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B6D18-1E0D-4BFA-9977-85BD7BD7C242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239E5-60EC-4852-83D9-B495DC59EECB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B610700-0AE8-4209-8EA0-5F70F18B7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5ABC612-2422-4B30-B426-071C742F43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64BECDF-9F21-4573-A2E9-6E5ED8CD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36535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369C2EA6-AFD3-427A-AA17-E3AD4000A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62093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7CF11743-0146-413A-80DE-35273CCE0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44375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22">
            <a:extLst>
              <a:ext uri="{FF2B5EF4-FFF2-40B4-BE49-F238E27FC236}">
                <a16:creationId xmlns:a16="http://schemas.microsoft.com/office/drawing/2014/main" id="{00EE523E-B939-490C-BA72-E68030B07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79724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4A539526-F06D-48A5-8AE3-34D5A6280B5F}"/>
              </a:ext>
            </a:extLst>
          </p:cNvPr>
          <p:cNvGrpSpPr/>
          <p:nvPr/>
        </p:nvGrpSpPr>
        <p:grpSpPr>
          <a:xfrm>
            <a:off x="1147301" y="5260306"/>
            <a:ext cx="9884927" cy="523220"/>
            <a:chOff x="1147301" y="5260306"/>
            <a:chExt cx="9884927" cy="52322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4280C90D-FF2E-4DA6-8F6B-2E682801DAD3}"/>
                </a:ext>
              </a:extLst>
            </p:cNvPr>
            <p:cNvGrpSpPr/>
            <p:nvPr/>
          </p:nvGrpSpPr>
          <p:grpSpPr>
            <a:xfrm>
              <a:off x="3842277" y="5260306"/>
              <a:ext cx="1800000" cy="523220"/>
              <a:chOff x="2627784" y="3498272"/>
              <a:chExt cx="1986980" cy="523220"/>
            </a:xfrm>
            <a:solidFill>
              <a:srgbClr val="07A398"/>
            </a:solidFill>
          </p:grpSpPr>
          <p:sp>
            <p:nvSpPr>
              <p:cNvPr id="5" name="Rounded Rectangle 9">
                <a:extLst>
                  <a:ext uri="{FF2B5EF4-FFF2-40B4-BE49-F238E27FC236}">
                    <a16:creationId xmlns:a16="http://schemas.microsoft.com/office/drawing/2014/main" id="{7252835D-3164-4287-B54F-07E664D83E28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0F40B-B695-4D7E-9B8E-4CBCB425ED25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6B61BB6A-2C15-41F5-8310-6CB05BB98E6A}"/>
                </a:ext>
              </a:extLst>
            </p:cNvPr>
            <p:cNvGrpSpPr/>
            <p:nvPr/>
          </p:nvGrpSpPr>
          <p:grpSpPr>
            <a:xfrm>
              <a:off x="6537253" y="5260306"/>
              <a:ext cx="1800000" cy="523220"/>
              <a:chOff x="2627784" y="3498272"/>
              <a:chExt cx="1986980" cy="523220"/>
            </a:xfrm>
          </p:grpSpPr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id="{B62654E6-04CD-477B-847E-6545EB7ADE2A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A6D3F6-AECA-4D35-94BA-996885D99867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8C2575B-7BA1-407C-8CAE-F2C48DB70297}"/>
                </a:ext>
              </a:extLst>
            </p:cNvPr>
            <p:cNvGrpSpPr/>
            <p:nvPr/>
          </p:nvGrpSpPr>
          <p:grpSpPr>
            <a:xfrm>
              <a:off x="1147301" y="5341896"/>
              <a:ext cx="1800000" cy="360040"/>
              <a:chOff x="2627784" y="3579862"/>
              <a:chExt cx="1752173" cy="360040"/>
            </a:xfrm>
            <a:solidFill>
              <a:srgbClr val="0680C3"/>
            </a:solidFill>
          </p:grpSpPr>
          <p:sp>
            <p:nvSpPr>
              <p:cNvPr id="13" name="Rounded Rectangle 17">
                <a:extLst>
                  <a:ext uri="{FF2B5EF4-FFF2-40B4-BE49-F238E27FC236}">
                    <a16:creationId xmlns:a16="http://schemas.microsoft.com/office/drawing/2014/main" id="{D1F770F7-5668-484D-A2F3-A62BF2F4F971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52173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582060-3F84-4BCE-8A29-63BD45631F28}"/>
                  </a:ext>
                </a:extLst>
              </p:cNvPr>
              <p:cNvSpPr txBox="1"/>
              <p:nvPr/>
            </p:nvSpPr>
            <p:spPr>
              <a:xfrm>
                <a:off x="2925653" y="3605994"/>
                <a:ext cx="115643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7E52CB55-73C3-4B34-845E-5414C4A02F27}"/>
                </a:ext>
              </a:extLst>
            </p:cNvPr>
            <p:cNvGrpSpPr/>
            <p:nvPr/>
          </p:nvGrpSpPr>
          <p:grpSpPr>
            <a:xfrm>
              <a:off x="9232228" y="5260306"/>
              <a:ext cx="1800000" cy="523220"/>
              <a:chOff x="2627784" y="3498272"/>
              <a:chExt cx="1986980" cy="523220"/>
            </a:xfrm>
            <a:solidFill>
              <a:srgbClr val="FBA200"/>
            </a:solidFill>
          </p:grpSpPr>
          <p:sp>
            <p:nvSpPr>
              <p:cNvPr id="17" name="Rounded Rectangle 24">
                <a:extLst>
                  <a:ext uri="{FF2B5EF4-FFF2-40B4-BE49-F238E27FC236}">
                    <a16:creationId xmlns:a16="http://schemas.microsoft.com/office/drawing/2014/main" id="{F4BFFCE9-3FEF-4325-B784-ED529ECEDE40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C1140F-88D5-4629-86B4-6718751A18EE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42913A58-9741-452E-9C3E-A693CD84D53D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F206BC3-C5DF-4450-82CF-2FC33E31B7DF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E16FC448-3479-456C-96DA-353CB655ECBB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FD73E6C9-7D3C-46B7-97B8-ADDE15A9F0AE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3F2BA30-1A5E-4725-ABCA-A715328CEB30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2">
              <a:extLst>
                <a:ext uri="{FF2B5EF4-FFF2-40B4-BE49-F238E27FC236}">
                  <a16:creationId xmlns:a16="http://schemas.microsoft.com/office/drawing/2014/main" id="{63A5E221-8E89-436B-B0EB-74317AF2A3B9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606EA21A-EE2F-4333-97C2-788302C2B263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9BF08921-6627-468D-BE95-7F8C5147A0AA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5">
              <a:extLst>
                <a:ext uri="{FF2B5EF4-FFF2-40B4-BE49-F238E27FC236}">
                  <a16:creationId xmlns:a16="http://schemas.microsoft.com/office/drawing/2014/main" id="{365A247D-9A42-4992-8860-A1AAE779B992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6">
            <a:extLst>
              <a:ext uri="{FF2B5EF4-FFF2-40B4-BE49-F238E27FC236}">
                <a16:creationId xmlns:a16="http://schemas.microsoft.com/office/drawing/2014/main" id="{56AD7ECD-1740-4CB9-BAF3-460845CF80C4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6FD015F-AE12-4AAC-AA19-F494BBF141EE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5D7A480-4D68-4D8B-934F-6E94F2EBE5A7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BC78C-7FD6-4265-94F4-E3538E8BBAF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F9C2FD-28FD-40B7-8767-22F0FAA0C73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6588E638-7B4E-4D6D-A9A6-EBEE59C6363D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F92CF-E6C0-4D65-B92F-F315756638B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30D83C-FAFC-4821-A4CB-21CF06E3F50D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02518B22-4D28-45E0-BD16-DC3AC27F7033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4D226-0CDD-4BC6-8892-3E590E848A6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4E3E4-ABE9-4F3F-8195-49AA092215AA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AE37263A-A2BB-4F6A-B375-C79ADD4F8DD3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04760-CC34-4292-B26C-50C210C31CC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D78F17-032B-49F1-971D-704CE63E7A4B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F0C9F3-0A32-45E6-8CC4-EB6D4C273179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003941-69A3-4D06-A1CF-3FFEB5973C55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986DC1-E9A5-424D-ADA3-42DCEA9D1E5F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9BD465-E6AA-48FD-9901-E912F4C65E17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76E65313-12B7-48AD-96BF-88752D2B784E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A13D8912-A319-4853-B1C7-4A8FB1EF57B4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F761F9-E99D-42F9-A89C-41F76BC46421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3FC553D-8563-4A14-97CB-52B0345F7568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34E6E4CC-544A-4A71-9437-149842CD1283}"/>
              </a:ext>
            </a:extLst>
          </p:cNvPr>
          <p:cNvSpPr/>
          <p:nvPr/>
        </p:nvSpPr>
        <p:spPr>
          <a:xfrm>
            <a:off x="7026424" y="3622179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6861A1C9-1285-429F-99E3-44EEFFF0343D}"/>
              </a:ext>
            </a:extLst>
          </p:cNvPr>
          <p:cNvSpPr/>
          <p:nvPr/>
        </p:nvSpPr>
        <p:spPr>
          <a:xfrm>
            <a:off x="7026424" y="4999800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E820C-1E83-4B08-8D3E-C1EA34844593}"/>
              </a:ext>
            </a:extLst>
          </p:cNvPr>
          <p:cNvSpPr txBox="1"/>
          <p:nvPr/>
        </p:nvSpPr>
        <p:spPr>
          <a:xfrm>
            <a:off x="8711544" y="362600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A7211-10ED-4F22-ACCD-6B8AAC504B7A}"/>
              </a:ext>
            </a:extLst>
          </p:cNvPr>
          <p:cNvSpPr txBox="1"/>
          <p:nvPr/>
        </p:nvSpPr>
        <p:spPr>
          <a:xfrm>
            <a:off x="8711544" y="49849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2DA0-431D-4EAE-9629-25EE2D672D58}"/>
              </a:ext>
            </a:extLst>
          </p:cNvPr>
          <p:cNvSpPr txBox="1"/>
          <p:nvPr/>
        </p:nvSpPr>
        <p:spPr>
          <a:xfrm>
            <a:off x="7154143" y="4237237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70174-2626-4A26-9EA3-DD51BDA68042}"/>
              </a:ext>
            </a:extLst>
          </p:cNvPr>
          <p:cNvSpPr txBox="1"/>
          <p:nvPr/>
        </p:nvSpPr>
        <p:spPr>
          <a:xfrm>
            <a:off x="7154143" y="5659521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7803B-0AE8-4A5B-948D-EF1CE5728FD9}"/>
              </a:ext>
            </a:extLst>
          </p:cNvPr>
          <p:cNvSpPr txBox="1"/>
          <p:nvPr/>
        </p:nvSpPr>
        <p:spPr>
          <a:xfrm>
            <a:off x="7026424" y="1522964"/>
            <a:ext cx="447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73208-1638-4080-804D-4E42764E5C9F}"/>
              </a:ext>
            </a:extLst>
          </p:cNvPr>
          <p:cNvSpPr txBox="1"/>
          <p:nvPr/>
        </p:nvSpPr>
        <p:spPr>
          <a:xfrm>
            <a:off x="7026424" y="2429095"/>
            <a:ext cx="447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그룹 42">
            <a:extLst>
              <a:ext uri="{FF2B5EF4-FFF2-40B4-BE49-F238E27FC236}">
                <a16:creationId xmlns:a16="http://schemas.microsoft.com/office/drawing/2014/main" id="{85535016-8AF8-4DD6-B583-AC35DD6112D4}"/>
              </a:ext>
            </a:extLst>
          </p:cNvPr>
          <p:cNvGrpSpPr/>
          <p:nvPr/>
        </p:nvGrpSpPr>
        <p:grpSpPr>
          <a:xfrm>
            <a:off x="519558" y="1935352"/>
            <a:ext cx="4230407" cy="944910"/>
            <a:chOff x="2279575" y="5092585"/>
            <a:chExt cx="4230407" cy="9449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FD3653-F0F2-43CF-8AF3-E4A640047854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AB782-B0A3-4103-92A2-34D267E6C36F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41">
            <a:extLst>
              <a:ext uri="{FF2B5EF4-FFF2-40B4-BE49-F238E27FC236}">
                <a16:creationId xmlns:a16="http://schemas.microsoft.com/office/drawing/2014/main" id="{41DE9901-7B9E-4D8C-AE7A-BC1B95D22E80}"/>
              </a:ext>
            </a:extLst>
          </p:cNvPr>
          <p:cNvGrpSpPr/>
          <p:nvPr/>
        </p:nvGrpSpPr>
        <p:grpSpPr>
          <a:xfrm>
            <a:off x="7442035" y="1935352"/>
            <a:ext cx="4230407" cy="944910"/>
            <a:chOff x="7032103" y="5083387"/>
            <a:chExt cx="4230407" cy="9449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3C811-3505-42F9-9651-EC0FBF0090C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9AD3D-B346-4E7E-ACF4-560C46D197EB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EE64D8A-B91F-4554-B3DF-7441A92C181D}"/>
              </a:ext>
            </a:extLst>
          </p:cNvPr>
          <p:cNvGrpSpPr/>
          <p:nvPr/>
        </p:nvGrpSpPr>
        <p:grpSpPr>
          <a:xfrm>
            <a:off x="8423761" y="2880262"/>
            <a:ext cx="3032273" cy="3391190"/>
            <a:chOff x="8384468" y="2880262"/>
            <a:chExt cx="3032273" cy="33911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ABEC54-5FFE-40EF-A121-971B52AB5FE6}"/>
                </a:ext>
              </a:extLst>
            </p:cNvPr>
            <p:cNvSpPr txBox="1"/>
            <p:nvPr/>
          </p:nvSpPr>
          <p:spPr>
            <a:xfrm>
              <a:off x="10633048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B7F528-4386-45BB-BF23-650331234904}"/>
                </a:ext>
              </a:extLst>
            </p:cNvPr>
            <p:cNvSpPr txBox="1"/>
            <p:nvPr/>
          </p:nvSpPr>
          <p:spPr>
            <a:xfrm>
              <a:off x="10633048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A2F3376D-2751-4CAF-9624-54D4AB52E101}"/>
                </a:ext>
              </a:extLst>
            </p:cNvPr>
            <p:cNvGrpSpPr/>
            <p:nvPr/>
          </p:nvGrpSpPr>
          <p:grpSpPr>
            <a:xfrm>
              <a:off x="8384468" y="3667271"/>
              <a:ext cx="3032273" cy="896263"/>
              <a:chOff x="6372200" y="1720413"/>
              <a:chExt cx="2160240" cy="8962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ED9A1C-D92C-4BAD-8E16-028207DB57DD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DB05F3-5F4C-4C95-A232-22F40B1ABCF2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73C8825A-4BF6-4D46-B8DD-E3C811314774}"/>
                </a:ext>
              </a:extLst>
            </p:cNvPr>
            <p:cNvGrpSpPr/>
            <p:nvPr/>
          </p:nvGrpSpPr>
          <p:grpSpPr>
            <a:xfrm>
              <a:off x="8384468" y="5375189"/>
              <a:ext cx="3032273" cy="896263"/>
              <a:chOff x="6372200" y="1720413"/>
              <a:chExt cx="2160240" cy="89626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50083F-DA06-41DD-9B57-D6001149EED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37F8EB-153E-4A91-94AE-629EAD530ECC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D172785E-664A-4340-BCDA-FCCD0F9035F4}"/>
              </a:ext>
            </a:extLst>
          </p:cNvPr>
          <p:cNvGrpSpPr/>
          <p:nvPr/>
        </p:nvGrpSpPr>
        <p:grpSpPr>
          <a:xfrm>
            <a:off x="735967" y="2880262"/>
            <a:ext cx="3032273" cy="3391190"/>
            <a:chOff x="8384466" y="2880262"/>
            <a:chExt cx="3032273" cy="3391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F53E6B-7FAC-433E-A1CE-DA435D935E66}"/>
                </a:ext>
              </a:extLst>
            </p:cNvPr>
            <p:cNvSpPr txBox="1"/>
            <p:nvPr/>
          </p:nvSpPr>
          <p:spPr>
            <a:xfrm>
              <a:off x="8529431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8CFDCE-8871-4687-A0B9-C72E39B2F418}"/>
                </a:ext>
              </a:extLst>
            </p:cNvPr>
            <p:cNvSpPr txBox="1"/>
            <p:nvPr/>
          </p:nvSpPr>
          <p:spPr>
            <a:xfrm>
              <a:off x="8529431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8FB06868-CF92-444A-A256-D40A4FC33EBB}"/>
                </a:ext>
              </a:extLst>
            </p:cNvPr>
            <p:cNvGrpSpPr/>
            <p:nvPr/>
          </p:nvGrpSpPr>
          <p:grpSpPr>
            <a:xfrm>
              <a:off x="8384466" y="3667271"/>
              <a:ext cx="3032273" cy="896263"/>
              <a:chOff x="6372199" y="1720413"/>
              <a:chExt cx="2160240" cy="89626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1D9A71-5C28-4B7E-B4A8-F01BE954AE94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E37298-AF34-4035-BC65-133BE22101B8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AFAE5417-9B6D-4859-A035-A36255B8D768}"/>
                </a:ext>
              </a:extLst>
            </p:cNvPr>
            <p:cNvGrpSpPr/>
            <p:nvPr/>
          </p:nvGrpSpPr>
          <p:grpSpPr>
            <a:xfrm>
              <a:off x="8384466" y="5375189"/>
              <a:ext cx="3032273" cy="896263"/>
              <a:chOff x="6372199" y="1720413"/>
              <a:chExt cx="2160240" cy="89626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889372-CFA2-457B-B33B-43294B9A44EE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C89B8E-E2F0-48E0-B5C9-5FB32AB28887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37" name="Group 108">
            <a:extLst>
              <a:ext uri="{FF2B5EF4-FFF2-40B4-BE49-F238E27FC236}">
                <a16:creationId xmlns:a16="http://schemas.microsoft.com/office/drawing/2014/main" id="{C0E166A4-2A96-419B-AF3A-25434A6FA8CF}"/>
              </a:ext>
            </a:extLst>
          </p:cNvPr>
          <p:cNvGrpSpPr/>
          <p:nvPr/>
        </p:nvGrpSpPr>
        <p:grpSpPr>
          <a:xfrm>
            <a:off x="3461018" y="2456600"/>
            <a:ext cx="5488758" cy="4213868"/>
            <a:chOff x="2080049" y="3221897"/>
            <a:chExt cx="3180918" cy="2442077"/>
          </a:xfrm>
        </p:grpSpPr>
        <p:sp>
          <p:nvSpPr>
            <p:cNvPr id="38" name="Freeform: Shape 109">
              <a:extLst>
                <a:ext uri="{FF2B5EF4-FFF2-40B4-BE49-F238E27FC236}">
                  <a16:creationId xmlns:a16="http://schemas.microsoft.com/office/drawing/2014/main" id="{9C91C4FC-09D9-43E6-B763-DCD03B6C74D4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10">
              <a:extLst>
                <a:ext uri="{FF2B5EF4-FFF2-40B4-BE49-F238E27FC236}">
                  <a16:creationId xmlns:a16="http://schemas.microsoft.com/office/drawing/2014/main" id="{5A8B7B9F-543E-469E-9E95-947BDDBD1DE0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11">
              <a:extLst>
                <a:ext uri="{FF2B5EF4-FFF2-40B4-BE49-F238E27FC236}">
                  <a16:creationId xmlns:a16="http://schemas.microsoft.com/office/drawing/2014/main" id="{A9CC8002-C737-42C7-B08E-4D5C99A2783C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12">
              <a:extLst>
                <a:ext uri="{FF2B5EF4-FFF2-40B4-BE49-F238E27FC236}">
                  <a16:creationId xmlns:a16="http://schemas.microsoft.com/office/drawing/2014/main" id="{42CB0EA6-E0EE-4562-B0A8-37BC7A266CC0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13">
              <a:extLst>
                <a:ext uri="{FF2B5EF4-FFF2-40B4-BE49-F238E27FC236}">
                  <a16:creationId xmlns:a16="http://schemas.microsoft.com/office/drawing/2014/main" id="{B4A9F58F-2612-4AFD-AFEC-7DF4DF3DCC7A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BC552489-40FB-4242-A9AB-B6CAEE190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440303"/>
              </p:ext>
            </p:extLst>
          </p:nvPr>
        </p:nvGraphicFramePr>
        <p:xfrm>
          <a:off x="4683318" y="2138902"/>
          <a:ext cx="6629722" cy="39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78066DF-6C8F-4F13-B163-948C8BFE184B}"/>
              </a:ext>
            </a:extLst>
          </p:cNvPr>
          <p:cNvGrpSpPr/>
          <p:nvPr/>
        </p:nvGrpSpPr>
        <p:grpSpPr>
          <a:xfrm>
            <a:off x="5716337" y="1781692"/>
            <a:ext cx="4563684" cy="246221"/>
            <a:chOff x="3842395" y="1772816"/>
            <a:chExt cx="4563684" cy="246221"/>
          </a:xfrm>
        </p:grpSpPr>
        <p:grpSp>
          <p:nvGrpSpPr>
            <p:cNvPr id="5" name="Group 37">
              <a:extLst>
                <a:ext uri="{FF2B5EF4-FFF2-40B4-BE49-F238E27FC236}">
                  <a16:creationId xmlns:a16="http://schemas.microsoft.com/office/drawing/2014/main" id="{17064FE9-3D8C-4108-8855-4D204D122AAF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id="{86703DAC-E2CD-4FEE-B28A-E4756ED6707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B88379-67C4-4C5B-94FC-1D69CF445054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38">
              <a:extLst>
                <a:ext uri="{FF2B5EF4-FFF2-40B4-BE49-F238E27FC236}">
                  <a16:creationId xmlns:a16="http://schemas.microsoft.com/office/drawing/2014/main" id="{2571E91A-A591-4BE1-8E88-A667D9A3810D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0" name="Rectangle 47">
                <a:extLst>
                  <a:ext uri="{FF2B5EF4-FFF2-40B4-BE49-F238E27FC236}">
                    <a16:creationId xmlns:a16="http://schemas.microsoft.com/office/drawing/2014/main" id="{EDE6EF90-6806-4019-B1F0-DF8FE72F8CA4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CE196-0D32-4EDB-AAD7-6F99703E9BB2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39">
              <a:extLst>
                <a:ext uri="{FF2B5EF4-FFF2-40B4-BE49-F238E27FC236}">
                  <a16:creationId xmlns:a16="http://schemas.microsoft.com/office/drawing/2014/main" id="{FC528EE2-4785-42AD-9C78-408192D8F961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8" name="Rectangle 45">
                <a:extLst>
                  <a:ext uri="{FF2B5EF4-FFF2-40B4-BE49-F238E27FC236}">
                    <a16:creationId xmlns:a16="http://schemas.microsoft.com/office/drawing/2014/main" id="{060C5852-7CF4-4106-B255-22384692E798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9E267D-95A8-411E-A3A9-E4F57F1D1C70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51">
            <a:extLst>
              <a:ext uri="{FF2B5EF4-FFF2-40B4-BE49-F238E27FC236}">
                <a16:creationId xmlns:a16="http://schemas.microsoft.com/office/drawing/2014/main" id="{DCE70FE6-F1FA-4FF6-B577-01127374AC0D}"/>
              </a:ext>
            </a:extLst>
          </p:cNvPr>
          <p:cNvGrpSpPr/>
          <p:nvPr/>
        </p:nvGrpSpPr>
        <p:grpSpPr>
          <a:xfrm>
            <a:off x="878960" y="2143054"/>
            <a:ext cx="3560773" cy="918652"/>
            <a:chOff x="270023" y="1671304"/>
            <a:chExt cx="2552450" cy="810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FC7C0F-B261-4747-9C58-00B1D689028E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039A5B-E371-4B0D-BF2C-818D711CDEB2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3">
            <a:extLst>
              <a:ext uri="{FF2B5EF4-FFF2-40B4-BE49-F238E27FC236}">
                <a16:creationId xmlns:a16="http://schemas.microsoft.com/office/drawing/2014/main" id="{66C9C46B-709B-454E-9748-8B06BF369F58}"/>
              </a:ext>
            </a:extLst>
          </p:cNvPr>
          <p:cNvGrpSpPr/>
          <p:nvPr/>
        </p:nvGrpSpPr>
        <p:grpSpPr>
          <a:xfrm>
            <a:off x="878960" y="3511206"/>
            <a:ext cx="3560773" cy="918652"/>
            <a:chOff x="270023" y="1671304"/>
            <a:chExt cx="2552450" cy="8101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D65292-0059-466C-8061-72B2CCD4588D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69D033-D47F-4EC9-80A7-76E33F338AE7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6">
            <a:extLst>
              <a:ext uri="{FF2B5EF4-FFF2-40B4-BE49-F238E27FC236}">
                <a16:creationId xmlns:a16="http://schemas.microsoft.com/office/drawing/2014/main" id="{43564433-220C-410A-AF95-4F74EE69761F}"/>
              </a:ext>
            </a:extLst>
          </p:cNvPr>
          <p:cNvGrpSpPr/>
          <p:nvPr/>
        </p:nvGrpSpPr>
        <p:grpSpPr>
          <a:xfrm>
            <a:off x="878960" y="4879358"/>
            <a:ext cx="3560773" cy="918652"/>
            <a:chOff x="270023" y="1671304"/>
            <a:chExt cx="2552450" cy="8101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E3C09C-5AF2-4410-9C3F-755BA5568E7B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47E7B3-CA2A-48EA-98E8-138C1D7E5D61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0C71431-9E71-4666-B92F-FCF3C5E39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3D73340-2C0E-403E-997C-A7ABF5ABDFC7}"/>
              </a:ext>
            </a:extLst>
          </p:cNvPr>
          <p:cNvGrpSpPr/>
          <p:nvPr/>
        </p:nvGrpSpPr>
        <p:grpSpPr>
          <a:xfrm>
            <a:off x="4250948" y="1812542"/>
            <a:ext cx="3698080" cy="4135128"/>
            <a:chOff x="4250948" y="1812542"/>
            <a:chExt cx="3698080" cy="4135128"/>
          </a:xfrm>
        </p:grpSpPr>
        <p:grpSp>
          <p:nvGrpSpPr>
            <p:cNvPr id="5" name="그룹 3">
              <a:extLst>
                <a:ext uri="{FF2B5EF4-FFF2-40B4-BE49-F238E27FC236}">
                  <a16:creationId xmlns:a16="http://schemas.microsoft.com/office/drawing/2014/main" id="{83064C4C-0BE9-49AB-9D37-78ED6CB53CBC}"/>
                </a:ext>
              </a:extLst>
            </p:cNvPr>
            <p:cNvGrpSpPr/>
            <p:nvPr/>
          </p:nvGrpSpPr>
          <p:grpSpPr>
            <a:xfrm>
              <a:off x="4250948" y="1812542"/>
              <a:ext cx="3698080" cy="796636"/>
              <a:chOff x="4223789" y="1900462"/>
              <a:chExt cx="3698080" cy="796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BAA6AA-4F6F-4677-A8B0-F1D6F1C2AABE}"/>
                  </a:ext>
                </a:extLst>
              </p:cNvPr>
              <p:cNvSpPr txBox="1"/>
              <p:nvPr/>
            </p:nvSpPr>
            <p:spPr>
              <a:xfrm>
                <a:off x="4223789" y="1900462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628FF-2C91-4D2A-BFA6-1349FA6506C9}"/>
                  </a:ext>
                </a:extLst>
              </p:cNvPr>
              <p:cNvSpPr txBox="1"/>
              <p:nvPr/>
            </p:nvSpPr>
            <p:spPr>
              <a:xfrm>
                <a:off x="4547826" y="2235433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8" name="그룹 4">
              <a:extLst>
                <a:ext uri="{FF2B5EF4-FFF2-40B4-BE49-F238E27FC236}">
                  <a16:creationId xmlns:a16="http://schemas.microsoft.com/office/drawing/2014/main" id="{C41BE2BF-24A4-4A6C-8781-4288FBE2FF34}"/>
                </a:ext>
              </a:extLst>
            </p:cNvPr>
            <p:cNvGrpSpPr/>
            <p:nvPr/>
          </p:nvGrpSpPr>
          <p:grpSpPr>
            <a:xfrm>
              <a:off x="4250948" y="2925373"/>
              <a:ext cx="3698080" cy="796636"/>
              <a:chOff x="4223789" y="3013293"/>
              <a:chExt cx="3698080" cy="79663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31F3D6-B0BD-41B5-B008-084EF5BFDF9A}"/>
                  </a:ext>
                </a:extLst>
              </p:cNvPr>
              <p:cNvSpPr txBox="1"/>
              <p:nvPr/>
            </p:nvSpPr>
            <p:spPr>
              <a:xfrm>
                <a:off x="4223789" y="3013293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A9B86-006E-4ED1-A751-70FB35349FDE}"/>
                  </a:ext>
                </a:extLst>
              </p:cNvPr>
              <p:cNvSpPr txBox="1"/>
              <p:nvPr/>
            </p:nvSpPr>
            <p:spPr>
              <a:xfrm>
                <a:off x="4547826" y="3348264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1" name="그룹 7">
              <a:extLst>
                <a:ext uri="{FF2B5EF4-FFF2-40B4-BE49-F238E27FC236}">
                  <a16:creationId xmlns:a16="http://schemas.microsoft.com/office/drawing/2014/main" id="{8A80303E-B036-469A-B9CB-268EA034AF50}"/>
                </a:ext>
              </a:extLst>
            </p:cNvPr>
            <p:cNvGrpSpPr/>
            <p:nvPr/>
          </p:nvGrpSpPr>
          <p:grpSpPr>
            <a:xfrm>
              <a:off x="4250948" y="4038204"/>
              <a:ext cx="3698080" cy="796636"/>
              <a:chOff x="4223789" y="4126124"/>
              <a:chExt cx="3698080" cy="79663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D2D6B5-483E-4DBD-9DC0-5C6210C6DA0E}"/>
                  </a:ext>
                </a:extLst>
              </p:cNvPr>
              <p:cNvSpPr txBox="1"/>
              <p:nvPr/>
            </p:nvSpPr>
            <p:spPr>
              <a:xfrm>
                <a:off x="4223789" y="4126124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21A21F-767F-46A0-BA02-10C70BB036AE}"/>
                  </a:ext>
                </a:extLst>
              </p:cNvPr>
              <p:cNvSpPr txBox="1"/>
              <p:nvPr/>
            </p:nvSpPr>
            <p:spPr>
              <a:xfrm>
                <a:off x="4547826" y="4461095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4" name="그룹 8">
              <a:extLst>
                <a:ext uri="{FF2B5EF4-FFF2-40B4-BE49-F238E27FC236}">
                  <a16:creationId xmlns:a16="http://schemas.microsoft.com/office/drawing/2014/main" id="{24FADC65-710D-4F18-975C-5114ABCAF851}"/>
                </a:ext>
              </a:extLst>
            </p:cNvPr>
            <p:cNvGrpSpPr/>
            <p:nvPr/>
          </p:nvGrpSpPr>
          <p:grpSpPr>
            <a:xfrm>
              <a:off x="4250948" y="5151034"/>
              <a:ext cx="3698080" cy="796636"/>
              <a:chOff x="4223789" y="5238954"/>
              <a:chExt cx="3698080" cy="79663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1B7BF9-2449-4888-9F9D-72617B747366}"/>
                  </a:ext>
                </a:extLst>
              </p:cNvPr>
              <p:cNvSpPr txBox="1"/>
              <p:nvPr/>
            </p:nvSpPr>
            <p:spPr>
              <a:xfrm>
                <a:off x="4223789" y="5238954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7FFD5A-DC6D-4F9F-A01A-9F7A193C5FBD}"/>
                  </a:ext>
                </a:extLst>
              </p:cNvPr>
              <p:cNvSpPr txBox="1"/>
              <p:nvPr/>
            </p:nvSpPr>
            <p:spPr>
              <a:xfrm>
                <a:off x="4547826" y="5573925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AA154C7-91C5-469E-BE59-0F07C65F24F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8B394168-7090-48A9-A817-BFFD882BA6B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C3DE267B-D071-4B65-BCDD-054FBF1C3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942802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0D3F130B-CD4E-45B6-9E72-A7324FE0A400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89AC8-8F95-4BFD-9798-A3FA32341F65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FD22E5-C6E0-487E-BE06-242C8F1B29B5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BEA367C-07DF-4AAF-B93D-B93FCE44C71C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DB5786-1593-45E8-8CE9-3BC3760DEE97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DD3BE6-6571-441E-A3A0-67DB331AA42F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9F8C93E-40B4-4347-AD7E-D6E9A921EF27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890D0-F525-431F-AF5F-755DD0D828A1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F61F7B-F9BA-43B3-90AE-77C5421E93A1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F793CBC8-10F6-40EC-BFA0-5199CC4E810A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5120B355-1AD7-4411-8C17-781BFE11AEC4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8">
                <a:extLst>
                  <a:ext uri="{FF2B5EF4-FFF2-40B4-BE49-F238E27FC236}">
                    <a16:creationId xmlns:a16="http://schemas.microsoft.com/office/drawing/2014/main" id="{18F8FA13-696C-4990-A028-FF20C378AF25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9E1949-B907-418E-B87B-0C07E0A2E399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636CC1E4-88AF-4CA6-9212-A864F64F8CA9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9E8976D9-D76B-4B5B-A43B-066929D46C95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DF0447-5DF3-4E32-89DE-E52C6B4CFC45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97E15363-43EC-448D-9691-70EE9288C1CE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37">
                <a:extLst>
                  <a:ext uri="{FF2B5EF4-FFF2-40B4-BE49-F238E27FC236}">
                    <a16:creationId xmlns:a16="http://schemas.microsoft.com/office/drawing/2014/main" id="{DDE49354-8FCC-49AD-960D-768C6C0414D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DCE6D6-EF35-48D4-A0F0-376A73540391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CEF7AB99-B607-4908-8DC0-F2FFF9079A2C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DA534808-ADD0-4F02-BB1C-43DAFB370506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66612DCD-7D3B-4F30-B525-F4CF20F1012C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102BF0-24A8-4315-B91B-99C008137B11}"/>
              </a:ext>
            </a:extLst>
          </p:cNvPr>
          <p:cNvGrpSpPr/>
          <p:nvPr/>
        </p:nvGrpSpPr>
        <p:grpSpPr>
          <a:xfrm>
            <a:off x="9176340" y="1707380"/>
            <a:ext cx="2329859" cy="1280132"/>
            <a:chOff x="8696325" y="1948927"/>
            <a:chExt cx="2457450" cy="12801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3F53C0-4E6F-4D98-803D-1AF75B28D5DD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BC9D10-8BD9-4AAA-872A-41E159831AD1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27DFC-3AC1-41BC-AEB4-E30593A81CDE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F1DDA5-3B0C-4AED-A55A-E7377D0469D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125E5-BECC-41FD-B20F-AB2DF485FA36}"/>
              </a:ext>
            </a:extLst>
          </p:cNvPr>
          <p:cNvGrpSpPr/>
          <p:nvPr/>
        </p:nvGrpSpPr>
        <p:grpSpPr>
          <a:xfrm>
            <a:off x="9176340" y="3318912"/>
            <a:ext cx="2329859" cy="1280132"/>
            <a:chOff x="8696325" y="1948927"/>
            <a:chExt cx="2457450" cy="12801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8B9EC48-0863-4F2A-88B6-5144EBCC5FD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51B8E-5100-4CBB-81A1-F392523E1FBE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F221EE-5E7E-4EF9-A501-FC4058E10E46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DC8A17-6737-4A9C-AE26-E2A052FB2F7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99B80-D133-4DBD-8D63-143CB4B518EF}"/>
              </a:ext>
            </a:extLst>
          </p:cNvPr>
          <p:cNvGrpSpPr/>
          <p:nvPr/>
        </p:nvGrpSpPr>
        <p:grpSpPr>
          <a:xfrm>
            <a:off x="9176340" y="4930444"/>
            <a:ext cx="2329859" cy="1280132"/>
            <a:chOff x="8696325" y="1948927"/>
            <a:chExt cx="2457450" cy="12801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3C30C0-EE09-4401-B2BA-D71E34FACCA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5BA1ED3-C56B-46F2-9006-F751A28776CB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C033C9-6EA3-403B-B7E5-0EE0BDE49B67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555D21-AC55-457B-963A-596B97A31CD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6C5C9-AC73-45A3-ABB1-E6483C8FA774}"/>
              </a:ext>
            </a:extLst>
          </p:cNvPr>
          <p:cNvGrpSpPr/>
          <p:nvPr/>
        </p:nvGrpSpPr>
        <p:grpSpPr>
          <a:xfrm>
            <a:off x="6559844" y="1707380"/>
            <a:ext cx="2329859" cy="1280132"/>
            <a:chOff x="8696325" y="1948927"/>
            <a:chExt cx="2457450" cy="12801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FFB80A-D4F7-4F8F-A2D1-2D8A03BE514B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EC2D93B-3474-42D1-9B9C-4452A52E2A95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C5F9F7-8460-4D03-896C-A3D11751F10B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795BDB-2B8F-442F-91CC-461DDFBA58D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AAAA04-8F52-41EE-A15D-AC5A31AE5B4B}"/>
              </a:ext>
            </a:extLst>
          </p:cNvPr>
          <p:cNvGrpSpPr/>
          <p:nvPr/>
        </p:nvGrpSpPr>
        <p:grpSpPr>
          <a:xfrm>
            <a:off x="6559844" y="3318912"/>
            <a:ext cx="2329859" cy="1280132"/>
            <a:chOff x="8696325" y="1948927"/>
            <a:chExt cx="2457450" cy="12801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6572BD7-C15C-4D60-9F6E-82A4BC73B516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0C275C6-0ADE-47A0-A6A2-899B7315F98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D03DB0-085B-4C28-93B0-8D5A180C9AFB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14F68-A2D9-4635-BC9D-B3A888B2889F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D1766C-FBEF-4F61-95C0-34B91B4D0989}"/>
              </a:ext>
            </a:extLst>
          </p:cNvPr>
          <p:cNvGrpSpPr/>
          <p:nvPr/>
        </p:nvGrpSpPr>
        <p:grpSpPr>
          <a:xfrm>
            <a:off x="6559844" y="4930444"/>
            <a:ext cx="2329859" cy="1280132"/>
            <a:chOff x="8696325" y="1948927"/>
            <a:chExt cx="2457450" cy="12801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94AAAD7-C41A-4B4B-B3B2-569FF4F2DDC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530BA2-E198-457E-A410-C5310945621F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967EC8-431F-4B1D-AB5C-2F09E0DFE2DC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5AD125-1660-451C-ADCD-DF26521C7747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F001D3-FDB1-4257-A4DC-A9306C86458A}"/>
              </a:ext>
            </a:extLst>
          </p:cNvPr>
          <p:cNvGrpSpPr/>
          <p:nvPr/>
        </p:nvGrpSpPr>
        <p:grpSpPr>
          <a:xfrm>
            <a:off x="3943349" y="1707380"/>
            <a:ext cx="2329859" cy="1280132"/>
            <a:chOff x="8696325" y="1948927"/>
            <a:chExt cx="2457450" cy="128013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D15AA3-B7AD-4A06-9490-A804E1EE3E7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9CE612E-0849-49E8-BAE6-0FC31EDC8D5A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3DCFE7-B370-4162-9F0A-90EEE76D7DE6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D37A14-7A7C-4BDD-BA33-5AC22A40F33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BAF46C-7062-427F-ADEC-FE36F5B30C53}"/>
              </a:ext>
            </a:extLst>
          </p:cNvPr>
          <p:cNvGrpSpPr/>
          <p:nvPr/>
        </p:nvGrpSpPr>
        <p:grpSpPr>
          <a:xfrm>
            <a:off x="3943349" y="3318912"/>
            <a:ext cx="2329859" cy="1280132"/>
            <a:chOff x="8696325" y="1948927"/>
            <a:chExt cx="2457450" cy="12801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EEAF271-E061-419A-A8F1-58A60776F72B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1E56E85-A33D-4132-824D-8B7FD00FBB98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3495D8-730D-4D57-9D29-6BDE338ECBB8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07FD6F-92FD-431A-8073-A266DCAC81A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C03800-2FC1-430C-8F34-0C714B1FA8B1}"/>
              </a:ext>
            </a:extLst>
          </p:cNvPr>
          <p:cNvGrpSpPr/>
          <p:nvPr/>
        </p:nvGrpSpPr>
        <p:grpSpPr>
          <a:xfrm>
            <a:off x="3943349" y="4930444"/>
            <a:ext cx="2329859" cy="1280132"/>
            <a:chOff x="8696325" y="1948927"/>
            <a:chExt cx="2457450" cy="128013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871500D-B9EB-47D1-8181-B4E6267F21B4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32E7E6C-2C12-4CD0-A8B8-D31077C598A6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E2D36E-8EF4-4494-A1C8-9FC0C1A66332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7FECA5-EF38-4815-941E-6336CBE3690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909F79-4D8D-46D7-9851-195F11DD65FD}"/>
              </a:ext>
            </a:extLst>
          </p:cNvPr>
          <p:cNvGrpSpPr/>
          <p:nvPr/>
        </p:nvGrpSpPr>
        <p:grpSpPr>
          <a:xfrm>
            <a:off x="763470" y="2036666"/>
            <a:ext cx="2889119" cy="3998094"/>
            <a:chOff x="6084168" y="1875695"/>
            <a:chExt cx="2842224" cy="3998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223273-4F0D-442D-86DA-952E1983B19A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871878A-AE10-4F7C-9907-C2B01EC052C0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978168"/>
              <a:chOff x="6084168" y="3048562"/>
              <a:chExt cx="2842224" cy="29781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466054-BABA-46C9-919D-F28EDB97FD79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308324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639BBC-1F2D-4D49-886A-CAECC3E6F73E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016951-CD18-4905-8D75-98A70500E691}"/>
              </a:ext>
            </a:extLst>
          </p:cNvPr>
          <p:cNvSpPr txBox="1"/>
          <p:nvPr/>
        </p:nvSpPr>
        <p:spPr>
          <a:xfrm>
            <a:off x="6429375" y="4884052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5" name="Oval 57">
            <a:extLst>
              <a:ext uri="{FF2B5EF4-FFF2-40B4-BE49-F238E27FC236}">
                <a16:creationId xmlns:a16="http://schemas.microsoft.com/office/drawing/2014/main" id="{F7DD0319-330F-4A8F-9C73-8A20439E526A}"/>
              </a:ext>
            </a:extLst>
          </p:cNvPr>
          <p:cNvSpPr/>
          <p:nvPr/>
        </p:nvSpPr>
        <p:spPr>
          <a:xfrm>
            <a:off x="6963204" y="592723"/>
            <a:ext cx="509574" cy="50957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0EF65-C710-44D2-9401-F99922F736EA}"/>
              </a:ext>
            </a:extLst>
          </p:cNvPr>
          <p:cNvSpPr txBox="1"/>
          <p:nvPr/>
        </p:nvSpPr>
        <p:spPr>
          <a:xfrm>
            <a:off x="7490280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C41E2-BC22-479A-BF42-2FD4EA6FEB59}"/>
              </a:ext>
            </a:extLst>
          </p:cNvPr>
          <p:cNvSpPr txBox="1"/>
          <p:nvPr/>
        </p:nvSpPr>
        <p:spPr>
          <a:xfrm>
            <a:off x="6983992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Oval 73">
            <a:extLst>
              <a:ext uri="{FF2B5EF4-FFF2-40B4-BE49-F238E27FC236}">
                <a16:creationId xmlns:a16="http://schemas.microsoft.com/office/drawing/2014/main" id="{15F0B0A3-4601-4B6E-A912-B90D5DCEADD7}"/>
              </a:ext>
            </a:extLst>
          </p:cNvPr>
          <p:cNvSpPr/>
          <p:nvPr/>
        </p:nvSpPr>
        <p:spPr>
          <a:xfrm>
            <a:off x="4348806" y="592723"/>
            <a:ext cx="509574" cy="50957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41D6-D850-482B-A435-03D14C1AACAC}"/>
              </a:ext>
            </a:extLst>
          </p:cNvPr>
          <p:cNvSpPr txBox="1"/>
          <p:nvPr/>
        </p:nvSpPr>
        <p:spPr>
          <a:xfrm>
            <a:off x="4875882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85384-FFC6-495E-A19C-0F468BE3C18C}"/>
              </a:ext>
            </a:extLst>
          </p:cNvPr>
          <p:cNvSpPr txBox="1"/>
          <p:nvPr/>
        </p:nvSpPr>
        <p:spPr>
          <a:xfrm>
            <a:off x="4369594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1E3AC97-BA9B-4AE9-8159-F75CE128A6EF}"/>
              </a:ext>
            </a:extLst>
          </p:cNvPr>
          <p:cNvSpPr/>
          <p:nvPr/>
        </p:nvSpPr>
        <p:spPr>
          <a:xfrm rot="2700000">
            <a:off x="4523000" y="71785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FB329D9-E1B6-41D0-A52C-98E851F987F8}"/>
              </a:ext>
            </a:extLst>
          </p:cNvPr>
          <p:cNvSpPr/>
          <p:nvPr/>
        </p:nvSpPr>
        <p:spPr>
          <a:xfrm>
            <a:off x="7093289" y="735274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3">
            <a:extLst>
              <a:ext uri="{FF2B5EF4-FFF2-40B4-BE49-F238E27FC236}">
                <a16:creationId xmlns:a16="http://schemas.microsoft.com/office/drawing/2014/main" id="{7399EDE7-0DDF-4ED3-96A6-5529E8F846E8}"/>
              </a:ext>
            </a:extLst>
          </p:cNvPr>
          <p:cNvSpPr/>
          <p:nvPr/>
        </p:nvSpPr>
        <p:spPr>
          <a:xfrm>
            <a:off x="9577602" y="592723"/>
            <a:ext cx="509574" cy="50957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455A2-2520-409B-A4B6-499988CB16AC}"/>
              </a:ext>
            </a:extLst>
          </p:cNvPr>
          <p:cNvSpPr txBox="1"/>
          <p:nvPr/>
        </p:nvSpPr>
        <p:spPr>
          <a:xfrm>
            <a:off x="10104678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08B43-12C8-474E-AAE6-9399DD51DDAF}"/>
              </a:ext>
            </a:extLst>
          </p:cNvPr>
          <p:cNvSpPr txBox="1"/>
          <p:nvPr/>
        </p:nvSpPr>
        <p:spPr>
          <a:xfrm>
            <a:off x="9598390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0B5454F-5A22-41C8-8819-82DDAEE116FA}"/>
              </a:ext>
            </a:extLst>
          </p:cNvPr>
          <p:cNvSpPr/>
          <p:nvPr/>
        </p:nvSpPr>
        <p:spPr>
          <a:xfrm>
            <a:off x="9692225" y="706206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4712556"/>
            <a:ext cx="12252962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5BAFB5C6-D0FA-43DF-99A6-EF675967B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9388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C2EBBA-583C-40FC-9609-4A9F844F2A4A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36EDCD00-6399-4639-860B-D4C87B5A4476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E537CE83-87C9-4DB2-8508-D56116AB2BFA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7F7439E0-45DE-4A4E-AEF3-4468D3345FE9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76AF06-F194-49B2-9737-F3876364B600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EE920B66-ED09-4C1A-BFA9-B873556DB9F2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5388BA07-0F5F-4AC7-B960-31C9560E9408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7F5ADCD7-2A91-47F3-8900-9A072A00C939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2679731D-66CB-49E6-B70E-0A26961A2662}"/>
              </a:ext>
            </a:extLst>
          </p:cNvPr>
          <p:cNvGrpSpPr/>
          <p:nvPr/>
        </p:nvGrpSpPr>
        <p:grpSpPr>
          <a:xfrm rot="1358106">
            <a:off x="1354308" y="2163860"/>
            <a:ext cx="3040489" cy="3040489"/>
            <a:chOff x="1314552" y="2442155"/>
            <a:chExt cx="3040489" cy="3040489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3286D4A3-5970-43E1-97D1-2755A03236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14552" y="2442155"/>
              <a:ext cx="3040489" cy="3040489"/>
              <a:chOff x="1300308" y="-3821540"/>
              <a:chExt cx="10986944" cy="10986944"/>
            </a:xfrm>
          </p:grpSpPr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E45800F8-C4D6-44C7-97EF-5692076B81D0}"/>
                  </a:ext>
                </a:extLst>
              </p:cNvPr>
              <p:cNvSpPr/>
              <p:nvPr/>
            </p:nvSpPr>
            <p:spPr>
              <a:xfrm>
                <a:off x="1300308" y="-3821540"/>
                <a:ext cx="10986944" cy="10986944"/>
              </a:xfrm>
              <a:prstGeom prst="blockArc">
                <a:avLst>
                  <a:gd name="adj1" fmla="val 2381379"/>
                  <a:gd name="adj2" fmla="val 10798350"/>
                  <a:gd name="adj3" fmla="val 51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5">
                <a:extLst>
                  <a:ext uri="{FF2B5EF4-FFF2-40B4-BE49-F238E27FC236}">
                    <a16:creationId xmlns:a16="http://schemas.microsoft.com/office/drawing/2014/main" id="{D8196EDE-CA5C-402D-A90A-70320957F75A}"/>
                  </a:ext>
                </a:extLst>
              </p:cNvPr>
              <p:cNvSpPr/>
              <p:nvPr/>
            </p:nvSpPr>
            <p:spPr>
              <a:xfrm>
                <a:off x="1300308" y="1372038"/>
                <a:ext cx="566593" cy="5665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F02314BB-553B-4C14-A495-29406DCCFB9B}"/>
                </a:ext>
              </a:extLst>
            </p:cNvPr>
            <p:cNvGrpSpPr/>
            <p:nvPr/>
          </p:nvGrpSpPr>
          <p:grpSpPr>
            <a:xfrm rot="20400000">
              <a:off x="1463196" y="2590799"/>
              <a:ext cx="2743200" cy="2743200"/>
              <a:chOff x="1300308" y="-3821539"/>
              <a:chExt cx="10986941" cy="10986941"/>
            </a:xfrm>
            <a:solidFill>
              <a:schemeClr val="accent2"/>
            </a:solidFill>
          </p:grpSpPr>
          <p:sp>
            <p:nvSpPr>
              <p:cNvPr id="12" name="Block Arc 8">
                <a:extLst>
                  <a:ext uri="{FF2B5EF4-FFF2-40B4-BE49-F238E27FC236}">
                    <a16:creationId xmlns:a16="http://schemas.microsoft.com/office/drawing/2014/main" id="{A9CCCE28-E7D0-4DF0-B9F8-EC9954040CEF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758757"/>
                  <a:gd name="adj2" fmla="val 10790803"/>
                  <a:gd name="adj3" fmla="val 56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4FD71B16-BDC5-4073-8C3C-0364F1EFDD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0308" y="1372038"/>
                <a:ext cx="622593" cy="6225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DB7DD75-63D8-4D04-AE46-D4A1550DDDAB}"/>
                </a:ext>
              </a:extLst>
            </p:cNvPr>
            <p:cNvGrpSpPr/>
            <p:nvPr/>
          </p:nvGrpSpPr>
          <p:grpSpPr>
            <a:xfrm rot="19200000">
              <a:off x="1614072" y="2741675"/>
              <a:ext cx="2441448" cy="2441448"/>
              <a:chOff x="1300308" y="-3821539"/>
              <a:chExt cx="10986941" cy="10986941"/>
            </a:xfrm>
            <a:solidFill>
              <a:schemeClr val="accent3"/>
            </a:solidFill>
          </p:grpSpPr>
          <p:sp>
            <p:nvSpPr>
              <p:cNvPr id="10" name="Block Arc 11">
                <a:extLst>
                  <a:ext uri="{FF2B5EF4-FFF2-40B4-BE49-F238E27FC236}">
                    <a16:creationId xmlns:a16="http://schemas.microsoft.com/office/drawing/2014/main" id="{9F5400E9-3682-40FE-A56B-0B6BED640134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025111"/>
                  <a:gd name="adj2" fmla="val 10789732"/>
                  <a:gd name="adj3" fmla="val 6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2">
                <a:extLst>
                  <a:ext uri="{FF2B5EF4-FFF2-40B4-BE49-F238E27FC236}">
                    <a16:creationId xmlns:a16="http://schemas.microsoft.com/office/drawing/2014/main" id="{FF7837BE-403E-4B42-AE9B-92BBB10EA6A1}"/>
                  </a:ext>
                </a:extLst>
              </p:cNvPr>
              <p:cNvSpPr/>
              <p:nvPr/>
            </p:nvSpPr>
            <p:spPr>
              <a:xfrm>
                <a:off x="1300308" y="1372040"/>
                <a:ext cx="699543" cy="699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40595BD6-EE25-4DC5-936E-2310223CEC27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1764947" y="2892551"/>
              <a:ext cx="2139697" cy="2139696"/>
              <a:chOff x="1300303" y="-3821539"/>
              <a:chExt cx="10986946" cy="10986941"/>
            </a:xfrm>
            <a:solidFill>
              <a:schemeClr val="accent4"/>
            </a:solidFill>
          </p:grpSpPr>
          <p:sp>
            <p:nvSpPr>
              <p:cNvPr id="8" name="Block Arc 16">
                <a:extLst>
                  <a:ext uri="{FF2B5EF4-FFF2-40B4-BE49-F238E27FC236}">
                    <a16:creationId xmlns:a16="http://schemas.microsoft.com/office/drawing/2014/main" id="{074F5078-05FD-47C6-8776-0DCBAEA20B06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261234"/>
                  <a:gd name="adj2" fmla="val 10798272"/>
                  <a:gd name="adj3" fmla="val 71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C1ED462D-04F4-4CA0-BF8B-6CD375BA12F9}"/>
                  </a:ext>
                </a:extLst>
              </p:cNvPr>
              <p:cNvSpPr/>
              <p:nvPr/>
            </p:nvSpPr>
            <p:spPr>
              <a:xfrm>
                <a:off x="1300303" y="1372038"/>
                <a:ext cx="798197" cy="798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75FDC423-CC01-4873-AA71-543D704CE4E2}"/>
              </a:ext>
            </a:extLst>
          </p:cNvPr>
          <p:cNvGrpSpPr/>
          <p:nvPr/>
        </p:nvGrpSpPr>
        <p:grpSpPr>
          <a:xfrm>
            <a:off x="3497503" y="1742952"/>
            <a:ext cx="1776002" cy="1112542"/>
            <a:chOff x="3497503" y="1742952"/>
            <a:chExt cx="1776002" cy="1112542"/>
          </a:xfrm>
        </p:grpSpPr>
        <p:sp>
          <p:nvSpPr>
            <p:cNvPr id="17" name="Circle: Hollow 19">
              <a:extLst>
                <a:ext uri="{FF2B5EF4-FFF2-40B4-BE49-F238E27FC236}">
                  <a16:creationId xmlns:a16="http://schemas.microsoft.com/office/drawing/2014/main" id="{188A7562-F84C-412E-91ED-E725AA842939}"/>
                </a:ext>
              </a:extLst>
            </p:cNvPr>
            <p:cNvSpPr/>
            <p:nvPr/>
          </p:nvSpPr>
          <p:spPr>
            <a:xfrm>
              <a:off x="4307761" y="1742952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47283019-278A-4001-BB38-983C52836423}"/>
                </a:ext>
              </a:extLst>
            </p:cNvPr>
            <p:cNvSpPr/>
            <p:nvPr/>
          </p:nvSpPr>
          <p:spPr>
            <a:xfrm rot="18920672">
              <a:off x="3497503" y="2782342"/>
              <a:ext cx="1069848" cy="731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0">
            <a:extLst>
              <a:ext uri="{FF2B5EF4-FFF2-40B4-BE49-F238E27FC236}">
                <a16:creationId xmlns:a16="http://schemas.microsoft.com/office/drawing/2014/main" id="{43FD4B4A-7C3C-4400-AF6B-D254213A320D}"/>
              </a:ext>
            </a:extLst>
          </p:cNvPr>
          <p:cNvGrpSpPr/>
          <p:nvPr/>
        </p:nvGrpSpPr>
        <p:grpSpPr>
          <a:xfrm>
            <a:off x="3402618" y="5201204"/>
            <a:ext cx="1870887" cy="1006698"/>
            <a:chOff x="3402618" y="5201204"/>
            <a:chExt cx="1870887" cy="1006698"/>
          </a:xfrm>
        </p:grpSpPr>
        <p:sp>
          <p:nvSpPr>
            <p:cNvPr id="20" name="Circle: Hollow 22">
              <a:extLst>
                <a:ext uri="{FF2B5EF4-FFF2-40B4-BE49-F238E27FC236}">
                  <a16:creationId xmlns:a16="http://schemas.microsoft.com/office/drawing/2014/main" id="{8A31F7DF-0EE9-46C5-90F9-7E76B3CB17F0}"/>
                </a:ext>
              </a:extLst>
            </p:cNvPr>
            <p:cNvSpPr/>
            <p:nvPr/>
          </p:nvSpPr>
          <p:spPr>
            <a:xfrm>
              <a:off x="4307761" y="5242158"/>
              <a:ext cx="965744" cy="965744"/>
            </a:xfrm>
            <a:prstGeom prst="donut">
              <a:avLst>
                <a:gd name="adj" fmla="val 702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83B459C-7403-42E0-8A69-A3D28FC8CE43}"/>
                </a:ext>
              </a:extLst>
            </p:cNvPr>
            <p:cNvSpPr/>
            <p:nvPr/>
          </p:nvSpPr>
          <p:spPr>
            <a:xfrm rot="2167873">
              <a:off x="3402618" y="5201204"/>
              <a:ext cx="1069848" cy="73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364D3668-FBA9-4DBA-B5F5-F8AD60C4F9A1}"/>
              </a:ext>
            </a:extLst>
          </p:cNvPr>
          <p:cNvGrpSpPr/>
          <p:nvPr/>
        </p:nvGrpSpPr>
        <p:grpSpPr>
          <a:xfrm>
            <a:off x="3894628" y="4075756"/>
            <a:ext cx="2242038" cy="965744"/>
            <a:chOff x="3894628" y="4075756"/>
            <a:chExt cx="2242038" cy="965744"/>
          </a:xfrm>
        </p:grpSpPr>
        <p:sp>
          <p:nvSpPr>
            <p:cNvPr id="23" name="Circle: Hollow 21">
              <a:extLst>
                <a:ext uri="{FF2B5EF4-FFF2-40B4-BE49-F238E27FC236}">
                  <a16:creationId xmlns:a16="http://schemas.microsoft.com/office/drawing/2014/main" id="{B94759AE-39BF-4A34-9B5A-6B61DDD291EA}"/>
                </a:ext>
              </a:extLst>
            </p:cNvPr>
            <p:cNvSpPr/>
            <p:nvPr/>
          </p:nvSpPr>
          <p:spPr>
            <a:xfrm>
              <a:off x="5170922" y="4075756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8C67A0-724C-45CE-8171-E0ACEFCB5D8A}"/>
                </a:ext>
              </a:extLst>
            </p:cNvPr>
            <p:cNvSpPr/>
            <p:nvPr/>
          </p:nvSpPr>
          <p:spPr>
            <a:xfrm rot="535082">
              <a:off x="3894628" y="4443102"/>
              <a:ext cx="1344168" cy="73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371F7D83-626A-40DB-9502-D7BFA14CB0F5}"/>
              </a:ext>
            </a:extLst>
          </p:cNvPr>
          <p:cNvGrpSpPr/>
          <p:nvPr/>
        </p:nvGrpSpPr>
        <p:grpSpPr>
          <a:xfrm>
            <a:off x="3944016" y="2909354"/>
            <a:ext cx="2192650" cy="965744"/>
            <a:chOff x="3944016" y="2909354"/>
            <a:chExt cx="2192650" cy="965744"/>
          </a:xfrm>
        </p:grpSpPr>
        <p:sp>
          <p:nvSpPr>
            <p:cNvPr id="26" name="Circle: Hollow 20">
              <a:extLst>
                <a:ext uri="{FF2B5EF4-FFF2-40B4-BE49-F238E27FC236}">
                  <a16:creationId xmlns:a16="http://schemas.microsoft.com/office/drawing/2014/main" id="{CA7B7928-46C4-483D-85D6-8CA37C4A56DC}"/>
                </a:ext>
              </a:extLst>
            </p:cNvPr>
            <p:cNvSpPr/>
            <p:nvPr/>
          </p:nvSpPr>
          <p:spPr>
            <a:xfrm>
              <a:off x="5170922" y="2909354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3E1C5A-9965-4D08-BB8B-47A910D85D8D}"/>
                </a:ext>
              </a:extLst>
            </p:cNvPr>
            <p:cNvSpPr/>
            <p:nvPr/>
          </p:nvSpPr>
          <p:spPr>
            <a:xfrm rot="21215486">
              <a:off x="3944016" y="3544870"/>
              <a:ext cx="1280160" cy="731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51C9A53A-DCF3-4BCC-AC00-48A6ED7BECDA}"/>
              </a:ext>
            </a:extLst>
          </p:cNvPr>
          <p:cNvSpPr/>
          <p:nvPr/>
        </p:nvSpPr>
        <p:spPr>
          <a:xfrm flipH="1">
            <a:off x="4594792" y="558273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8A7B7F2F-99A4-475D-B791-EE77B9FFDDD9}"/>
              </a:ext>
            </a:extLst>
          </p:cNvPr>
          <p:cNvSpPr/>
          <p:nvPr/>
        </p:nvSpPr>
        <p:spPr>
          <a:xfrm rot="18805991">
            <a:off x="5466870" y="319406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A129151D-E2CF-4EA5-BB8C-88F0AA081491}"/>
              </a:ext>
            </a:extLst>
          </p:cNvPr>
          <p:cNvSpPr/>
          <p:nvPr/>
        </p:nvSpPr>
        <p:spPr>
          <a:xfrm>
            <a:off x="5503245" y="440417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3C6E52B2-AF49-4489-9DA3-3BAD6232B7BD}"/>
              </a:ext>
            </a:extLst>
          </p:cNvPr>
          <p:cNvSpPr>
            <a:spLocks noChangeAspect="1"/>
          </p:cNvSpPr>
          <p:nvPr/>
        </p:nvSpPr>
        <p:spPr>
          <a:xfrm>
            <a:off x="4648743" y="200695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8B1F72D7-DCD4-4CA5-9264-9A43EA45E756}"/>
              </a:ext>
            </a:extLst>
          </p:cNvPr>
          <p:cNvGrpSpPr/>
          <p:nvPr/>
        </p:nvGrpSpPr>
        <p:grpSpPr>
          <a:xfrm>
            <a:off x="6403569" y="3055610"/>
            <a:ext cx="5442275" cy="746780"/>
            <a:chOff x="2543198" y="4450714"/>
            <a:chExt cx="2569255" cy="5843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790A8C-60D9-45B0-809E-B1CF0813744E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B59E08-410A-4D1D-B9E7-5A731B7D33A6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5560D097-B0F1-4150-A2FE-93E29175073E}"/>
              </a:ext>
            </a:extLst>
          </p:cNvPr>
          <p:cNvGrpSpPr/>
          <p:nvPr/>
        </p:nvGrpSpPr>
        <p:grpSpPr>
          <a:xfrm>
            <a:off x="6403569" y="4246610"/>
            <a:ext cx="5442275" cy="746780"/>
            <a:chOff x="2543198" y="4450714"/>
            <a:chExt cx="2569255" cy="5843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8B81A-E476-4B67-89A8-7F0C640CB764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8EB609-BDE2-43D1-A827-03EB479C02F5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5E5122CE-2C09-4D96-A414-7403C4027E19}"/>
              </a:ext>
            </a:extLst>
          </p:cNvPr>
          <p:cNvGrpSpPr/>
          <p:nvPr/>
        </p:nvGrpSpPr>
        <p:grpSpPr>
          <a:xfrm>
            <a:off x="5477147" y="5375809"/>
            <a:ext cx="5442275" cy="746780"/>
            <a:chOff x="2543198" y="4450714"/>
            <a:chExt cx="2569255" cy="5843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B2829F-35B8-47EF-9DAC-5597C446C9E7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D17130-1B9A-440D-86DD-D7F1641FAC0B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A297F46B-F49D-4F04-9B2F-C47634AC96B0}"/>
              </a:ext>
            </a:extLst>
          </p:cNvPr>
          <p:cNvGrpSpPr/>
          <p:nvPr/>
        </p:nvGrpSpPr>
        <p:grpSpPr>
          <a:xfrm>
            <a:off x="5477147" y="1785609"/>
            <a:ext cx="5442275" cy="746780"/>
            <a:chOff x="2543198" y="4450714"/>
            <a:chExt cx="2569255" cy="5843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71BB25-3D51-4C5D-9274-CD66E2247457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7AF9E8-D60A-4D8F-96E9-FE7CCFE7CEE7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Block Arc 14">
            <a:extLst>
              <a:ext uri="{FF2B5EF4-FFF2-40B4-BE49-F238E27FC236}">
                <a16:creationId xmlns:a16="http://schemas.microsoft.com/office/drawing/2014/main" id="{50D50B4F-C440-422F-A537-69E254D343B8}"/>
              </a:ext>
            </a:extLst>
          </p:cNvPr>
          <p:cNvSpPr/>
          <p:nvPr/>
        </p:nvSpPr>
        <p:spPr>
          <a:xfrm rot="16200000">
            <a:off x="2413499" y="3220602"/>
            <a:ext cx="917174" cy="91777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8BF94-A113-460F-A0D3-54431FDD79D0}"/>
              </a:ext>
            </a:extLst>
          </p:cNvPr>
          <p:cNvSpPr txBox="1"/>
          <p:nvPr/>
        </p:nvSpPr>
        <p:spPr>
          <a:xfrm>
            <a:off x="982044" y="1863373"/>
            <a:ext cx="26515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cs typeface="Arial" pitchFamily="34" charset="0"/>
              </a:rPr>
              <a:t>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484A0840-7634-4310-8C3D-2A76B8EE0CBA}"/>
              </a:ext>
            </a:extLst>
          </p:cNvPr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7153F842-D0B8-47E9-A101-6B9F920B5695}"/>
              </a:ext>
            </a:extLst>
          </p:cNvPr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B096D92D-C801-4B06-9AA1-DA9370EB6AAA}"/>
              </a:ext>
            </a:extLst>
          </p:cNvPr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EDE752C8-A63C-43CA-A6BA-91C948BDC8B2}"/>
              </a:ext>
            </a:extLst>
          </p:cNvPr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D05CE-B513-4ED7-9DF0-7CDBD148C378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4D03C-3A6E-4E45-83E2-18222038EF80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8C07A-057E-42B0-A83B-3D216E484197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6B4DD-1C5F-4FCE-80BE-C7CAA445834E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AF3C55A-942D-469E-BC55-4014A701FD9F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AB44716-A569-4E35-AE66-B671143F48B1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31B11120-62DE-4DFD-BA2C-F230AB43C4FC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41FFB47-7AEB-4618-87D4-05E7621EE2BF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4AF2D1F4-B6ED-4670-BE14-200CDF0AD5E0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2A9A7E-6317-41E6-A2F8-71547989B78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2B19A1-3280-4CD1-AF67-A5EDEC358DC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853672B2-7824-48D8-8A50-60305E4FA1DE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73F269-7683-44A1-8AA4-A0AECFA92EC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9A7613-EAF6-4A32-A420-E6ECAA708BA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3295166A-0AEE-4AE2-B5F2-06314A8FB107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63F863-89B8-4CC3-A33D-CFD5BE1D150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4E9AF0-B698-409A-9FF9-0B94B1362DD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2AC54380-E190-41C8-BCFE-219E901E286E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B590DB-BA2E-4B00-B655-3D74CEB5C44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4ACB85-D190-46B3-A8A7-1187BA1ECDD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28E14C39-00E7-4CB0-BB4C-2866CF6D7E7D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B2F9B307-9C02-4E69-8254-14583DB9F197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57245AC4-774F-4A02-94F0-CD6A5B800057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3538C04A-F5BB-45BF-A749-6D259EE420E6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3E11EE76-4C17-4950-980C-3E92B6371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4D46FEA6-FC8C-48EB-8C73-63996867196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44">
            <a:extLst>
              <a:ext uri="{FF2B5EF4-FFF2-40B4-BE49-F238E27FC236}">
                <a16:creationId xmlns:a16="http://schemas.microsoft.com/office/drawing/2014/main" id="{67142A20-A57A-4F94-8709-1F6830D00F75}"/>
              </a:ext>
            </a:extLst>
          </p:cNvPr>
          <p:cNvSpPr/>
          <p:nvPr/>
        </p:nvSpPr>
        <p:spPr>
          <a:xfrm>
            <a:off x="5628474" y="1664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Up Arrow Callout 46">
            <a:extLst>
              <a:ext uri="{FF2B5EF4-FFF2-40B4-BE49-F238E27FC236}">
                <a16:creationId xmlns:a16="http://schemas.microsoft.com/office/drawing/2014/main" id="{56875FD2-CCF3-4C35-8A0B-9822F3EAE7A2}"/>
              </a:ext>
            </a:extLst>
          </p:cNvPr>
          <p:cNvSpPr/>
          <p:nvPr/>
        </p:nvSpPr>
        <p:spPr>
          <a:xfrm rot="10800000">
            <a:off x="1621220" y="4009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02FDD959-780D-48B7-A74C-7DE3F4765FDC}"/>
              </a:ext>
            </a:extLst>
          </p:cNvPr>
          <p:cNvGrpSpPr/>
          <p:nvPr/>
        </p:nvGrpSpPr>
        <p:grpSpPr>
          <a:xfrm>
            <a:off x="2813069" y="2263857"/>
            <a:ext cx="2527679" cy="1477328"/>
            <a:chOff x="5889060" y="3872747"/>
            <a:chExt cx="252767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776251-70FD-4F70-B821-7A215CD1C61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24991E-11E9-429D-B3AB-3980B204F53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4FA9A9FF-CE33-45CE-8506-7EB1E6D93D27}"/>
              </a:ext>
            </a:extLst>
          </p:cNvPr>
          <p:cNvGrpSpPr/>
          <p:nvPr/>
        </p:nvGrpSpPr>
        <p:grpSpPr>
          <a:xfrm>
            <a:off x="6835598" y="4140432"/>
            <a:ext cx="2527679" cy="1477328"/>
            <a:chOff x="5889060" y="3872747"/>
            <a:chExt cx="2527679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681B15-2C54-438F-B01A-16B8A029850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4D0F4D-2431-4855-A163-69230DCC647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F16711-9A1F-4461-9D3B-587D91E1EF61}"/>
              </a:ext>
            </a:extLst>
          </p:cNvPr>
          <p:cNvSpPr txBox="1"/>
          <p:nvPr/>
        </p:nvSpPr>
        <p:spPr>
          <a:xfrm>
            <a:off x="5958658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3785B-6490-40D9-A05B-A78E888A8E14}"/>
              </a:ext>
            </a:extLst>
          </p:cNvPr>
          <p:cNvSpPr txBox="1"/>
          <p:nvPr/>
        </p:nvSpPr>
        <p:spPr>
          <a:xfrm>
            <a:off x="9641075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90C84-982A-4499-8417-F62E153EF01D}"/>
              </a:ext>
            </a:extLst>
          </p:cNvPr>
          <p:cNvSpPr txBox="1"/>
          <p:nvPr/>
        </p:nvSpPr>
        <p:spPr>
          <a:xfrm>
            <a:off x="5617728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D7F37-FD70-4E03-BCA8-14BE1721C6BB}"/>
              </a:ext>
            </a:extLst>
          </p:cNvPr>
          <p:cNvSpPr txBox="1"/>
          <p:nvPr/>
        </p:nvSpPr>
        <p:spPr>
          <a:xfrm>
            <a:off x="1964464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0AE0226-AB67-44D7-953F-64C5B2D4A5B8}"/>
              </a:ext>
            </a:extLst>
          </p:cNvPr>
          <p:cNvSpPr/>
          <p:nvPr/>
        </p:nvSpPr>
        <p:spPr>
          <a:xfrm rot="5400000">
            <a:off x="8091915" y="2605692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6E90C93B-7270-449E-9C11-FFCDEFFD4AC0}"/>
              </a:ext>
            </a:extLst>
          </p:cNvPr>
          <p:cNvSpPr/>
          <p:nvPr/>
        </p:nvSpPr>
        <p:spPr>
          <a:xfrm rot="16200000">
            <a:off x="2346790" y="72821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48">
            <a:extLst>
              <a:ext uri="{FF2B5EF4-FFF2-40B4-BE49-F238E27FC236}">
                <a16:creationId xmlns:a16="http://schemas.microsoft.com/office/drawing/2014/main" id="{4588C123-BD60-4DB9-A215-0674A9B2A47B}"/>
              </a:ext>
            </a:extLst>
          </p:cNvPr>
          <p:cNvGrpSpPr/>
          <p:nvPr/>
        </p:nvGrpSpPr>
        <p:grpSpPr>
          <a:xfrm>
            <a:off x="6822833" y="2263857"/>
            <a:ext cx="3604845" cy="1477328"/>
            <a:chOff x="5889060" y="3872747"/>
            <a:chExt cx="2527679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35681E-4BB6-4394-ADEC-B2C4A349B7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2C8ECA-083C-4107-84DC-60375711810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2C7AF1AB-4E2C-4D13-9519-386041870E72}"/>
              </a:ext>
            </a:extLst>
          </p:cNvPr>
          <p:cNvGrpSpPr/>
          <p:nvPr/>
        </p:nvGrpSpPr>
        <p:grpSpPr>
          <a:xfrm>
            <a:off x="1732087" y="4140432"/>
            <a:ext cx="3504800" cy="1477328"/>
            <a:chOff x="5889060" y="3872747"/>
            <a:chExt cx="2527679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BFE892-9A6B-46FD-B440-2EAC12192B6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6F2CAF-9EF4-42A2-87EF-A34395A0D10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21B89772-DE83-4694-BC96-06221EF5C821}"/>
              </a:ext>
            </a:extLst>
          </p:cNvPr>
          <p:cNvSpPr/>
          <p:nvPr/>
        </p:nvSpPr>
        <p:spPr>
          <a:xfrm rot="2700000">
            <a:off x="5825696" y="4941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B75271D-8078-4346-80AF-0572F01B8ECC}"/>
              </a:ext>
            </a:extLst>
          </p:cNvPr>
          <p:cNvSpPr/>
          <p:nvPr/>
        </p:nvSpPr>
        <p:spPr>
          <a:xfrm>
            <a:off x="9775747" y="5008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091486F1-D5EE-456F-8C21-DF2E8FFEB34E}"/>
              </a:ext>
            </a:extLst>
          </p:cNvPr>
          <p:cNvSpPr/>
          <p:nvPr/>
        </p:nvSpPr>
        <p:spPr>
          <a:xfrm>
            <a:off x="2060343" y="309572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ECAB245-38A2-4659-91F8-99779A6D7A71}"/>
              </a:ext>
            </a:extLst>
          </p:cNvPr>
          <p:cNvSpPr>
            <a:spLocks noChangeAspect="1"/>
          </p:cNvSpPr>
          <p:nvPr/>
        </p:nvSpPr>
        <p:spPr>
          <a:xfrm>
            <a:off x="6057374" y="30673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695423CF-C3FC-46C2-9433-C2EEAE3ECCCD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70E0712-DE23-4CB2-A112-F8D72FEA1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7409140-02CF-461F-AB0E-6480FD2DC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486F0EB-5084-4114-8B77-DC8B88F59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AE7679E-CB62-4E71-A9EA-B885055E5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28">
            <a:extLst>
              <a:ext uri="{FF2B5EF4-FFF2-40B4-BE49-F238E27FC236}">
                <a16:creationId xmlns:a16="http://schemas.microsoft.com/office/drawing/2014/main" id="{751A07DC-4592-4AC8-B429-5D01B774A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081297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31">
            <a:extLst>
              <a:ext uri="{FF2B5EF4-FFF2-40B4-BE49-F238E27FC236}">
                <a16:creationId xmlns:a16="http://schemas.microsoft.com/office/drawing/2014/main" id="{CA7C4360-6E55-405C-9651-DD8F86414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971483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6">
            <a:extLst>
              <a:ext uri="{FF2B5EF4-FFF2-40B4-BE49-F238E27FC236}">
                <a16:creationId xmlns:a16="http://schemas.microsoft.com/office/drawing/2014/main" id="{BE23DC97-B090-46E4-AF1B-0684DB10B62C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05E66132-F01F-48DA-AF6F-BD5F2703605F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B3FEA0B3-D731-49D2-9D40-9FFC668BC9B7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A5C58EC0-92CD-424A-B2E0-09D16286A72E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0DB2344-3D67-4037-9E40-B3C0B0598F00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6C9EEC-99DE-4606-AB46-B2C127BE1902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72A77EF0-5A0F-4652-957E-7C39ECF93A25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6433BD28-613E-4004-8D38-0AFE104467D5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26B1E149-17A0-4BAC-B266-5FE71212A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21452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750C2D7B-33A1-4BD9-89C4-DD26AEEAA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177053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9">
            <a:extLst>
              <a:ext uri="{FF2B5EF4-FFF2-40B4-BE49-F238E27FC236}">
                <a16:creationId xmlns:a16="http://schemas.microsoft.com/office/drawing/2014/main" id="{1EFF0BF7-EAB8-45A9-939C-76EAEFB15BAD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D285B-4536-473A-9B65-7C7503D46D98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8A279A-D31F-4749-9724-E9B223B64DF1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6F01E68-195C-411A-89D4-E8E19F088C33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A870F0-2387-474B-86CD-1F6046C7B4BA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424DE3-A64E-48FE-9CF1-0FE9CBDF7DA2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B85FDCC-85AF-4563-A312-117547974E0D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795A88-7ED7-4B10-A853-6BD9EEF73F05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4443D8-3E0E-403E-9261-B8B65FABDAE2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016C3BB-E870-4379-ACF7-7CB046D68542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20CA5A-01EF-460A-95FE-B8D380D93592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B1040A-75C2-49B2-A4BA-3BF246A317C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A0885BB-BF35-4022-BCDD-5915E2942509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1C1246-B528-4D6D-B112-774F8BF9C710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AFF44D-FD33-4CB5-A225-40D27310ED75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BB01E27-F4B2-4891-902A-3E8978870B45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94CD13-3C69-44E5-A953-82FFC254EBB7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187858-581E-4DED-9E14-70D428F622D6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7F30D2A-9A56-4CFD-B48A-7F800B8C1E3E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018E0E-E3B8-4562-8E7D-F35B5485C75A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B96029-FCDF-4CD1-AA32-DBEF3532638A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0B1A3B9-BD57-4A66-A9FF-FA41C566C700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EC7466-08DD-40BB-9294-FE5D49225230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3FA943-9776-4F86-9A6B-F333D421F264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5B626CE3-47C2-4CDF-A738-B250483D5BDA}"/>
              </a:ext>
            </a:extLst>
          </p:cNvPr>
          <p:cNvGrpSpPr/>
          <p:nvPr/>
        </p:nvGrpSpPr>
        <p:grpSpPr>
          <a:xfrm>
            <a:off x="3631448" y="5408421"/>
            <a:ext cx="2167332" cy="1068787"/>
            <a:chOff x="270024" y="1671304"/>
            <a:chExt cx="1280222" cy="10794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CFDD43-B662-4B74-B5B3-8289C7FA3EE0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248143-50F8-4ADA-A565-222E2F7A59EB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736BF808-E56A-49AC-80AD-FE04D5C0A7A5}"/>
              </a:ext>
            </a:extLst>
          </p:cNvPr>
          <p:cNvGrpSpPr/>
          <p:nvPr/>
        </p:nvGrpSpPr>
        <p:grpSpPr>
          <a:xfrm>
            <a:off x="6396327" y="5408421"/>
            <a:ext cx="2167332" cy="1068787"/>
            <a:chOff x="270024" y="1671304"/>
            <a:chExt cx="1280222" cy="107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74D133-347B-42AB-A1EB-6FAF5277E519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DB75EF-BF30-493F-9A53-89DEC8F64637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B51EC30E-AD11-44AA-873E-CDADD0482300}"/>
              </a:ext>
            </a:extLst>
          </p:cNvPr>
          <p:cNvGrpSpPr/>
          <p:nvPr/>
        </p:nvGrpSpPr>
        <p:grpSpPr>
          <a:xfrm>
            <a:off x="9161205" y="54084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18E30F-AECF-413A-9F32-72F9466BC04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751D84-3313-4867-9FDE-9534D700A59C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3D669593-0D06-490A-BB02-45A47D1D2DFA}"/>
              </a:ext>
            </a:extLst>
          </p:cNvPr>
          <p:cNvGrpSpPr/>
          <p:nvPr/>
        </p:nvGrpSpPr>
        <p:grpSpPr>
          <a:xfrm>
            <a:off x="866569" y="54084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0605F0-107D-45C2-8DFD-99B772A538AF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091659-C31A-417C-BF73-8A844E04AC34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9DF87F-AE3C-4A4C-A901-5CCC91D50635}"/>
              </a:ext>
            </a:extLst>
          </p:cNvPr>
          <p:cNvSpPr txBox="1"/>
          <p:nvPr/>
        </p:nvSpPr>
        <p:spPr>
          <a:xfrm>
            <a:off x="9161205" y="1625713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752D32B6-B5AD-4D1E-AA84-3FF29ADE8E96}"/>
              </a:ext>
            </a:extLst>
          </p:cNvPr>
          <p:cNvSpPr/>
          <p:nvPr/>
        </p:nvSpPr>
        <p:spPr>
          <a:xfrm>
            <a:off x="9241334" y="1223067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2D344D0E-A66E-4694-A22E-3CA55CB73CCD}"/>
              </a:ext>
            </a:extLst>
          </p:cNvPr>
          <p:cNvSpPr/>
          <p:nvPr/>
        </p:nvSpPr>
        <p:spPr>
          <a:xfrm rot="10800000">
            <a:off x="10923595" y="4367402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DE857621-6B2B-463E-9930-18170F7BAA58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AFA26F-7F68-40C1-B7BD-763182BB76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19F402-099B-4C46-886E-AEC40168201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529CE4AF-9798-4E6D-A812-2E5B66B8286E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37BBCB-323D-4279-B566-49A8E5BC6E0C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88DA6B-CDCA-49AA-8188-2D5AD3207EB6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id="{1A21F433-4012-4484-83D3-10166BB8F2AD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DDA498-D5B4-411D-8CBB-869CED96F03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372836-5A47-4595-86F3-D7C8DE40FF3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8A228E9D-C51C-4A03-BA6D-C0F8C26AFD9E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866CB1-4F16-4BD4-96A6-FAA29A2F9F5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8AA9C-3464-4DB1-8B23-90D55CB0351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F2B1B214-8972-4C81-AEEC-110223E57F22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372779-0B27-4958-9D73-FAC744ED8BB5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928D3C-B011-476B-8AB3-D3988CB7D14A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2DF2DD83-03A0-4E14-9DF0-96E66152C365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D8FBC-350B-449A-9B14-5E2A835834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88E54B-DF7F-496A-A60D-9EA5C62A684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4F5280AB-973F-4B9E-8D0F-FFB4F2880929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3">
              <a:extLst>
                <a:ext uri="{FF2B5EF4-FFF2-40B4-BE49-F238E27FC236}">
                  <a16:creationId xmlns:a16="http://schemas.microsoft.com/office/drawing/2014/main" id="{622CE86E-9FD2-45DF-817B-54619DA71E24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6C8063C5-2248-4C24-BD16-7CF097BB9EF6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5">
              <a:extLst>
                <a:ext uri="{FF2B5EF4-FFF2-40B4-BE49-F238E27FC236}">
                  <a16:creationId xmlns:a16="http://schemas.microsoft.com/office/drawing/2014/main" id="{3CE2AA05-BBED-41E6-858A-310FB79CC176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6">
              <a:extLst>
                <a:ext uri="{FF2B5EF4-FFF2-40B4-BE49-F238E27FC236}">
                  <a16:creationId xmlns:a16="http://schemas.microsoft.com/office/drawing/2014/main" id="{BD5ADE57-BD60-43BC-AB81-C0F6EF73620A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7">
              <a:extLst>
                <a:ext uri="{FF2B5EF4-FFF2-40B4-BE49-F238E27FC236}">
                  <a16:creationId xmlns:a16="http://schemas.microsoft.com/office/drawing/2014/main" id="{880D4298-4C4B-455D-AA36-9DD2EBFD0F66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8">
              <a:extLst>
                <a:ext uri="{FF2B5EF4-FFF2-40B4-BE49-F238E27FC236}">
                  <a16:creationId xmlns:a16="http://schemas.microsoft.com/office/drawing/2014/main" id="{F4FC1052-411E-473A-B7BD-69A4B98E5659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E2DF5C5B-6D91-4114-943E-F7E03CF7CFBD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95707A3-BD87-4F3D-B78A-9ECE96132430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094C7ADC-CE35-483D-B9A5-37E34FC89C36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79593041-7C86-476F-BAC0-3DC57C5A30EA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8FC73AC-A07E-4A49-B8E6-F38D166E704E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A2F655B4-E63F-4C0C-ABCA-03FCAB07F56B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ardrop 12">
            <a:extLst>
              <a:ext uri="{FF2B5EF4-FFF2-40B4-BE49-F238E27FC236}">
                <a16:creationId xmlns:a16="http://schemas.microsoft.com/office/drawing/2014/main" id="{471C3CA0-01A4-40CB-9DAF-AC7A0E669B97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ardrop 12">
            <a:extLst>
              <a:ext uri="{FF2B5EF4-FFF2-40B4-BE49-F238E27FC236}">
                <a16:creationId xmlns:a16="http://schemas.microsoft.com/office/drawing/2014/main" id="{264ED8EB-521E-4399-88C3-B45BB09F82F7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ardrop 12">
            <a:extLst>
              <a:ext uri="{FF2B5EF4-FFF2-40B4-BE49-F238E27FC236}">
                <a16:creationId xmlns:a16="http://schemas.microsoft.com/office/drawing/2014/main" id="{FA552075-9ADA-43C7-9449-8E57D55D05AF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ardrop 12">
            <a:extLst>
              <a:ext uri="{FF2B5EF4-FFF2-40B4-BE49-F238E27FC236}">
                <a16:creationId xmlns:a16="http://schemas.microsoft.com/office/drawing/2014/main" id="{49AFF151-B438-47FE-BCF2-4A22B9C2E3FF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3">
            <a:extLst>
              <a:ext uri="{FF2B5EF4-FFF2-40B4-BE49-F238E27FC236}">
                <a16:creationId xmlns:a16="http://schemas.microsoft.com/office/drawing/2014/main" id="{BCA5D30C-0D00-4CF9-8149-317F0985C0BE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4">
            <a:extLst>
              <a:ext uri="{FF2B5EF4-FFF2-40B4-BE49-F238E27FC236}">
                <a16:creationId xmlns:a16="http://schemas.microsoft.com/office/drawing/2014/main" id="{7D8B2E1E-85D5-41F1-8566-5F0329840163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5">
            <a:extLst>
              <a:ext uri="{FF2B5EF4-FFF2-40B4-BE49-F238E27FC236}">
                <a16:creationId xmlns:a16="http://schemas.microsoft.com/office/drawing/2014/main" id="{979025DA-B819-4887-89BC-DCC6C73A571C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6">
            <a:extLst>
              <a:ext uri="{FF2B5EF4-FFF2-40B4-BE49-F238E27FC236}">
                <a16:creationId xmlns:a16="http://schemas.microsoft.com/office/drawing/2014/main" id="{25E1B78D-A7C8-43ED-BCD7-C797657E819C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C96FA54-118B-4077-80D4-AEECA46F4C72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62E2EF-51BD-4C29-A336-93DA02085A3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D103F6-489A-4EDA-8FDC-54FF8E6559E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E243CF0-024A-4B7F-A483-9D26EE0F56B6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1B1FE5-840F-4E29-A185-E23258A47C7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307459-204A-47A3-9C1D-AB7155B9F17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7BE16D62-2AE4-4274-A09B-B62CEE6B7D50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A3701B-C210-4ECD-9D9A-B51A4AFEA3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E58D9D-D360-458F-AE96-DD05DED3F40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F7745D4-6D70-4781-B238-17931EFE1A64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AB9266-209D-47D9-A250-F2A4A0FE7C0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92AF5-FEAB-4C3D-9433-C58164EA33E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AA48CE-91C4-4DFA-9F34-27FB9CFC27A2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88360-68E6-4E97-AAD5-FDD6A2DD209A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45B0B1-5F3A-421D-A6F1-A8E0D8A0254A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5AEC2A-3BC3-41C4-BA5B-595F8F7D4590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A265D0F8-B226-4932-BD5C-662D3BD22755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79A1EE-747A-448F-913A-6506E45DFD06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71192279-E84C-46BE-86C6-7576CCAD693F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9FAF18A-673C-4EED-8820-C9A367FAA768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9C9D9-3F54-43EE-BC47-CFECB67DEAAF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D6C8A8B-A423-4BA1-8FAA-EC46EB83DBAB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4E177-30F7-409B-962C-BFD27B3987F6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532EE4-0F15-45D4-BEED-81779C3B655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1DCF668E-CE87-45E7-AA07-30562E62C495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DF753-CC35-40F8-9357-19C304650ED4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003EBA-66FE-4FDB-A639-C619556EBA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E036B194-A530-4743-8797-451CCE4F6882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A1C826-576A-44B6-B34E-0477843DAC82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30B79A-9B3D-4D14-8DD2-91F849E96F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8A1F42-A8C1-4C49-BD82-FC269C14D649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A1B5D68C-2FBB-4285-B645-6E659E7B8159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BA2BDB9-BDDA-4A27-8B3F-64929662A55B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09B2BB9B-3C08-41B7-98D6-9CB5CB1882CB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7B685CF2-0D3F-446A-A6E2-800E983CE6F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AB2AA6B0-7D9B-492B-B9B5-62C7ECEA29B6}"/>
              </a:ext>
            </a:extLst>
          </p:cNvPr>
          <p:cNvSpPr/>
          <p:nvPr/>
        </p:nvSpPr>
        <p:spPr>
          <a:xfrm>
            <a:off x="947482" y="2854200"/>
            <a:ext cx="2088232" cy="2088232"/>
          </a:xfrm>
          <a:prstGeom prst="donut">
            <a:avLst>
              <a:gd name="adj" fmla="val 305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0" name="Elbow Connector 31">
            <a:extLst>
              <a:ext uri="{FF2B5EF4-FFF2-40B4-BE49-F238E27FC236}">
                <a16:creationId xmlns:a16="http://schemas.microsoft.com/office/drawing/2014/main" id="{F5663293-1DEB-4869-AB47-F974C082C933}"/>
              </a:ext>
            </a:extLst>
          </p:cNvPr>
          <p:cNvCxnSpPr>
            <a:cxnSpLocks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36">
            <a:extLst>
              <a:ext uri="{FF2B5EF4-FFF2-40B4-BE49-F238E27FC236}">
                <a16:creationId xmlns:a16="http://schemas.microsoft.com/office/drawing/2014/main" id="{F4EAE0B6-67D3-4CCC-8A4D-6C6DF973336E}"/>
              </a:ext>
            </a:extLst>
          </p:cNvPr>
          <p:cNvSpPr/>
          <p:nvPr/>
        </p:nvSpPr>
        <p:spPr>
          <a:xfrm>
            <a:off x="4056519" y="1896048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45">
            <a:extLst>
              <a:ext uri="{FF2B5EF4-FFF2-40B4-BE49-F238E27FC236}">
                <a16:creationId xmlns:a16="http://schemas.microsoft.com/office/drawing/2014/main" id="{00DF31BA-7C61-48DF-A1A9-C4267491B465}"/>
              </a:ext>
            </a:extLst>
          </p:cNvPr>
          <p:cNvSpPr/>
          <p:nvPr/>
        </p:nvSpPr>
        <p:spPr>
          <a:xfrm>
            <a:off x="4056519" y="3339710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48">
            <a:extLst>
              <a:ext uri="{FF2B5EF4-FFF2-40B4-BE49-F238E27FC236}">
                <a16:creationId xmlns:a16="http://schemas.microsoft.com/office/drawing/2014/main" id="{4323804F-6189-4C76-9C70-1502FD4FE742}"/>
              </a:ext>
            </a:extLst>
          </p:cNvPr>
          <p:cNvSpPr/>
          <p:nvPr/>
        </p:nvSpPr>
        <p:spPr>
          <a:xfrm>
            <a:off x="4056519" y="4783371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0" name="Elbow Connector 51">
            <a:extLst>
              <a:ext uri="{FF2B5EF4-FFF2-40B4-BE49-F238E27FC236}">
                <a16:creationId xmlns:a16="http://schemas.microsoft.com/office/drawing/2014/main" id="{E0547BF2-90D4-4498-BC3B-AF46D78E8A23}"/>
              </a:ext>
            </a:extLst>
          </p:cNvPr>
          <p:cNvCxnSpPr>
            <a:cxnSpLocks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5">
            <a:extLst>
              <a:ext uri="{FF2B5EF4-FFF2-40B4-BE49-F238E27FC236}">
                <a16:creationId xmlns:a16="http://schemas.microsoft.com/office/drawing/2014/main" id="{633156DE-C434-435D-BC35-A5B7BA7B5304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C959D82-ACAA-4A46-8F54-7CFA8B781CBB}"/>
              </a:ext>
            </a:extLst>
          </p:cNvPr>
          <p:cNvSpPr txBox="1"/>
          <p:nvPr/>
        </p:nvSpPr>
        <p:spPr>
          <a:xfrm>
            <a:off x="1229066" y="349425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95035-E8A3-4E18-81E1-C74914FB36EE}"/>
              </a:ext>
            </a:extLst>
          </p:cNvPr>
          <p:cNvSpPr txBox="1"/>
          <p:nvPr/>
        </p:nvSpPr>
        <p:spPr>
          <a:xfrm>
            <a:off x="1229066" y="3789512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AE987-F445-4DD5-8F2E-C1543B22D6F6}"/>
              </a:ext>
            </a:extLst>
          </p:cNvPr>
          <p:cNvSpPr txBox="1"/>
          <p:nvPr/>
        </p:nvSpPr>
        <p:spPr>
          <a:xfrm>
            <a:off x="1229066" y="408476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9EAE30-EAF9-4C24-8D27-6D7625214E28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978DA-8481-438E-91D3-877DB3E916B1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9E43D-BB67-431B-8932-5C01B5B4E355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04995B66-EF79-4DD9-800C-518E10B42FB4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73">
            <a:extLst>
              <a:ext uri="{FF2B5EF4-FFF2-40B4-BE49-F238E27FC236}">
                <a16:creationId xmlns:a16="http://schemas.microsoft.com/office/drawing/2014/main" id="{E7F395B5-F7F1-422B-81AF-BCB348306E0B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74">
            <a:extLst>
              <a:ext uri="{FF2B5EF4-FFF2-40B4-BE49-F238E27FC236}">
                <a16:creationId xmlns:a16="http://schemas.microsoft.com/office/drawing/2014/main" id="{232BBABF-EFBB-49AB-A0CC-9F698896823E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78E798-045E-407E-831C-D93C32473CBC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77">
            <a:extLst>
              <a:ext uri="{FF2B5EF4-FFF2-40B4-BE49-F238E27FC236}">
                <a16:creationId xmlns:a16="http://schemas.microsoft.com/office/drawing/2014/main" id="{09DF42F3-8ED7-4E38-AB37-4D7F65FA387C}"/>
              </a:ext>
            </a:extLst>
          </p:cNvPr>
          <p:cNvSpPr>
            <a:spLocks noChangeAspect="1"/>
          </p:cNvSpPr>
          <p:nvPr/>
        </p:nvSpPr>
        <p:spPr>
          <a:xfrm>
            <a:off x="6376915" y="1735512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8F0F9-C06B-440D-AA5E-A48D67C69401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80">
            <a:extLst>
              <a:ext uri="{FF2B5EF4-FFF2-40B4-BE49-F238E27FC236}">
                <a16:creationId xmlns:a16="http://schemas.microsoft.com/office/drawing/2014/main" id="{417C564B-DB42-4573-A780-5AB06D6D5104}"/>
              </a:ext>
            </a:extLst>
          </p:cNvPr>
          <p:cNvSpPr>
            <a:spLocks noChangeAspect="1"/>
          </p:cNvSpPr>
          <p:nvPr/>
        </p:nvSpPr>
        <p:spPr>
          <a:xfrm>
            <a:off x="6376915" y="3179174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A3B8E6-F896-4EE4-B0DE-144CFFBAA267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82">
            <a:extLst>
              <a:ext uri="{FF2B5EF4-FFF2-40B4-BE49-F238E27FC236}">
                <a16:creationId xmlns:a16="http://schemas.microsoft.com/office/drawing/2014/main" id="{5576E3E4-C91A-4A3D-8AED-E34088488EEB}"/>
              </a:ext>
            </a:extLst>
          </p:cNvPr>
          <p:cNvSpPr>
            <a:spLocks noChangeAspect="1"/>
          </p:cNvSpPr>
          <p:nvPr/>
        </p:nvSpPr>
        <p:spPr>
          <a:xfrm>
            <a:off x="6376915" y="4622835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Straight Connector 16">
            <a:extLst>
              <a:ext uri="{FF2B5EF4-FFF2-40B4-BE49-F238E27FC236}">
                <a16:creationId xmlns:a16="http://schemas.microsoft.com/office/drawing/2014/main" id="{27CE352B-759F-4168-9333-A364CCA0C63E}"/>
              </a:ext>
            </a:extLst>
          </p:cNvPr>
          <p:cNvCxnSpPr>
            <a:cxnSpLocks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FDDC3353-E53B-4408-9C74-54EA6B3C7FAB}"/>
              </a:ext>
            </a:extLst>
          </p:cNvPr>
          <p:cNvCxnSpPr>
            <a:cxnSpLocks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8">
            <a:extLst>
              <a:ext uri="{FF2B5EF4-FFF2-40B4-BE49-F238E27FC236}">
                <a16:creationId xmlns:a16="http://schemas.microsoft.com/office/drawing/2014/main" id="{84820720-44BB-42C6-839A-3AD7DBD9565F}"/>
              </a:ext>
            </a:extLst>
          </p:cNvPr>
          <p:cNvCxnSpPr>
            <a:cxnSpLocks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3E938C8-DE0D-4AFF-A5D6-20BCC18B7D03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47E036F7-CB40-47F6-862D-93096D23895F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73A5EBEE-0B54-48A8-B98E-7CDA0B132AC9}"/>
              </a:ext>
            </a:extLst>
          </p:cNvPr>
          <p:cNvSpPr/>
          <p:nvPr/>
        </p:nvSpPr>
        <p:spPr>
          <a:xfrm>
            <a:off x="5020146" y="1937612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CC8BD4F5-35B0-4003-9639-CB69F7525FD7}"/>
              </a:ext>
            </a:extLst>
          </p:cNvPr>
          <p:cNvGrpSpPr/>
          <p:nvPr/>
        </p:nvGrpSpPr>
        <p:grpSpPr>
          <a:xfrm>
            <a:off x="1123950" y="3285896"/>
            <a:ext cx="1408566" cy="1408566"/>
            <a:chOff x="1472426" y="1967171"/>
            <a:chExt cx="1557030" cy="1557030"/>
          </a:xfrm>
        </p:grpSpPr>
        <p:sp>
          <p:nvSpPr>
            <p:cNvPr id="4" name="Circle: Hollow 61">
              <a:extLst>
                <a:ext uri="{FF2B5EF4-FFF2-40B4-BE49-F238E27FC236}">
                  <a16:creationId xmlns:a16="http://schemas.microsoft.com/office/drawing/2014/main" id="{10B378EA-ABEB-484C-BBF6-935862759D81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62">
              <a:extLst>
                <a:ext uri="{FF2B5EF4-FFF2-40B4-BE49-F238E27FC236}">
                  <a16:creationId xmlns:a16="http://schemas.microsoft.com/office/drawing/2014/main" id="{380B4492-2E23-4A89-A863-58B01AD25E69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63">
            <a:extLst>
              <a:ext uri="{FF2B5EF4-FFF2-40B4-BE49-F238E27FC236}">
                <a16:creationId xmlns:a16="http://schemas.microsoft.com/office/drawing/2014/main" id="{27C6D440-96F9-47F7-87A6-7DDF8EDF560E}"/>
              </a:ext>
            </a:extLst>
          </p:cNvPr>
          <p:cNvGrpSpPr/>
          <p:nvPr/>
        </p:nvGrpSpPr>
        <p:grpSpPr>
          <a:xfrm rot="10800000">
            <a:off x="3257834" y="3285896"/>
            <a:ext cx="1408566" cy="1408566"/>
            <a:chOff x="1472426" y="1967171"/>
            <a:chExt cx="1557030" cy="1557030"/>
          </a:xfrm>
          <a:solidFill>
            <a:schemeClr val="accent2"/>
          </a:solidFill>
        </p:grpSpPr>
        <p:sp>
          <p:nvSpPr>
            <p:cNvPr id="7" name="Circle: Hollow 64">
              <a:extLst>
                <a:ext uri="{FF2B5EF4-FFF2-40B4-BE49-F238E27FC236}">
                  <a16:creationId xmlns:a16="http://schemas.microsoft.com/office/drawing/2014/main" id="{F19197ED-EAF6-4501-8FF8-8242E621D086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65">
              <a:extLst>
                <a:ext uri="{FF2B5EF4-FFF2-40B4-BE49-F238E27FC236}">
                  <a16:creationId xmlns:a16="http://schemas.microsoft.com/office/drawing/2014/main" id="{B34EC144-9678-41FD-B935-E69E2F8FA284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19B60B0F-897D-44E4-9E43-776C7901F4B4}"/>
              </a:ext>
            </a:extLst>
          </p:cNvPr>
          <p:cNvGrpSpPr/>
          <p:nvPr/>
        </p:nvGrpSpPr>
        <p:grpSpPr>
          <a:xfrm>
            <a:off x="5391718" y="3285896"/>
            <a:ext cx="1408566" cy="1408566"/>
            <a:chOff x="1472426" y="1967171"/>
            <a:chExt cx="1557030" cy="1557030"/>
          </a:xfrm>
          <a:solidFill>
            <a:schemeClr val="accent3"/>
          </a:solidFill>
        </p:grpSpPr>
        <p:sp>
          <p:nvSpPr>
            <p:cNvPr id="10" name="Circle: Hollow 67">
              <a:extLst>
                <a:ext uri="{FF2B5EF4-FFF2-40B4-BE49-F238E27FC236}">
                  <a16:creationId xmlns:a16="http://schemas.microsoft.com/office/drawing/2014/main" id="{F2E020FE-0B44-431F-BB9E-6A24BCCB66F0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68">
              <a:extLst>
                <a:ext uri="{FF2B5EF4-FFF2-40B4-BE49-F238E27FC236}">
                  <a16:creationId xmlns:a16="http://schemas.microsoft.com/office/drawing/2014/main" id="{8A5E2C55-5348-494A-A7B9-B2E6B8C895AA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69">
            <a:extLst>
              <a:ext uri="{FF2B5EF4-FFF2-40B4-BE49-F238E27FC236}">
                <a16:creationId xmlns:a16="http://schemas.microsoft.com/office/drawing/2014/main" id="{79AE3E0B-31B8-4112-9B3D-5E3A552776BE}"/>
              </a:ext>
            </a:extLst>
          </p:cNvPr>
          <p:cNvGrpSpPr/>
          <p:nvPr/>
        </p:nvGrpSpPr>
        <p:grpSpPr>
          <a:xfrm rot="10800000">
            <a:off x="7525602" y="3285896"/>
            <a:ext cx="1408566" cy="1408566"/>
            <a:chOff x="1472426" y="1967171"/>
            <a:chExt cx="1557030" cy="1557030"/>
          </a:xfrm>
          <a:solidFill>
            <a:schemeClr val="accent4"/>
          </a:solidFill>
        </p:grpSpPr>
        <p:sp>
          <p:nvSpPr>
            <p:cNvPr id="13" name="Circle: Hollow 70">
              <a:extLst>
                <a:ext uri="{FF2B5EF4-FFF2-40B4-BE49-F238E27FC236}">
                  <a16:creationId xmlns:a16="http://schemas.microsoft.com/office/drawing/2014/main" id="{44DA5C70-47BB-4385-A5EA-00F2539ECAD1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71">
              <a:extLst>
                <a:ext uri="{FF2B5EF4-FFF2-40B4-BE49-F238E27FC236}">
                  <a16:creationId xmlns:a16="http://schemas.microsoft.com/office/drawing/2014/main" id="{5A57564E-BC29-4DCE-86A2-A82F650B2580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72">
            <a:extLst>
              <a:ext uri="{FF2B5EF4-FFF2-40B4-BE49-F238E27FC236}">
                <a16:creationId xmlns:a16="http://schemas.microsoft.com/office/drawing/2014/main" id="{A8A455F4-4814-4C81-A520-0C9ED03280A9}"/>
              </a:ext>
            </a:extLst>
          </p:cNvPr>
          <p:cNvGrpSpPr/>
          <p:nvPr/>
        </p:nvGrpSpPr>
        <p:grpSpPr>
          <a:xfrm>
            <a:off x="9659484" y="3285896"/>
            <a:ext cx="1408566" cy="1408566"/>
            <a:chOff x="1472426" y="1967171"/>
            <a:chExt cx="1557030" cy="1557030"/>
          </a:xfrm>
          <a:solidFill>
            <a:schemeClr val="accent5"/>
          </a:solidFill>
        </p:grpSpPr>
        <p:sp>
          <p:nvSpPr>
            <p:cNvPr id="16" name="Circle: Hollow 73">
              <a:extLst>
                <a:ext uri="{FF2B5EF4-FFF2-40B4-BE49-F238E27FC236}">
                  <a16:creationId xmlns:a16="http://schemas.microsoft.com/office/drawing/2014/main" id="{1B7CB23A-05E4-459C-8ADA-719EB11B2C1C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74">
              <a:extLst>
                <a:ext uri="{FF2B5EF4-FFF2-40B4-BE49-F238E27FC236}">
                  <a16:creationId xmlns:a16="http://schemas.microsoft.com/office/drawing/2014/main" id="{0D2951C8-7B04-4781-A83E-523AF9A833F0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92654F7-C00E-4CAF-821E-811D6AB5EB7E}"/>
              </a:ext>
            </a:extLst>
          </p:cNvPr>
          <p:cNvSpPr/>
          <p:nvPr/>
        </p:nvSpPr>
        <p:spPr>
          <a:xfrm flipH="1">
            <a:off x="1650824" y="3882546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5464A42-D8A5-4824-8391-C208D5AF0A62}"/>
              </a:ext>
            </a:extLst>
          </p:cNvPr>
          <p:cNvSpPr/>
          <p:nvPr/>
        </p:nvSpPr>
        <p:spPr>
          <a:xfrm>
            <a:off x="5935641" y="3816514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F2033DE-5D1F-4357-9F0A-DFB52805F2C4}"/>
              </a:ext>
            </a:extLst>
          </p:cNvPr>
          <p:cNvSpPr/>
          <p:nvPr/>
        </p:nvSpPr>
        <p:spPr>
          <a:xfrm>
            <a:off x="10180726" y="3816514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Block Arc 25">
            <a:extLst>
              <a:ext uri="{FF2B5EF4-FFF2-40B4-BE49-F238E27FC236}">
                <a16:creationId xmlns:a16="http://schemas.microsoft.com/office/drawing/2014/main" id="{527DE7C5-E957-4CD5-B93F-BE75A13C92EB}"/>
              </a:ext>
            </a:extLst>
          </p:cNvPr>
          <p:cNvSpPr/>
          <p:nvPr/>
        </p:nvSpPr>
        <p:spPr>
          <a:xfrm>
            <a:off x="3840595" y="3825393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01A3F9E1-F9EB-49C4-AE33-ED6EC9059A51}"/>
              </a:ext>
            </a:extLst>
          </p:cNvPr>
          <p:cNvSpPr/>
          <p:nvPr/>
        </p:nvSpPr>
        <p:spPr>
          <a:xfrm>
            <a:off x="8065392" y="3825393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E0C3089C-EB9D-4F56-BE6B-B6273890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673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2022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BE8C44F0-9B11-47D3-BF58-20E11F68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788" y="2681725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2021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62F19482-97ED-4DF7-99D7-B5A672C0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905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2020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D82175EA-CC8A-4B59-A040-6B2A757E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22" y="2681725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FDBEADB1-DF30-443B-A4FE-8D8895F0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139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" name="Group 85">
            <a:extLst>
              <a:ext uri="{FF2B5EF4-FFF2-40B4-BE49-F238E27FC236}">
                <a16:creationId xmlns:a16="http://schemas.microsoft.com/office/drawing/2014/main" id="{B8F0E7BB-58FF-424B-8625-5DBC3C82F30F}"/>
              </a:ext>
            </a:extLst>
          </p:cNvPr>
          <p:cNvGrpSpPr/>
          <p:nvPr/>
        </p:nvGrpSpPr>
        <p:grpSpPr>
          <a:xfrm>
            <a:off x="788510" y="1883112"/>
            <a:ext cx="2079446" cy="1102026"/>
            <a:chOff x="862931" y="1739413"/>
            <a:chExt cx="2079446" cy="1102026"/>
          </a:xfrm>
        </p:grpSpPr>
        <p:sp>
          <p:nvSpPr>
            <p:cNvPr id="29" name="Chevron 50">
              <a:extLst>
                <a:ext uri="{FF2B5EF4-FFF2-40B4-BE49-F238E27FC236}">
                  <a16:creationId xmlns:a16="http://schemas.microsoft.com/office/drawing/2014/main" id="{EDD4B68F-D182-4753-ABF2-3AE431E6FDC2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4CF364-4FF0-4B1C-893D-9D280016B4E0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037F8A-2DB9-4D12-AFF8-FB4B1120C258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F43A92-A783-45F5-9408-CD64CFA7745C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E82C29-D660-4D90-AC9B-6AC1E8777E0C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91">
            <a:extLst>
              <a:ext uri="{FF2B5EF4-FFF2-40B4-BE49-F238E27FC236}">
                <a16:creationId xmlns:a16="http://schemas.microsoft.com/office/drawing/2014/main" id="{9DEA2C56-9CB8-4F86-8415-4B1646B58695}"/>
              </a:ext>
            </a:extLst>
          </p:cNvPr>
          <p:cNvGrpSpPr/>
          <p:nvPr/>
        </p:nvGrpSpPr>
        <p:grpSpPr>
          <a:xfrm>
            <a:off x="2922394" y="4988384"/>
            <a:ext cx="2079446" cy="1102026"/>
            <a:chOff x="862931" y="1739413"/>
            <a:chExt cx="2079446" cy="1102026"/>
          </a:xfrm>
        </p:grpSpPr>
        <p:sp>
          <p:nvSpPr>
            <p:cNvPr id="35" name="Chevron 50">
              <a:extLst>
                <a:ext uri="{FF2B5EF4-FFF2-40B4-BE49-F238E27FC236}">
                  <a16:creationId xmlns:a16="http://schemas.microsoft.com/office/drawing/2014/main" id="{4BE35F98-5B31-4497-B638-44F31DE78133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688DDF-7D75-4854-B352-5A383A7BC3A4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025F3F-641A-45DE-BCC0-91702E33FDF3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F6EC94-3B2D-4BFA-AE72-516B4CA8F532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CECCDC-7512-4EBA-8AA8-96D4F5D8CFB6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97">
            <a:extLst>
              <a:ext uri="{FF2B5EF4-FFF2-40B4-BE49-F238E27FC236}">
                <a16:creationId xmlns:a16="http://schemas.microsoft.com/office/drawing/2014/main" id="{D70E1FC8-F06B-47E1-9867-F546F6B74C97}"/>
              </a:ext>
            </a:extLst>
          </p:cNvPr>
          <p:cNvGrpSpPr/>
          <p:nvPr/>
        </p:nvGrpSpPr>
        <p:grpSpPr>
          <a:xfrm>
            <a:off x="5056277" y="1883112"/>
            <a:ext cx="2079446" cy="1102026"/>
            <a:chOff x="862931" y="1739413"/>
            <a:chExt cx="2079446" cy="1102026"/>
          </a:xfrm>
        </p:grpSpPr>
        <p:sp>
          <p:nvSpPr>
            <p:cNvPr id="41" name="Chevron 50">
              <a:extLst>
                <a:ext uri="{FF2B5EF4-FFF2-40B4-BE49-F238E27FC236}">
                  <a16:creationId xmlns:a16="http://schemas.microsoft.com/office/drawing/2014/main" id="{327A0D5E-5062-4A91-8A12-5BD2E4879955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2416B8-CC09-4518-8F02-460DC446C0CA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B9FF93-7927-4650-A1EA-7662925587FE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28A062-53DE-485B-9009-34CD86CE7F3B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EE7C2B-74A0-469E-AD2E-84D36A49D54E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03">
            <a:extLst>
              <a:ext uri="{FF2B5EF4-FFF2-40B4-BE49-F238E27FC236}">
                <a16:creationId xmlns:a16="http://schemas.microsoft.com/office/drawing/2014/main" id="{B5BDC3F8-C1CA-4069-9326-C266DC73CCFD}"/>
              </a:ext>
            </a:extLst>
          </p:cNvPr>
          <p:cNvGrpSpPr/>
          <p:nvPr/>
        </p:nvGrpSpPr>
        <p:grpSpPr>
          <a:xfrm>
            <a:off x="7190160" y="4988384"/>
            <a:ext cx="2079446" cy="1102026"/>
            <a:chOff x="862931" y="1739413"/>
            <a:chExt cx="2079446" cy="1102026"/>
          </a:xfrm>
        </p:grpSpPr>
        <p:sp>
          <p:nvSpPr>
            <p:cNvPr id="47" name="Chevron 50">
              <a:extLst>
                <a:ext uri="{FF2B5EF4-FFF2-40B4-BE49-F238E27FC236}">
                  <a16:creationId xmlns:a16="http://schemas.microsoft.com/office/drawing/2014/main" id="{422A6BCC-60AF-4842-AE6E-B79F58FD7322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EE312D-1581-45E4-9ECA-4F39F856DD3C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95EBEA-4FE2-4721-BD9E-7CCDEF1C940F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A766EE-33E7-4975-BFBA-F4A1F0DD2D37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68062E-FD46-450D-929B-ECBCA82A2E77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09">
            <a:extLst>
              <a:ext uri="{FF2B5EF4-FFF2-40B4-BE49-F238E27FC236}">
                <a16:creationId xmlns:a16="http://schemas.microsoft.com/office/drawing/2014/main" id="{BEBF71BF-7DF9-4803-873B-5944FF3B1DB7}"/>
              </a:ext>
            </a:extLst>
          </p:cNvPr>
          <p:cNvGrpSpPr/>
          <p:nvPr/>
        </p:nvGrpSpPr>
        <p:grpSpPr>
          <a:xfrm>
            <a:off x="9324044" y="1883112"/>
            <a:ext cx="2079446" cy="1102026"/>
            <a:chOff x="862931" y="1739413"/>
            <a:chExt cx="2079446" cy="1102026"/>
          </a:xfrm>
        </p:grpSpPr>
        <p:sp>
          <p:nvSpPr>
            <p:cNvPr id="53" name="Chevron 50">
              <a:extLst>
                <a:ext uri="{FF2B5EF4-FFF2-40B4-BE49-F238E27FC236}">
                  <a16:creationId xmlns:a16="http://schemas.microsoft.com/office/drawing/2014/main" id="{85450DDA-995E-4D2A-AFB3-17C2EC82C689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D44E78-AD2D-4898-A964-618B04177131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0C0116-24F5-4DC6-9D63-8FD93F407F40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1858D3-02C1-42E0-A59C-B33831CF7469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EEF1B4-7C6D-48AA-9121-0CDBC9D22A6F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E8FD723-8821-4216-B406-A67D61C2E9B9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ED23540-C125-4AF7-AB6B-09502965B3E6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D3267B1-2B24-4522-89DC-3286C2DB8D01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F03D0FA-B731-4C31-A1B0-EE588FB664CB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22C9AB2-935A-4381-A916-A29DC7F2E079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5E25FE1-1493-4482-AF4F-1310F30E03E9}"/>
              </a:ext>
            </a:extLst>
          </p:cNvPr>
          <p:cNvSpPr/>
          <p:nvPr/>
        </p:nvSpPr>
        <p:spPr>
          <a:xfrm rot="10800000" flipV="1">
            <a:off x="2009176" y="333546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976CC9-0D2D-4E8A-A29F-8107AEBD8195}"/>
              </a:ext>
            </a:extLst>
          </p:cNvPr>
          <p:cNvSpPr/>
          <p:nvPr/>
        </p:nvSpPr>
        <p:spPr>
          <a:xfrm rot="10800000" flipV="1">
            <a:off x="5907018" y="3335470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618E4EE-1805-458B-BC5C-435FC90B679B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2B22AB7-979B-4E8F-B427-B3DAD40FA16A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E5808-C791-482D-B249-40DDE0EED47B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4B9DE-2A1F-4A50-845E-B4E43BD10599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F2E0D-59D2-4E7A-AF03-5ACE3A5AC42E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2419A-9B25-4406-B4F8-673E161F1CF0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8D3673-A270-4550-9870-6CA2DE988DEF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3870B1-0715-4749-A868-46DD1E14BE1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74826-75C5-4D96-BD97-583EC91BF41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C3D1BD-6D94-4986-89F6-FCEB43EFB11A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8228FD-7DDE-46C0-9E6D-1A087C4CBBB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9E7BC7-B0A3-4FD0-9FA3-CB1665EB223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E9C8DA-A77B-4DCC-A3E4-65BB01CAAA19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2621AD-6D53-45D5-BFC6-79FE4C342A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D1959-1D39-4DA5-BF37-A6A224891A9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BD17B5-C4AF-41F6-9557-7DB6B5412047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F55DEA-E173-4A1A-B7EE-0062A3AB4FA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6D5D68-C483-451C-91DA-057E01FCB3A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D740A0-2795-44AE-9358-2232F45081B7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0C3573-D37E-46F3-AD80-20BD5BDDFCB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138A69-6F85-4181-92D4-EDC041068173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016C9C-27CA-4A66-AE5D-799B4348AA2B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04E3D1AC-8B80-4C4E-BCBB-A462E0F6E111}"/>
              </a:ext>
            </a:extLst>
          </p:cNvPr>
          <p:cNvSpPr/>
          <p:nvPr/>
        </p:nvSpPr>
        <p:spPr>
          <a:xfrm rot="10800000" flipV="1">
            <a:off x="9804860" y="3335470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C5E73-5652-45A2-9B9D-E8F2DB52D072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3B23E3F8-F73A-4BA9-ABE1-C1E32DBD0FFC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4EFD6F-8BD3-4DED-AFD5-B5CFADD2C8DC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A892F0-3AAE-4889-9642-73042FD9D26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136957D-72D5-4F72-9C52-444E7A83A5A1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9ED63354-ECD3-43F7-9E8F-1B9296C8F31C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8886F21-4B74-458C-8E33-457C1BBB1188}"/>
              </a:ext>
            </a:extLst>
          </p:cNvPr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B703F474-C0F7-49D9-9A1B-E77079BA5250}"/>
              </a:ext>
            </a:extLst>
          </p:cNvPr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78ECCDE1-66C1-4F33-B35B-63D67CDDEBCC}"/>
              </a:ext>
            </a:extLst>
          </p:cNvPr>
          <p:cNvSpPr>
            <a:spLocks noChangeAspect="1"/>
          </p:cNvSpPr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AAB9F194-EAA1-4F06-A1DF-7C552A4B7F3F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853083" y="37284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410E3904-A15A-4E37-8E3A-51D67C496502}"/>
              </a:ext>
            </a:extLst>
          </p:cNvPr>
          <p:cNvGrpSpPr/>
          <p:nvPr/>
        </p:nvGrpSpPr>
        <p:grpSpPr>
          <a:xfrm>
            <a:off x="860079" y="798938"/>
            <a:ext cx="7083771" cy="5312268"/>
            <a:chOff x="2153463" y="1916832"/>
            <a:chExt cx="7911017" cy="53122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956818-7A3E-495C-81DF-088851C305A7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921664-36FB-49B1-851D-C3CD13391DA4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30343" y="456767"/>
            <a:ext cx="467133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2B9388B-56FE-4CC4-B9D5-28750958F09E}"/>
              </a:ext>
            </a:extLst>
          </p:cNvPr>
          <p:cNvGrpSpPr/>
          <p:nvPr/>
        </p:nvGrpSpPr>
        <p:grpSpPr>
          <a:xfrm>
            <a:off x="862562" y="2667860"/>
            <a:ext cx="10485925" cy="3756065"/>
            <a:chOff x="862562" y="2667860"/>
            <a:chExt cx="10485925" cy="3756065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BA88DC36-0E40-4BAC-9B11-FD0A136EF678}"/>
                </a:ext>
              </a:extLst>
            </p:cNvPr>
            <p:cNvGrpSpPr/>
            <p:nvPr/>
          </p:nvGrpSpPr>
          <p:grpSpPr>
            <a:xfrm>
              <a:off x="4567901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CD04DCA-7020-4EC5-B31D-243A156E6AB1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CF2446C-2DAC-4BF0-A745-0683996D7EC6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02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F003BB8-BFAB-4056-A6A7-E9715322772B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BA003C-4CB8-408F-9795-5E2C5113C38E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9" name="Rectangle: Rounded Corners 11">
                <a:extLst>
                  <a:ext uri="{FF2B5EF4-FFF2-40B4-BE49-F238E27FC236}">
                    <a16:creationId xmlns:a16="http://schemas.microsoft.com/office/drawing/2014/main" id="{DE38CDA1-DF1D-46C8-A354-EB2C79959BB9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D40AE11F-3F8E-48E9-B75D-9FEEF2576062}"/>
                </a:ext>
              </a:extLst>
            </p:cNvPr>
            <p:cNvGrpSpPr/>
            <p:nvPr/>
          </p:nvGrpSpPr>
          <p:grpSpPr>
            <a:xfrm>
              <a:off x="8273240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D5821477-83B8-4453-B852-DC5F10EC4C1E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3FAF78-7C0C-40B4-86DC-DA4A4FC4558C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03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4DC42-5A8D-443C-BF2D-134111D311F9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3BDE36-6911-4BFC-BB8E-7CE4E5EBF38D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0D19F9D8-FF88-4A92-9678-3F00ACCE691E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id="{C911F502-6A63-4A71-AB70-98D64330E561}"/>
                </a:ext>
              </a:extLst>
            </p:cNvPr>
            <p:cNvGrpSpPr/>
            <p:nvPr/>
          </p:nvGrpSpPr>
          <p:grpSpPr>
            <a:xfrm>
              <a:off x="862562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29" name="Group 10">
                <a:extLst>
                  <a:ext uri="{FF2B5EF4-FFF2-40B4-BE49-F238E27FC236}">
                    <a16:creationId xmlns:a16="http://schemas.microsoft.com/office/drawing/2014/main" id="{CB8CB8AC-CDCF-401C-970C-5EC120348BE7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8020341-F619-4FA4-B749-FBB9E0040A27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01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58AE122-D96E-475C-8910-D15C7B47274E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C9C0DB-21FB-43DB-8156-11C3370BC834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0" name="Rectangle: Rounded Corners 11">
                <a:extLst>
                  <a:ext uri="{FF2B5EF4-FFF2-40B4-BE49-F238E27FC236}">
                    <a16:creationId xmlns:a16="http://schemas.microsoft.com/office/drawing/2014/main" id="{2964FD73-BE7A-47E3-B796-F2C902FE64ED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66">
            <a:extLst>
              <a:ext uri="{FF2B5EF4-FFF2-40B4-BE49-F238E27FC236}">
                <a16:creationId xmlns:a16="http://schemas.microsoft.com/office/drawing/2014/main" id="{6E381871-2BD8-4434-939C-FD58CB8FFC7C}"/>
              </a:ext>
            </a:extLst>
          </p:cNvPr>
          <p:cNvGrpSpPr/>
          <p:nvPr/>
        </p:nvGrpSpPr>
        <p:grpSpPr>
          <a:xfrm>
            <a:off x="7402606" y="1538830"/>
            <a:ext cx="1871230" cy="5123770"/>
            <a:chOff x="7354684" y="1811872"/>
            <a:chExt cx="1908028" cy="5224528"/>
          </a:xfrm>
        </p:grpSpPr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07F5589D-440C-4292-986D-C322FE57698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305C02E8-4252-4B54-882A-B2AADB67BE82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19C0CDFA-669B-433C-BA2A-4E0B891C0268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D2AEC517-3A91-4A54-8CC0-8896D00F22C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F8FAFACA-B63A-4526-B461-CDF9B1860DB7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E766B701-A576-4C71-8756-5BE5FB803226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1A4AA475-4D1E-4821-88E6-36DF47FA5A87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5201963-E8A7-4172-ABEE-9EE85B307A72}"/>
              </a:ext>
            </a:extLst>
          </p:cNvPr>
          <p:cNvGrpSpPr/>
          <p:nvPr/>
        </p:nvGrpSpPr>
        <p:grpSpPr>
          <a:xfrm rot="1800000">
            <a:off x="586784" y="993383"/>
            <a:ext cx="2047572" cy="1149046"/>
            <a:chOff x="3127543" y="5430183"/>
            <a:chExt cx="1452356" cy="815026"/>
          </a:xfrm>
        </p:grpSpPr>
        <p:sp>
          <p:nvSpPr>
            <p:cNvPr id="13" name="Freeform: Shape 523">
              <a:extLst>
                <a:ext uri="{FF2B5EF4-FFF2-40B4-BE49-F238E27FC236}">
                  <a16:creationId xmlns:a16="http://schemas.microsoft.com/office/drawing/2014/main" id="{1AA2F5C5-F5D5-4ADD-A49F-BBD4ADEFF2E6}"/>
                </a:ext>
              </a:extLst>
            </p:cNvPr>
            <p:cNvSpPr/>
            <p:nvPr/>
          </p:nvSpPr>
          <p:spPr>
            <a:xfrm>
              <a:off x="3889006" y="5430183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527">
              <a:extLst>
                <a:ext uri="{FF2B5EF4-FFF2-40B4-BE49-F238E27FC236}">
                  <a16:creationId xmlns:a16="http://schemas.microsoft.com/office/drawing/2014/main" id="{3A0A0337-ABDF-4E74-BF41-F7B9ED20238A}"/>
                </a:ext>
              </a:extLst>
            </p:cNvPr>
            <p:cNvSpPr/>
            <p:nvPr/>
          </p:nvSpPr>
          <p:spPr>
            <a:xfrm>
              <a:off x="3127543" y="5524570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873184A-1B70-4920-AE54-5412E2443BA0}"/>
              </a:ext>
            </a:extLst>
          </p:cNvPr>
          <p:cNvGrpSpPr/>
          <p:nvPr/>
        </p:nvGrpSpPr>
        <p:grpSpPr>
          <a:xfrm>
            <a:off x="626336" y="2573717"/>
            <a:ext cx="2093679" cy="1151677"/>
            <a:chOff x="6402910" y="125001"/>
            <a:chExt cx="1792179" cy="985830"/>
          </a:xfrm>
        </p:grpSpPr>
        <p:grpSp>
          <p:nvGrpSpPr>
            <p:cNvPr id="16" name="Graphic 8">
              <a:extLst>
                <a:ext uri="{FF2B5EF4-FFF2-40B4-BE49-F238E27FC236}">
                  <a16:creationId xmlns:a16="http://schemas.microsoft.com/office/drawing/2014/main" id="{BD74C81D-F458-4347-8501-CEB2A2E23217}"/>
                </a:ext>
              </a:extLst>
            </p:cNvPr>
            <p:cNvGrpSpPr/>
            <p:nvPr/>
          </p:nvGrpSpPr>
          <p:grpSpPr>
            <a:xfrm>
              <a:off x="6897551" y="125001"/>
              <a:ext cx="768648" cy="985830"/>
              <a:chOff x="5438810" y="2586043"/>
              <a:chExt cx="1315990" cy="1687823"/>
            </a:xfrm>
          </p:grpSpPr>
          <p:sp>
            <p:nvSpPr>
              <p:cNvPr id="27" name="Freeform: Shape 365">
                <a:extLst>
                  <a:ext uri="{FF2B5EF4-FFF2-40B4-BE49-F238E27FC236}">
                    <a16:creationId xmlns:a16="http://schemas.microsoft.com/office/drawing/2014/main" id="{DA120F6E-E1B7-48AB-8EAF-EC669AA0985F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66">
                <a:extLst>
                  <a:ext uri="{FF2B5EF4-FFF2-40B4-BE49-F238E27FC236}">
                    <a16:creationId xmlns:a16="http://schemas.microsoft.com/office/drawing/2014/main" id="{08D244B9-2856-48F6-AA63-639ACCC5137C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67">
                <a:extLst>
                  <a:ext uri="{FF2B5EF4-FFF2-40B4-BE49-F238E27FC236}">
                    <a16:creationId xmlns:a16="http://schemas.microsoft.com/office/drawing/2014/main" id="{47B90928-CFE9-4A34-9B1B-970BB6C56F02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68">
                <a:extLst>
                  <a:ext uri="{FF2B5EF4-FFF2-40B4-BE49-F238E27FC236}">
                    <a16:creationId xmlns:a16="http://schemas.microsoft.com/office/drawing/2014/main" id="{71FA44C7-8D15-4ACB-B7C5-0C8631F2A907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355">
              <a:extLst>
                <a:ext uri="{FF2B5EF4-FFF2-40B4-BE49-F238E27FC236}">
                  <a16:creationId xmlns:a16="http://schemas.microsoft.com/office/drawing/2014/main" id="{5B8E1906-3BBB-4F7F-B41F-C9821F2FFAC3}"/>
                </a:ext>
              </a:extLst>
            </p:cNvPr>
            <p:cNvGrpSpPr/>
            <p:nvPr/>
          </p:nvGrpSpPr>
          <p:grpSpPr>
            <a:xfrm>
              <a:off x="6402910" y="125001"/>
              <a:ext cx="768648" cy="985830"/>
              <a:chOff x="8787115" y="1200955"/>
              <a:chExt cx="1315990" cy="1687823"/>
            </a:xfrm>
          </p:grpSpPr>
          <p:sp>
            <p:nvSpPr>
              <p:cNvPr id="23" name="Freeform: Shape 361">
                <a:extLst>
                  <a:ext uri="{FF2B5EF4-FFF2-40B4-BE49-F238E27FC236}">
                    <a16:creationId xmlns:a16="http://schemas.microsoft.com/office/drawing/2014/main" id="{9E2359BC-8C0D-4A12-9321-081029775FDF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62">
                <a:extLst>
                  <a:ext uri="{FF2B5EF4-FFF2-40B4-BE49-F238E27FC236}">
                    <a16:creationId xmlns:a16="http://schemas.microsoft.com/office/drawing/2014/main" id="{3695E8E7-3236-4A08-BA46-88F0EB51D52F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63">
                <a:extLst>
                  <a:ext uri="{FF2B5EF4-FFF2-40B4-BE49-F238E27FC236}">
                    <a16:creationId xmlns:a16="http://schemas.microsoft.com/office/drawing/2014/main" id="{C7FBF906-1F82-473D-8766-B2EFF57CCE94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64">
                <a:extLst>
                  <a:ext uri="{FF2B5EF4-FFF2-40B4-BE49-F238E27FC236}">
                    <a16:creationId xmlns:a16="http://schemas.microsoft.com/office/drawing/2014/main" id="{03609C36-79A4-4207-A74C-199945AB2C92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356">
              <a:extLst>
                <a:ext uri="{FF2B5EF4-FFF2-40B4-BE49-F238E27FC236}">
                  <a16:creationId xmlns:a16="http://schemas.microsoft.com/office/drawing/2014/main" id="{701CF103-D213-45CF-B199-17A4E52213CF}"/>
                </a:ext>
              </a:extLst>
            </p:cNvPr>
            <p:cNvGrpSpPr/>
            <p:nvPr/>
          </p:nvGrpSpPr>
          <p:grpSpPr>
            <a:xfrm>
              <a:off x="7426441" y="125001"/>
              <a:ext cx="768648" cy="985830"/>
              <a:chOff x="8787115" y="1200955"/>
              <a:chExt cx="1315990" cy="1687823"/>
            </a:xfrm>
          </p:grpSpPr>
          <p:sp>
            <p:nvSpPr>
              <p:cNvPr id="19" name="Freeform: Shape 357">
                <a:extLst>
                  <a:ext uri="{FF2B5EF4-FFF2-40B4-BE49-F238E27FC236}">
                    <a16:creationId xmlns:a16="http://schemas.microsoft.com/office/drawing/2014/main" id="{26532781-0963-40C7-BB4F-BB8A49CA1E0A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358">
                <a:extLst>
                  <a:ext uri="{FF2B5EF4-FFF2-40B4-BE49-F238E27FC236}">
                    <a16:creationId xmlns:a16="http://schemas.microsoft.com/office/drawing/2014/main" id="{6284FC3B-2D13-407A-B453-787C591663EC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59">
                <a:extLst>
                  <a:ext uri="{FF2B5EF4-FFF2-40B4-BE49-F238E27FC236}">
                    <a16:creationId xmlns:a16="http://schemas.microsoft.com/office/drawing/2014/main" id="{CBCAC966-9C1D-4E3F-A2DE-EA5FB47FFBA7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360">
                <a:extLst>
                  <a:ext uri="{FF2B5EF4-FFF2-40B4-BE49-F238E27FC236}">
                    <a16:creationId xmlns:a16="http://schemas.microsoft.com/office/drawing/2014/main" id="{A5F977C2-AA4A-4F44-9E05-9687E3F3845F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97BC39C-1AAB-4F95-87A8-D2D380A87314}"/>
              </a:ext>
            </a:extLst>
          </p:cNvPr>
          <p:cNvGrpSpPr/>
          <p:nvPr/>
        </p:nvGrpSpPr>
        <p:grpSpPr>
          <a:xfrm>
            <a:off x="8843081" y="632643"/>
            <a:ext cx="3144411" cy="3000333"/>
            <a:chOff x="295166" y="1235412"/>
            <a:chExt cx="5800834" cy="5535039"/>
          </a:xfrm>
        </p:grpSpPr>
        <p:sp>
          <p:nvSpPr>
            <p:cNvPr id="32" name="Freeform: Shape 226">
              <a:extLst>
                <a:ext uri="{FF2B5EF4-FFF2-40B4-BE49-F238E27FC236}">
                  <a16:creationId xmlns:a16="http://schemas.microsoft.com/office/drawing/2014/main" id="{BBB4A646-1868-48FF-AFD4-51C63E7115D5}"/>
                </a:ext>
              </a:extLst>
            </p:cNvPr>
            <p:cNvSpPr/>
            <p:nvPr/>
          </p:nvSpPr>
          <p:spPr>
            <a:xfrm>
              <a:off x="1277944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27">
              <a:extLst>
                <a:ext uri="{FF2B5EF4-FFF2-40B4-BE49-F238E27FC236}">
                  <a16:creationId xmlns:a16="http://schemas.microsoft.com/office/drawing/2014/main" id="{1A4125C8-2374-44EC-AD0A-A6717468961B}"/>
                </a:ext>
              </a:extLst>
            </p:cNvPr>
            <p:cNvSpPr/>
            <p:nvPr/>
          </p:nvSpPr>
          <p:spPr>
            <a:xfrm>
              <a:off x="1747094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23">
              <a:extLst>
                <a:ext uri="{FF2B5EF4-FFF2-40B4-BE49-F238E27FC236}">
                  <a16:creationId xmlns:a16="http://schemas.microsoft.com/office/drawing/2014/main" id="{ED4049D0-9DB0-4240-9248-2875C2CB0ACE}"/>
                </a:ext>
              </a:extLst>
            </p:cNvPr>
            <p:cNvSpPr/>
            <p:nvPr/>
          </p:nvSpPr>
          <p:spPr>
            <a:xfrm flipH="1">
              <a:off x="4525795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24">
              <a:extLst>
                <a:ext uri="{FF2B5EF4-FFF2-40B4-BE49-F238E27FC236}">
                  <a16:creationId xmlns:a16="http://schemas.microsoft.com/office/drawing/2014/main" id="{5AC90F42-8196-4F79-BF56-D56331AF944A}"/>
                </a:ext>
              </a:extLst>
            </p:cNvPr>
            <p:cNvSpPr/>
            <p:nvPr/>
          </p:nvSpPr>
          <p:spPr>
            <a:xfrm flipH="1">
              <a:off x="4318256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AA0A0BE-E1A3-4901-8785-04D8ED78EE4A}"/>
                </a:ext>
              </a:extLst>
            </p:cNvPr>
            <p:cNvGrpSpPr/>
            <p:nvPr/>
          </p:nvGrpSpPr>
          <p:grpSpPr>
            <a:xfrm>
              <a:off x="1319655" y="1235412"/>
              <a:ext cx="3881519" cy="3773412"/>
              <a:chOff x="1319655" y="1235412"/>
              <a:chExt cx="3881519" cy="3773412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2C114D84-DBA9-4D7F-97EE-78749E653965}"/>
                  </a:ext>
                </a:extLst>
              </p:cNvPr>
              <p:cNvSpPr/>
              <p:nvPr/>
            </p:nvSpPr>
            <p:spPr>
              <a:xfrm>
                <a:off x="1319655" y="2389447"/>
                <a:ext cx="3881519" cy="1636304"/>
              </a:xfrm>
              <a:custGeom>
                <a:avLst/>
                <a:gdLst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124360 w 3881519"/>
                  <a:gd name="connsiteY2" fmla="*/ 590496 h 1642648"/>
                  <a:gd name="connsiteX3" fmla="*/ 2099600 w 3881519"/>
                  <a:gd name="connsiteY3" fmla="*/ 639836 h 1642648"/>
                  <a:gd name="connsiteX4" fmla="*/ 2277169 w 3881519"/>
                  <a:gd name="connsiteY4" fmla="*/ 1154705 h 1642648"/>
                  <a:gd name="connsiteX5" fmla="*/ 2283619 w 3881519"/>
                  <a:gd name="connsiteY5" fmla="*/ 1168698 h 1642648"/>
                  <a:gd name="connsiteX6" fmla="*/ 2349324 w 3881519"/>
                  <a:gd name="connsiteY6" fmla="*/ 1182448 h 1642648"/>
                  <a:gd name="connsiteX7" fmla="*/ 2773487 w 3881519"/>
                  <a:gd name="connsiteY7" fmla="*/ 820339 h 1642648"/>
                  <a:gd name="connsiteX8" fmla="*/ 2868881 w 3881519"/>
                  <a:gd name="connsiteY8" fmla="*/ 739059 h 1642648"/>
                  <a:gd name="connsiteX9" fmla="*/ 2870586 w 3881519"/>
                  <a:gd name="connsiteY9" fmla="*/ 702435 h 1642648"/>
                  <a:gd name="connsiteX10" fmla="*/ 2419289 w 3881519"/>
                  <a:gd name="connsiteY10" fmla="*/ 265009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099600 w 3881519"/>
                  <a:gd name="connsiteY2" fmla="*/ 639836 h 1642648"/>
                  <a:gd name="connsiteX3" fmla="*/ 2277169 w 3881519"/>
                  <a:gd name="connsiteY3" fmla="*/ 1154705 h 1642648"/>
                  <a:gd name="connsiteX4" fmla="*/ 2283619 w 3881519"/>
                  <a:gd name="connsiteY4" fmla="*/ 1168698 h 1642648"/>
                  <a:gd name="connsiteX5" fmla="*/ 2349324 w 3881519"/>
                  <a:gd name="connsiteY5" fmla="*/ 1182448 h 1642648"/>
                  <a:gd name="connsiteX6" fmla="*/ 2773487 w 3881519"/>
                  <a:gd name="connsiteY6" fmla="*/ 820339 h 1642648"/>
                  <a:gd name="connsiteX7" fmla="*/ 2868881 w 3881519"/>
                  <a:gd name="connsiteY7" fmla="*/ 739059 h 1642648"/>
                  <a:gd name="connsiteX8" fmla="*/ 2870586 w 3881519"/>
                  <a:gd name="connsiteY8" fmla="*/ 702435 h 1642648"/>
                  <a:gd name="connsiteX9" fmla="*/ 2419289 w 3881519"/>
                  <a:gd name="connsiteY9" fmla="*/ 265009 h 1642648"/>
                  <a:gd name="connsiteX10" fmla="*/ 2293014 w 3881519"/>
                  <a:gd name="connsiteY10" fmla="*/ 131863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349324 w 3881519"/>
                  <a:gd name="connsiteY4" fmla="*/ 1182448 h 1642648"/>
                  <a:gd name="connsiteX5" fmla="*/ 2773487 w 3881519"/>
                  <a:gd name="connsiteY5" fmla="*/ 820339 h 1642648"/>
                  <a:gd name="connsiteX6" fmla="*/ 2868881 w 3881519"/>
                  <a:gd name="connsiteY6" fmla="*/ 739059 h 1642648"/>
                  <a:gd name="connsiteX7" fmla="*/ 2870586 w 3881519"/>
                  <a:gd name="connsiteY7" fmla="*/ 702435 h 1642648"/>
                  <a:gd name="connsiteX8" fmla="*/ 2419289 w 3881519"/>
                  <a:gd name="connsiteY8" fmla="*/ 265009 h 1642648"/>
                  <a:gd name="connsiteX9" fmla="*/ 2293014 w 3881519"/>
                  <a:gd name="connsiteY9" fmla="*/ 131863 h 1642648"/>
                  <a:gd name="connsiteX10" fmla="*/ 3220040 w 3881519"/>
                  <a:gd name="connsiteY10" fmla="*/ 242 h 1642648"/>
                  <a:gd name="connsiteX11" fmla="*/ 3252284 w 3881519"/>
                  <a:gd name="connsiteY11" fmla="*/ 25673 h 1642648"/>
                  <a:gd name="connsiteX12" fmla="*/ 3547714 w 3881519"/>
                  <a:gd name="connsiteY12" fmla="*/ 710223 h 1642648"/>
                  <a:gd name="connsiteX13" fmla="*/ 3875631 w 3881519"/>
                  <a:gd name="connsiteY13" fmla="*/ 1468387 h 1642648"/>
                  <a:gd name="connsiteX14" fmla="*/ 3856529 w 3881519"/>
                  <a:gd name="connsiteY14" fmla="*/ 1500266 h 1642648"/>
                  <a:gd name="connsiteX15" fmla="*/ 3627533 w 3881519"/>
                  <a:gd name="connsiteY15" fmla="*/ 1507080 h 1642648"/>
                  <a:gd name="connsiteX16" fmla="*/ 3618042 w 3881519"/>
                  <a:gd name="connsiteY16" fmla="*/ 1472768 h 1642648"/>
                  <a:gd name="connsiteX17" fmla="*/ 3598696 w 3881519"/>
                  <a:gd name="connsiteY17" fmla="*/ 1395868 h 1642648"/>
                  <a:gd name="connsiteX18" fmla="*/ 3435650 w 3881519"/>
                  <a:gd name="connsiteY18" fmla="*/ 1069045 h 1642648"/>
                  <a:gd name="connsiteX19" fmla="*/ 3421657 w 3881519"/>
                  <a:gd name="connsiteY19" fmla="*/ 1049090 h 1642648"/>
                  <a:gd name="connsiteX20" fmla="*/ 3387101 w 3881519"/>
                  <a:gd name="connsiteY20" fmla="*/ 980830 h 1642648"/>
                  <a:gd name="connsiteX21" fmla="*/ 3231234 w 3881519"/>
                  <a:gd name="connsiteY21" fmla="*/ 587694 h 1642648"/>
                  <a:gd name="connsiteX22" fmla="*/ 3160783 w 3881519"/>
                  <a:gd name="connsiteY22" fmla="*/ 409560 h 1642648"/>
                  <a:gd name="connsiteX23" fmla="*/ 3147398 w 3881519"/>
                  <a:gd name="connsiteY23" fmla="*/ 390823 h 1642648"/>
                  <a:gd name="connsiteX24" fmla="*/ 3117345 w 3881519"/>
                  <a:gd name="connsiteY24" fmla="*/ 459935 h 1642648"/>
                  <a:gd name="connsiteX25" fmla="*/ 2985448 w 3881519"/>
                  <a:gd name="connsiteY25" fmla="*/ 796491 h 1642648"/>
                  <a:gd name="connsiteX26" fmla="*/ 2855498 w 3881519"/>
                  <a:gd name="connsiteY26" fmla="*/ 1130493 h 1642648"/>
                  <a:gd name="connsiteX27" fmla="*/ 2814006 w 3881519"/>
                  <a:gd name="connsiteY27" fmla="*/ 1242191 h 1642648"/>
                  <a:gd name="connsiteX28" fmla="*/ 2791982 w 3881519"/>
                  <a:gd name="connsiteY28" fmla="*/ 1266161 h 1642648"/>
                  <a:gd name="connsiteX29" fmla="*/ 2636846 w 3881519"/>
                  <a:gd name="connsiteY29" fmla="*/ 1530685 h 1642648"/>
                  <a:gd name="connsiteX30" fmla="*/ 2571383 w 3881519"/>
                  <a:gd name="connsiteY30" fmla="*/ 1568040 h 1642648"/>
                  <a:gd name="connsiteX31" fmla="*/ 2119842 w 3881519"/>
                  <a:gd name="connsiteY31" fmla="*/ 1581059 h 1642648"/>
                  <a:gd name="connsiteX32" fmla="*/ 1699208 w 3881519"/>
                  <a:gd name="connsiteY32" fmla="*/ 1593836 h 1642648"/>
                  <a:gd name="connsiteX33" fmla="*/ 1355959 w 3881519"/>
                  <a:gd name="connsiteY33" fmla="*/ 1604543 h 1642648"/>
                  <a:gd name="connsiteX34" fmla="*/ 1331578 w 3881519"/>
                  <a:gd name="connsiteY34" fmla="*/ 1604497 h 1642648"/>
                  <a:gd name="connsiteX35" fmla="*/ 1323684 w 3881519"/>
                  <a:gd name="connsiteY35" fmla="*/ 1600138 h 1642648"/>
                  <a:gd name="connsiteX36" fmla="*/ 1220394 w 3881519"/>
                  <a:gd name="connsiteY36" fmla="*/ 1606530 h 1642648"/>
                  <a:gd name="connsiteX37" fmla="*/ 0 w 3881519"/>
                  <a:gd name="connsiteY37" fmla="*/ 1636304 h 1642648"/>
                  <a:gd name="connsiteX38" fmla="*/ 53051 w 3881519"/>
                  <a:gd name="connsiteY38" fmla="*/ 1510369 h 1642648"/>
                  <a:gd name="connsiteX39" fmla="*/ 601079 w 3881519"/>
                  <a:gd name="connsiteY39" fmla="*/ 220601 h 1642648"/>
                  <a:gd name="connsiteX40" fmla="*/ 674693 w 3881519"/>
                  <a:gd name="connsiteY40" fmla="*/ 165238 h 1642648"/>
                  <a:gd name="connsiteX41" fmla="*/ 2181858 w 3881519"/>
                  <a:gd name="connsiteY41" fmla="*/ 71886 h 1642648"/>
                  <a:gd name="connsiteX42" fmla="*/ 2234897 w 3881519"/>
                  <a:gd name="connsiteY42" fmla="*/ 70582 h 1642648"/>
                  <a:gd name="connsiteX43" fmla="*/ 2233731 w 3881519"/>
                  <a:gd name="connsiteY43" fmla="*/ 69354 h 1642648"/>
                  <a:gd name="connsiteX44" fmla="*/ 2263664 w 3881519"/>
                  <a:gd name="connsiteY44" fmla="*/ 58403 h 1642648"/>
                  <a:gd name="connsiteX45" fmla="*/ 2408093 w 3881519"/>
                  <a:gd name="connsiteY45" fmla="*/ 54023 h 1642648"/>
                  <a:gd name="connsiteX46" fmla="*/ 2645728 w 3881519"/>
                  <a:gd name="connsiteY46" fmla="*/ 38083 h 1642648"/>
                  <a:gd name="connsiteX47" fmla="*/ 3105785 w 3881519"/>
                  <a:gd name="connsiteY47" fmla="*/ 7907 h 1642648"/>
                  <a:gd name="connsiteX48" fmla="*/ 3220040 w 3881519"/>
                  <a:gd name="connsiteY48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773487 w 3881519"/>
                  <a:gd name="connsiteY4" fmla="*/ 820339 h 1642648"/>
                  <a:gd name="connsiteX5" fmla="*/ 2868881 w 3881519"/>
                  <a:gd name="connsiteY5" fmla="*/ 739059 h 1642648"/>
                  <a:gd name="connsiteX6" fmla="*/ 2870586 w 3881519"/>
                  <a:gd name="connsiteY6" fmla="*/ 702435 h 1642648"/>
                  <a:gd name="connsiteX7" fmla="*/ 2419289 w 3881519"/>
                  <a:gd name="connsiteY7" fmla="*/ 265009 h 1642648"/>
                  <a:gd name="connsiteX8" fmla="*/ 2293014 w 3881519"/>
                  <a:gd name="connsiteY8" fmla="*/ 131863 h 1642648"/>
                  <a:gd name="connsiteX9" fmla="*/ 3220040 w 3881519"/>
                  <a:gd name="connsiteY9" fmla="*/ 242 h 1642648"/>
                  <a:gd name="connsiteX10" fmla="*/ 3252284 w 3881519"/>
                  <a:gd name="connsiteY10" fmla="*/ 25673 h 1642648"/>
                  <a:gd name="connsiteX11" fmla="*/ 3547714 w 3881519"/>
                  <a:gd name="connsiteY11" fmla="*/ 710223 h 1642648"/>
                  <a:gd name="connsiteX12" fmla="*/ 3875631 w 3881519"/>
                  <a:gd name="connsiteY12" fmla="*/ 1468387 h 1642648"/>
                  <a:gd name="connsiteX13" fmla="*/ 3856529 w 3881519"/>
                  <a:gd name="connsiteY13" fmla="*/ 1500266 h 1642648"/>
                  <a:gd name="connsiteX14" fmla="*/ 3627533 w 3881519"/>
                  <a:gd name="connsiteY14" fmla="*/ 1507080 h 1642648"/>
                  <a:gd name="connsiteX15" fmla="*/ 3618042 w 3881519"/>
                  <a:gd name="connsiteY15" fmla="*/ 1472768 h 1642648"/>
                  <a:gd name="connsiteX16" fmla="*/ 3598696 w 3881519"/>
                  <a:gd name="connsiteY16" fmla="*/ 1395868 h 1642648"/>
                  <a:gd name="connsiteX17" fmla="*/ 3435650 w 3881519"/>
                  <a:gd name="connsiteY17" fmla="*/ 1069045 h 1642648"/>
                  <a:gd name="connsiteX18" fmla="*/ 3421657 w 3881519"/>
                  <a:gd name="connsiteY18" fmla="*/ 1049090 h 1642648"/>
                  <a:gd name="connsiteX19" fmla="*/ 3387101 w 3881519"/>
                  <a:gd name="connsiteY19" fmla="*/ 980830 h 1642648"/>
                  <a:gd name="connsiteX20" fmla="*/ 3231234 w 3881519"/>
                  <a:gd name="connsiteY20" fmla="*/ 587694 h 1642648"/>
                  <a:gd name="connsiteX21" fmla="*/ 3160783 w 3881519"/>
                  <a:gd name="connsiteY21" fmla="*/ 409560 h 1642648"/>
                  <a:gd name="connsiteX22" fmla="*/ 3147398 w 3881519"/>
                  <a:gd name="connsiteY22" fmla="*/ 390823 h 1642648"/>
                  <a:gd name="connsiteX23" fmla="*/ 3117345 w 3881519"/>
                  <a:gd name="connsiteY23" fmla="*/ 459935 h 1642648"/>
                  <a:gd name="connsiteX24" fmla="*/ 2985448 w 3881519"/>
                  <a:gd name="connsiteY24" fmla="*/ 796491 h 1642648"/>
                  <a:gd name="connsiteX25" fmla="*/ 2855498 w 3881519"/>
                  <a:gd name="connsiteY25" fmla="*/ 1130493 h 1642648"/>
                  <a:gd name="connsiteX26" fmla="*/ 2814006 w 3881519"/>
                  <a:gd name="connsiteY26" fmla="*/ 1242191 h 1642648"/>
                  <a:gd name="connsiteX27" fmla="*/ 2791982 w 3881519"/>
                  <a:gd name="connsiteY27" fmla="*/ 1266161 h 1642648"/>
                  <a:gd name="connsiteX28" fmla="*/ 2636846 w 3881519"/>
                  <a:gd name="connsiteY28" fmla="*/ 1530685 h 1642648"/>
                  <a:gd name="connsiteX29" fmla="*/ 2571383 w 3881519"/>
                  <a:gd name="connsiteY29" fmla="*/ 1568040 h 1642648"/>
                  <a:gd name="connsiteX30" fmla="*/ 2119842 w 3881519"/>
                  <a:gd name="connsiteY30" fmla="*/ 1581059 h 1642648"/>
                  <a:gd name="connsiteX31" fmla="*/ 1699208 w 3881519"/>
                  <a:gd name="connsiteY31" fmla="*/ 1593836 h 1642648"/>
                  <a:gd name="connsiteX32" fmla="*/ 1355959 w 3881519"/>
                  <a:gd name="connsiteY32" fmla="*/ 1604543 h 1642648"/>
                  <a:gd name="connsiteX33" fmla="*/ 1331578 w 3881519"/>
                  <a:gd name="connsiteY33" fmla="*/ 1604497 h 1642648"/>
                  <a:gd name="connsiteX34" fmla="*/ 1323684 w 3881519"/>
                  <a:gd name="connsiteY34" fmla="*/ 1600138 h 1642648"/>
                  <a:gd name="connsiteX35" fmla="*/ 1220394 w 3881519"/>
                  <a:gd name="connsiteY35" fmla="*/ 1606530 h 1642648"/>
                  <a:gd name="connsiteX36" fmla="*/ 0 w 3881519"/>
                  <a:gd name="connsiteY36" fmla="*/ 1636304 h 1642648"/>
                  <a:gd name="connsiteX37" fmla="*/ 53051 w 3881519"/>
                  <a:gd name="connsiteY37" fmla="*/ 1510369 h 1642648"/>
                  <a:gd name="connsiteX38" fmla="*/ 601079 w 3881519"/>
                  <a:gd name="connsiteY38" fmla="*/ 220601 h 1642648"/>
                  <a:gd name="connsiteX39" fmla="*/ 674693 w 3881519"/>
                  <a:gd name="connsiteY39" fmla="*/ 165238 h 1642648"/>
                  <a:gd name="connsiteX40" fmla="*/ 2181858 w 3881519"/>
                  <a:gd name="connsiteY40" fmla="*/ 71886 h 1642648"/>
                  <a:gd name="connsiteX41" fmla="*/ 2234897 w 3881519"/>
                  <a:gd name="connsiteY41" fmla="*/ 70582 h 1642648"/>
                  <a:gd name="connsiteX42" fmla="*/ 2233731 w 3881519"/>
                  <a:gd name="connsiteY42" fmla="*/ 69354 h 1642648"/>
                  <a:gd name="connsiteX43" fmla="*/ 2263664 w 3881519"/>
                  <a:gd name="connsiteY43" fmla="*/ 58403 h 1642648"/>
                  <a:gd name="connsiteX44" fmla="*/ 2408093 w 3881519"/>
                  <a:gd name="connsiteY44" fmla="*/ 54023 h 1642648"/>
                  <a:gd name="connsiteX45" fmla="*/ 2645728 w 3881519"/>
                  <a:gd name="connsiteY45" fmla="*/ 38083 h 1642648"/>
                  <a:gd name="connsiteX46" fmla="*/ 3105785 w 3881519"/>
                  <a:gd name="connsiteY46" fmla="*/ 7907 h 1642648"/>
                  <a:gd name="connsiteX47" fmla="*/ 3220040 w 3881519"/>
                  <a:gd name="connsiteY47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773487 w 3881519"/>
                  <a:gd name="connsiteY3" fmla="*/ 820339 h 1642648"/>
                  <a:gd name="connsiteX4" fmla="*/ 2868881 w 3881519"/>
                  <a:gd name="connsiteY4" fmla="*/ 739059 h 1642648"/>
                  <a:gd name="connsiteX5" fmla="*/ 2870586 w 3881519"/>
                  <a:gd name="connsiteY5" fmla="*/ 702435 h 1642648"/>
                  <a:gd name="connsiteX6" fmla="*/ 2419289 w 3881519"/>
                  <a:gd name="connsiteY6" fmla="*/ 265009 h 1642648"/>
                  <a:gd name="connsiteX7" fmla="*/ 2293014 w 3881519"/>
                  <a:gd name="connsiteY7" fmla="*/ 131863 h 1642648"/>
                  <a:gd name="connsiteX8" fmla="*/ 3220040 w 3881519"/>
                  <a:gd name="connsiteY8" fmla="*/ 242 h 1642648"/>
                  <a:gd name="connsiteX9" fmla="*/ 3252284 w 3881519"/>
                  <a:gd name="connsiteY9" fmla="*/ 25673 h 1642648"/>
                  <a:gd name="connsiteX10" fmla="*/ 3547714 w 3881519"/>
                  <a:gd name="connsiteY10" fmla="*/ 710223 h 1642648"/>
                  <a:gd name="connsiteX11" fmla="*/ 3875631 w 3881519"/>
                  <a:gd name="connsiteY11" fmla="*/ 1468387 h 1642648"/>
                  <a:gd name="connsiteX12" fmla="*/ 3856529 w 3881519"/>
                  <a:gd name="connsiteY12" fmla="*/ 1500266 h 1642648"/>
                  <a:gd name="connsiteX13" fmla="*/ 3627533 w 3881519"/>
                  <a:gd name="connsiteY13" fmla="*/ 1507080 h 1642648"/>
                  <a:gd name="connsiteX14" fmla="*/ 3618042 w 3881519"/>
                  <a:gd name="connsiteY14" fmla="*/ 1472768 h 1642648"/>
                  <a:gd name="connsiteX15" fmla="*/ 3598696 w 3881519"/>
                  <a:gd name="connsiteY15" fmla="*/ 1395868 h 1642648"/>
                  <a:gd name="connsiteX16" fmla="*/ 3435650 w 3881519"/>
                  <a:gd name="connsiteY16" fmla="*/ 1069045 h 1642648"/>
                  <a:gd name="connsiteX17" fmla="*/ 3421657 w 3881519"/>
                  <a:gd name="connsiteY17" fmla="*/ 1049090 h 1642648"/>
                  <a:gd name="connsiteX18" fmla="*/ 3387101 w 3881519"/>
                  <a:gd name="connsiteY18" fmla="*/ 980830 h 1642648"/>
                  <a:gd name="connsiteX19" fmla="*/ 3231234 w 3881519"/>
                  <a:gd name="connsiteY19" fmla="*/ 587694 h 1642648"/>
                  <a:gd name="connsiteX20" fmla="*/ 3160783 w 3881519"/>
                  <a:gd name="connsiteY20" fmla="*/ 409560 h 1642648"/>
                  <a:gd name="connsiteX21" fmla="*/ 3147398 w 3881519"/>
                  <a:gd name="connsiteY21" fmla="*/ 390823 h 1642648"/>
                  <a:gd name="connsiteX22" fmla="*/ 3117345 w 3881519"/>
                  <a:gd name="connsiteY22" fmla="*/ 459935 h 1642648"/>
                  <a:gd name="connsiteX23" fmla="*/ 2985448 w 3881519"/>
                  <a:gd name="connsiteY23" fmla="*/ 796491 h 1642648"/>
                  <a:gd name="connsiteX24" fmla="*/ 2855498 w 3881519"/>
                  <a:gd name="connsiteY24" fmla="*/ 1130493 h 1642648"/>
                  <a:gd name="connsiteX25" fmla="*/ 2814006 w 3881519"/>
                  <a:gd name="connsiteY25" fmla="*/ 1242191 h 1642648"/>
                  <a:gd name="connsiteX26" fmla="*/ 2791982 w 3881519"/>
                  <a:gd name="connsiteY26" fmla="*/ 1266161 h 1642648"/>
                  <a:gd name="connsiteX27" fmla="*/ 2636846 w 3881519"/>
                  <a:gd name="connsiteY27" fmla="*/ 1530685 h 1642648"/>
                  <a:gd name="connsiteX28" fmla="*/ 2571383 w 3881519"/>
                  <a:gd name="connsiteY28" fmla="*/ 1568040 h 1642648"/>
                  <a:gd name="connsiteX29" fmla="*/ 2119842 w 3881519"/>
                  <a:gd name="connsiteY29" fmla="*/ 1581059 h 1642648"/>
                  <a:gd name="connsiteX30" fmla="*/ 1699208 w 3881519"/>
                  <a:gd name="connsiteY30" fmla="*/ 1593836 h 1642648"/>
                  <a:gd name="connsiteX31" fmla="*/ 1355959 w 3881519"/>
                  <a:gd name="connsiteY31" fmla="*/ 1604543 h 1642648"/>
                  <a:gd name="connsiteX32" fmla="*/ 1331578 w 3881519"/>
                  <a:gd name="connsiteY32" fmla="*/ 1604497 h 1642648"/>
                  <a:gd name="connsiteX33" fmla="*/ 1323684 w 3881519"/>
                  <a:gd name="connsiteY33" fmla="*/ 1600138 h 1642648"/>
                  <a:gd name="connsiteX34" fmla="*/ 1220394 w 3881519"/>
                  <a:gd name="connsiteY34" fmla="*/ 1606530 h 1642648"/>
                  <a:gd name="connsiteX35" fmla="*/ 0 w 3881519"/>
                  <a:gd name="connsiteY35" fmla="*/ 1636304 h 1642648"/>
                  <a:gd name="connsiteX36" fmla="*/ 53051 w 3881519"/>
                  <a:gd name="connsiteY36" fmla="*/ 1510369 h 1642648"/>
                  <a:gd name="connsiteX37" fmla="*/ 601079 w 3881519"/>
                  <a:gd name="connsiteY37" fmla="*/ 220601 h 1642648"/>
                  <a:gd name="connsiteX38" fmla="*/ 674693 w 3881519"/>
                  <a:gd name="connsiteY38" fmla="*/ 165238 h 1642648"/>
                  <a:gd name="connsiteX39" fmla="*/ 2181858 w 3881519"/>
                  <a:gd name="connsiteY39" fmla="*/ 71886 h 1642648"/>
                  <a:gd name="connsiteX40" fmla="*/ 2234897 w 3881519"/>
                  <a:gd name="connsiteY40" fmla="*/ 70582 h 1642648"/>
                  <a:gd name="connsiteX41" fmla="*/ 2233731 w 3881519"/>
                  <a:gd name="connsiteY41" fmla="*/ 69354 h 1642648"/>
                  <a:gd name="connsiteX42" fmla="*/ 2263664 w 3881519"/>
                  <a:gd name="connsiteY42" fmla="*/ 58403 h 1642648"/>
                  <a:gd name="connsiteX43" fmla="*/ 2408093 w 3881519"/>
                  <a:gd name="connsiteY43" fmla="*/ 54023 h 1642648"/>
                  <a:gd name="connsiteX44" fmla="*/ 2645728 w 3881519"/>
                  <a:gd name="connsiteY44" fmla="*/ 38083 h 1642648"/>
                  <a:gd name="connsiteX45" fmla="*/ 3105785 w 3881519"/>
                  <a:gd name="connsiteY45" fmla="*/ 7907 h 1642648"/>
                  <a:gd name="connsiteX46" fmla="*/ 3220040 w 3881519"/>
                  <a:gd name="connsiteY46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868881 w 3881519"/>
                  <a:gd name="connsiteY3" fmla="*/ 739059 h 1642648"/>
                  <a:gd name="connsiteX4" fmla="*/ 2870586 w 3881519"/>
                  <a:gd name="connsiteY4" fmla="*/ 702435 h 1642648"/>
                  <a:gd name="connsiteX5" fmla="*/ 2419289 w 3881519"/>
                  <a:gd name="connsiteY5" fmla="*/ 265009 h 1642648"/>
                  <a:gd name="connsiteX6" fmla="*/ 2293014 w 3881519"/>
                  <a:gd name="connsiteY6" fmla="*/ 131863 h 1642648"/>
                  <a:gd name="connsiteX7" fmla="*/ 3220040 w 3881519"/>
                  <a:gd name="connsiteY7" fmla="*/ 242 h 1642648"/>
                  <a:gd name="connsiteX8" fmla="*/ 3252284 w 3881519"/>
                  <a:gd name="connsiteY8" fmla="*/ 25673 h 1642648"/>
                  <a:gd name="connsiteX9" fmla="*/ 3547714 w 3881519"/>
                  <a:gd name="connsiteY9" fmla="*/ 710223 h 1642648"/>
                  <a:gd name="connsiteX10" fmla="*/ 3875631 w 3881519"/>
                  <a:gd name="connsiteY10" fmla="*/ 1468387 h 1642648"/>
                  <a:gd name="connsiteX11" fmla="*/ 3856529 w 3881519"/>
                  <a:gd name="connsiteY11" fmla="*/ 1500266 h 1642648"/>
                  <a:gd name="connsiteX12" fmla="*/ 3627533 w 3881519"/>
                  <a:gd name="connsiteY12" fmla="*/ 1507080 h 1642648"/>
                  <a:gd name="connsiteX13" fmla="*/ 3618042 w 3881519"/>
                  <a:gd name="connsiteY13" fmla="*/ 1472768 h 1642648"/>
                  <a:gd name="connsiteX14" fmla="*/ 3598696 w 3881519"/>
                  <a:gd name="connsiteY14" fmla="*/ 1395868 h 1642648"/>
                  <a:gd name="connsiteX15" fmla="*/ 3435650 w 3881519"/>
                  <a:gd name="connsiteY15" fmla="*/ 1069045 h 1642648"/>
                  <a:gd name="connsiteX16" fmla="*/ 3421657 w 3881519"/>
                  <a:gd name="connsiteY16" fmla="*/ 1049090 h 1642648"/>
                  <a:gd name="connsiteX17" fmla="*/ 3387101 w 3881519"/>
                  <a:gd name="connsiteY17" fmla="*/ 980830 h 1642648"/>
                  <a:gd name="connsiteX18" fmla="*/ 3231234 w 3881519"/>
                  <a:gd name="connsiteY18" fmla="*/ 587694 h 1642648"/>
                  <a:gd name="connsiteX19" fmla="*/ 3160783 w 3881519"/>
                  <a:gd name="connsiteY19" fmla="*/ 409560 h 1642648"/>
                  <a:gd name="connsiteX20" fmla="*/ 3147398 w 3881519"/>
                  <a:gd name="connsiteY20" fmla="*/ 390823 h 1642648"/>
                  <a:gd name="connsiteX21" fmla="*/ 3117345 w 3881519"/>
                  <a:gd name="connsiteY21" fmla="*/ 459935 h 1642648"/>
                  <a:gd name="connsiteX22" fmla="*/ 2985448 w 3881519"/>
                  <a:gd name="connsiteY22" fmla="*/ 796491 h 1642648"/>
                  <a:gd name="connsiteX23" fmla="*/ 2855498 w 3881519"/>
                  <a:gd name="connsiteY23" fmla="*/ 1130493 h 1642648"/>
                  <a:gd name="connsiteX24" fmla="*/ 2814006 w 3881519"/>
                  <a:gd name="connsiteY24" fmla="*/ 1242191 h 1642648"/>
                  <a:gd name="connsiteX25" fmla="*/ 2791982 w 3881519"/>
                  <a:gd name="connsiteY25" fmla="*/ 1266161 h 1642648"/>
                  <a:gd name="connsiteX26" fmla="*/ 2636846 w 3881519"/>
                  <a:gd name="connsiteY26" fmla="*/ 1530685 h 1642648"/>
                  <a:gd name="connsiteX27" fmla="*/ 2571383 w 3881519"/>
                  <a:gd name="connsiteY27" fmla="*/ 1568040 h 1642648"/>
                  <a:gd name="connsiteX28" fmla="*/ 2119842 w 3881519"/>
                  <a:gd name="connsiteY28" fmla="*/ 1581059 h 1642648"/>
                  <a:gd name="connsiteX29" fmla="*/ 1699208 w 3881519"/>
                  <a:gd name="connsiteY29" fmla="*/ 1593836 h 1642648"/>
                  <a:gd name="connsiteX30" fmla="*/ 1355959 w 3881519"/>
                  <a:gd name="connsiteY30" fmla="*/ 1604543 h 1642648"/>
                  <a:gd name="connsiteX31" fmla="*/ 1331578 w 3881519"/>
                  <a:gd name="connsiteY31" fmla="*/ 1604497 h 1642648"/>
                  <a:gd name="connsiteX32" fmla="*/ 1323684 w 3881519"/>
                  <a:gd name="connsiteY32" fmla="*/ 1600138 h 1642648"/>
                  <a:gd name="connsiteX33" fmla="*/ 1220394 w 3881519"/>
                  <a:gd name="connsiteY33" fmla="*/ 1606530 h 1642648"/>
                  <a:gd name="connsiteX34" fmla="*/ 0 w 3881519"/>
                  <a:gd name="connsiteY34" fmla="*/ 1636304 h 1642648"/>
                  <a:gd name="connsiteX35" fmla="*/ 53051 w 3881519"/>
                  <a:gd name="connsiteY35" fmla="*/ 1510369 h 1642648"/>
                  <a:gd name="connsiteX36" fmla="*/ 601079 w 3881519"/>
                  <a:gd name="connsiteY36" fmla="*/ 220601 h 1642648"/>
                  <a:gd name="connsiteX37" fmla="*/ 674693 w 3881519"/>
                  <a:gd name="connsiteY37" fmla="*/ 165238 h 1642648"/>
                  <a:gd name="connsiteX38" fmla="*/ 2181858 w 3881519"/>
                  <a:gd name="connsiteY38" fmla="*/ 71886 h 1642648"/>
                  <a:gd name="connsiteX39" fmla="*/ 2234897 w 3881519"/>
                  <a:gd name="connsiteY39" fmla="*/ 70582 h 1642648"/>
                  <a:gd name="connsiteX40" fmla="*/ 2233731 w 3881519"/>
                  <a:gd name="connsiteY40" fmla="*/ 69354 h 1642648"/>
                  <a:gd name="connsiteX41" fmla="*/ 2263664 w 3881519"/>
                  <a:gd name="connsiteY41" fmla="*/ 58403 h 1642648"/>
                  <a:gd name="connsiteX42" fmla="*/ 2408093 w 3881519"/>
                  <a:gd name="connsiteY42" fmla="*/ 54023 h 1642648"/>
                  <a:gd name="connsiteX43" fmla="*/ 2645728 w 3881519"/>
                  <a:gd name="connsiteY43" fmla="*/ 38083 h 1642648"/>
                  <a:gd name="connsiteX44" fmla="*/ 3105785 w 3881519"/>
                  <a:gd name="connsiteY44" fmla="*/ 7907 h 1642648"/>
                  <a:gd name="connsiteX45" fmla="*/ 3220040 w 3881519"/>
                  <a:gd name="connsiteY45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870586 w 3881519"/>
                  <a:gd name="connsiteY3" fmla="*/ 702435 h 1642648"/>
                  <a:gd name="connsiteX4" fmla="*/ 2419289 w 3881519"/>
                  <a:gd name="connsiteY4" fmla="*/ 265009 h 1642648"/>
                  <a:gd name="connsiteX5" fmla="*/ 2293014 w 3881519"/>
                  <a:gd name="connsiteY5" fmla="*/ 131863 h 1642648"/>
                  <a:gd name="connsiteX6" fmla="*/ 3220040 w 3881519"/>
                  <a:gd name="connsiteY6" fmla="*/ 242 h 1642648"/>
                  <a:gd name="connsiteX7" fmla="*/ 3252284 w 3881519"/>
                  <a:gd name="connsiteY7" fmla="*/ 25673 h 1642648"/>
                  <a:gd name="connsiteX8" fmla="*/ 3547714 w 3881519"/>
                  <a:gd name="connsiteY8" fmla="*/ 710223 h 1642648"/>
                  <a:gd name="connsiteX9" fmla="*/ 3875631 w 3881519"/>
                  <a:gd name="connsiteY9" fmla="*/ 1468387 h 1642648"/>
                  <a:gd name="connsiteX10" fmla="*/ 3856529 w 3881519"/>
                  <a:gd name="connsiteY10" fmla="*/ 1500266 h 1642648"/>
                  <a:gd name="connsiteX11" fmla="*/ 3627533 w 3881519"/>
                  <a:gd name="connsiteY11" fmla="*/ 1507080 h 1642648"/>
                  <a:gd name="connsiteX12" fmla="*/ 3618042 w 3881519"/>
                  <a:gd name="connsiteY12" fmla="*/ 1472768 h 1642648"/>
                  <a:gd name="connsiteX13" fmla="*/ 3598696 w 3881519"/>
                  <a:gd name="connsiteY13" fmla="*/ 1395868 h 1642648"/>
                  <a:gd name="connsiteX14" fmla="*/ 3435650 w 3881519"/>
                  <a:gd name="connsiteY14" fmla="*/ 1069045 h 1642648"/>
                  <a:gd name="connsiteX15" fmla="*/ 3421657 w 3881519"/>
                  <a:gd name="connsiteY15" fmla="*/ 1049090 h 1642648"/>
                  <a:gd name="connsiteX16" fmla="*/ 3387101 w 3881519"/>
                  <a:gd name="connsiteY16" fmla="*/ 980830 h 1642648"/>
                  <a:gd name="connsiteX17" fmla="*/ 3231234 w 3881519"/>
                  <a:gd name="connsiteY17" fmla="*/ 587694 h 1642648"/>
                  <a:gd name="connsiteX18" fmla="*/ 3160783 w 3881519"/>
                  <a:gd name="connsiteY18" fmla="*/ 409560 h 1642648"/>
                  <a:gd name="connsiteX19" fmla="*/ 3147398 w 3881519"/>
                  <a:gd name="connsiteY19" fmla="*/ 390823 h 1642648"/>
                  <a:gd name="connsiteX20" fmla="*/ 3117345 w 3881519"/>
                  <a:gd name="connsiteY20" fmla="*/ 459935 h 1642648"/>
                  <a:gd name="connsiteX21" fmla="*/ 2985448 w 3881519"/>
                  <a:gd name="connsiteY21" fmla="*/ 796491 h 1642648"/>
                  <a:gd name="connsiteX22" fmla="*/ 2855498 w 3881519"/>
                  <a:gd name="connsiteY22" fmla="*/ 1130493 h 1642648"/>
                  <a:gd name="connsiteX23" fmla="*/ 2814006 w 3881519"/>
                  <a:gd name="connsiteY23" fmla="*/ 1242191 h 1642648"/>
                  <a:gd name="connsiteX24" fmla="*/ 2791982 w 3881519"/>
                  <a:gd name="connsiteY24" fmla="*/ 1266161 h 1642648"/>
                  <a:gd name="connsiteX25" fmla="*/ 2636846 w 3881519"/>
                  <a:gd name="connsiteY25" fmla="*/ 1530685 h 1642648"/>
                  <a:gd name="connsiteX26" fmla="*/ 2571383 w 3881519"/>
                  <a:gd name="connsiteY26" fmla="*/ 1568040 h 1642648"/>
                  <a:gd name="connsiteX27" fmla="*/ 2119842 w 3881519"/>
                  <a:gd name="connsiteY27" fmla="*/ 1581059 h 1642648"/>
                  <a:gd name="connsiteX28" fmla="*/ 1699208 w 3881519"/>
                  <a:gd name="connsiteY28" fmla="*/ 1593836 h 1642648"/>
                  <a:gd name="connsiteX29" fmla="*/ 1355959 w 3881519"/>
                  <a:gd name="connsiteY29" fmla="*/ 1604543 h 1642648"/>
                  <a:gd name="connsiteX30" fmla="*/ 1331578 w 3881519"/>
                  <a:gd name="connsiteY30" fmla="*/ 1604497 h 1642648"/>
                  <a:gd name="connsiteX31" fmla="*/ 1323684 w 3881519"/>
                  <a:gd name="connsiteY31" fmla="*/ 1600138 h 1642648"/>
                  <a:gd name="connsiteX32" fmla="*/ 1220394 w 3881519"/>
                  <a:gd name="connsiteY32" fmla="*/ 1606530 h 1642648"/>
                  <a:gd name="connsiteX33" fmla="*/ 0 w 3881519"/>
                  <a:gd name="connsiteY33" fmla="*/ 1636304 h 1642648"/>
                  <a:gd name="connsiteX34" fmla="*/ 53051 w 3881519"/>
                  <a:gd name="connsiteY34" fmla="*/ 1510369 h 1642648"/>
                  <a:gd name="connsiteX35" fmla="*/ 601079 w 3881519"/>
                  <a:gd name="connsiteY35" fmla="*/ 220601 h 1642648"/>
                  <a:gd name="connsiteX36" fmla="*/ 674693 w 3881519"/>
                  <a:gd name="connsiteY36" fmla="*/ 165238 h 1642648"/>
                  <a:gd name="connsiteX37" fmla="*/ 2181858 w 3881519"/>
                  <a:gd name="connsiteY37" fmla="*/ 71886 h 1642648"/>
                  <a:gd name="connsiteX38" fmla="*/ 2234897 w 3881519"/>
                  <a:gd name="connsiteY38" fmla="*/ 70582 h 1642648"/>
                  <a:gd name="connsiteX39" fmla="*/ 2233731 w 3881519"/>
                  <a:gd name="connsiteY39" fmla="*/ 69354 h 1642648"/>
                  <a:gd name="connsiteX40" fmla="*/ 2263664 w 3881519"/>
                  <a:gd name="connsiteY40" fmla="*/ 58403 h 1642648"/>
                  <a:gd name="connsiteX41" fmla="*/ 2408093 w 3881519"/>
                  <a:gd name="connsiteY41" fmla="*/ 54023 h 1642648"/>
                  <a:gd name="connsiteX42" fmla="*/ 2645728 w 3881519"/>
                  <a:gd name="connsiteY42" fmla="*/ 38083 h 1642648"/>
                  <a:gd name="connsiteX43" fmla="*/ 3105785 w 3881519"/>
                  <a:gd name="connsiteY43" fmla="*/ 7907 h 1642648"/>
                  <a:gd name="connsiteX44" fmla="*/ 3220040 w 3881519"/>
                  <a:gd name="connsiteY44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419289 w 3881519"/>
                  <a:gd name="connsiteY3" fmla="*/ 265009 h 1642648"/>
                  <a:gd name="connsiteX4" fmla="*/ 2293014 w 3881519"/>
                  <a:gd name="connsiteY4" fmla="*/ 131863 h 1642648"/>
                  <a:gd name="connsiteX5" fmla="*/ 3220040 w 3881519"/>
                  <a:gd name="connsiteY5" fmla="*/ 242 h 1642648"/>
                  <a:gd name="connsiteX6" fmla="*/ 3252284 w 3881519"/>
                  <a:gd name="connsiteY6" fmla="*/ 25673 h 1642648"/>
                  <a:gd name="connsiteX7" fmla="*/ 3547714 w 3881519"/>
                  <a:gd name="connsiteY7" fmla="*/ 710223 h 1642648"/>
                  <a:gd name="connsiteX8" fmla="*/ 3875631 w 3881519"/>
                  <a:gd name="connsiteY8" fmla="*/ 1468387 h 1642648"/>
                  <a:gd name="connsiteX9" fmla="*/ 3856529 w 3881519"/>
                  <a:gd name="connsiteY9" fmla="*/ 1500266 h 1642648"/>
                  <a:gd name="connsiteX10" fmla="*/ 3627533 w 3881519"/>
                  <a:gd name="connsiteY10" fmla="*/ 1507080 h 1642648"/>
                  <a:gd name="connsiteX11" fmla="*/ 3618042 w 3881519"/>
                  <a:gd name="connsiteY11" fmla="*/ 1472768 h 1642648"/>
                  <a:gd name="connsiteX12" fmla="*/ 3598696 w 3881519"/>
                  <a:gd name="connsiteY12" fmla="*/ 1395868 h 1642648"/>
                  <a:gd name="connsiteX13" fmla="*/ 3435650 w 3881519"/>
                  <a:gd name="connsiteY13" fmla="*/ 1069045 h 1642648"/>
                  <a:gd name="connsiteX14" fmla="*/ 3421657 w 3881519"/>
                  <a:gd name="connsiteY14" fmla="*/ 1049090 h 1642648"/>
                  <a:gd name="connsiteX15" fmla="*/ 3387101 w 3881519"/>
                  <a:gd name="connsiteY15" fmla="*/ 980830 h 1642648"/>
                  <a:gd name="connsiteX16" fmla="*/ 3231234 w 3881519"/>
                  <a:gd name="connsiteY16" fmla="*/ 587694 h 1642648"/>
                  <a:gd name="connsiteX17" fmla="*/ 3160783 w 3881519"/>
                  <a:gd name="connsiteY17" fmla="*/ 409560 h 1642648"/>
                  <a:gd name="connsiteX18" fmla="*/ 3147398 w 3881519"/>
                  <a:gd name="connsiteY18" fmla="*/ 390823 h 1642648"/>
                  <a:gd name="connsiteX19" fmla="*/ 3117345 w 3881519"/>
                  <a:gd name="connsiteY19" fmla="*/ 459935 h 1642648"/>
                  <a:gd name="connsiteX20" fmla="*/ 2985448 w 3881519"/>
                  <a:gd name="connsiteY20" fmla="*/ 796491 h 1642648"/>
                  <a:gd name="connsiteX21" fmla="*/ 2855498 w 3881519"/>
                  <a:gd name="connsiteY21" fmla="*/ 1130493 h 1642648"/>
                  <a:gd name="connsiteX22" fmla="*/ 2814006 w 3881519"/>
                  <a:gd name="connsiteY22" fmla="*/ 1242191 h 1642648"/>
                  <a:gd name="connsiteX23" fmla="*/ 2791982 w 3881519"/>
                  <a:gd name="connsiteY23" fmla="*/ 1266161 h 1642648"/>
                  <a:gd name="connsiteX24" fmla="*/ 2636846 w 3881519"/>
                  <a:gd name="connsiteY24" fmla="*/ 1530685 h 1642648"/>
                  <a:gd name="connsiteX25" fmla="*/ 2571383 w 3881519"/>
                  <a:gd name="connsiteY25" fmla="*/ 1568040 h 1642648"/>
                  <a:gd name="connsiteX26" fmla="*/ 2119842 w 3881519"/>
                  <a:gd name="connsiteY26" fmla="*/ 1581059 h 1642648"/>
                  <a:gd name="connsiteX27" fmla="*/ 1699208 w 3881519"/>
                  <a:gd name="connsiteY27" fmla="*/ 1593836 h 1642648"/>
                  <a:gd name="connsiteX28" fmla="*/ 1355959 w 3881519"/>
                  <a:gd name="connsiteY28" fmla="*/ 1604543 h 1642648"/>
                  <a:gd name="connsiteX29" fmla="*/ 1331578 w 3881519"/>
                  <a:gd name="connsiteY29" fmla="*/ 1604497 h 1642648"/>
                  <a:gd name="connsiteX30" fmla="*/ 1323684 w 3881519"/>
                  <a:gd name="connsiteY30" fmla="*/ 1600138 h 1642648"/>
                  <a:gd name="connsiteX31" fmla="*/ 1220394 w 3881519"/>
                  <a:gd name="connsiteY31" fmla="*/ 1606530 h 1642648"/>
                  <a:gd name="connsiteX32" fmla="*/ 0 w 3881519"/>
                  <a:gd name="connsiteY32" fmla="*/ 1636304 h 1642648"/>
                  <a:gd name="connsiteX33" fmla="*/ 53051 w 3881519"/>
                  <a:gd name="connsiteY33" fmla="*/ 1510369 h 1642648"/>
                  <a:gd name="connsiteX34" fmla="*/ 601079 w 3881519"/>
                  <a:gd name="connsiteY34" fmla="*/ 220601 h 1642648"/>
                  <a:gd name="connsiteX35" fmla="*/ 674693 w 3881519"/>
                  <a:gd name="connsiteY35" fmla="*/ 165238 h 1642648"/>
                  <a:gd name="connsiteX36" fmla="*/ 2181858 w 3881519"/>
                  <a:gd name="connsiteY36" fmla="*/ 71886 h 1642648"/>
                  <a:gd name="connsiteX37" fmla="*/ 2234897 w 3881519"/>
                  <a:gd name="connsiteY37" fmla="*/ 70582 h 1642648"/>
                  <a:gd name="connsiteX38" fmla="*/ 2233731 w 3881519"/>
                  <a:gd name="connsiteY38" fmla="*/ 69354 h 1642648"/>
                  <a:gd name="connsiteX39" fmla="*/ 2263664 w 3881519"/>
                  <a:gd name="connsiteY39" fmla="*/ 58403 h 1642648"/>
                  <a:gd name="connsiteX40" fmla="*/ 2408093 w 3881519"/>
                  <a:gd name="connsiteY40" fmla="*/ 54023 h 1642648"/>
                  <a:gd name="connsiteX41" fmla="*/ 2645728 w 3881519"/>
                  <a:gd name="connsiteY41" fmla="*/ 38083 h 1642648"/>
                  <a:gd name="connsiteX42" fmla="*/ 3105785 w 3881519"/>
                  <a:gd name="connsiteY42" fmla="*/ 7907 h 1642648"/>
                  <a:gd name="connsiteX43" fmla="*/ 3220040 w 3881519"/>
                  <a:gd name="connsiteY43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419289 w 3881519"/>
                  <a:gd name="connsiteY2" fmla="*/ 265009 h 1642648"/>
                  <a:gd name="connsiteX3" fmla="*/ 2293014 w 3881519"/>
                  <a:gd name="connsiteY3" fmla="*/ 131863 h 1642648"/>
                  <a:gd name="connsiteX4" fmla="*/ 3220040 w 3881519"/>
                  <a:gd name="connsiteY4" fmla="*/ 242 h 1642648"/>
                  <a:gd name="connsiteX5" fmla="*/ 3252284 w 3881519"/>
                  <a:gd name="connsiteY5" fmla="*/ 25673 h 1642648"/>
                  <a:gd name="connsiteX6" fmla="*/ 3547714 w 3881519"/>
                  <a:gd name="connsiteY6" fmla="*/ 710223 h 1642648"/>
                  <a:gd name="connsiteX7" fmla="*/ 3875631 w 3881519"/>
                  <a:gd name="connsiteY7" fmla="*/ 1468387 h 1642648"/>
                  <a:gd name="connsiteX8" fmla="*/ 3856529 w 3881519"/>
                  <a:gd name="connsiteY8" fmla="*/ 1500266 h 1642648"/>
                  <a:gd name="connsiteX9" fmla="*/ 3627533 w 3881519"/>
                  <a:gd name="connsiteY9" fmla="*/ 1507080 h 1642648"/>
                  <a:gd name="connsiteX10" fmla="*/ 3618042 w 3881519"/>
                  <a:gd name="connsiteY10" fmla="*/ 1472768 h 1642648"/>
                  <a:gd name="connsiteX11" fmla="*/ 3598696 w 3881519"/>
                  <a:gd name="connsiteY11" fmla="*/ 1395868 h 1642648"/>
                  <a:gd name="connsiteX12" fmla="*/ 3435650 w 3881519"/>
                  <a:gd name="connsiteY12" fmla="*/ 1069045 h 1642648"/>
                  <a:gd name="connsiteX13" fmla="*/ 3421657 w 3881519"/>
                  <a:gd name="connsiteY13" fmla="*/ 1049090 h 1642648"/>
                  <a:gd name="connsiteX14" fmla="*/ 3387101 w 3881519"/>
                  <a:gd name="connsiteY14" fmla="*/ 980830 h 1642648"/>
                  <a:gd name="connsiteX15" fmla="*/ 3231234 w 3881519"/>
                  <a:gd name="connsiteY15" fmla="*/ 587694 h 1642648"/>
                  <a:gd name="connsiteX16" fmla="*/ 3160783 w 3881519"/>
                  <a:gd name="connsiteY16" fmla="*/ 409560 h 1642648"/>
                  <a:gd name="connsiteX17" fmla="*/ 3147398 w 3881519"/>
                  <a:gd name="connsiteY17" fmla="*/ 390823 h 1642648"/>
                  <a:gd name="connsiteX18" fmla="*/ 3117345 w 3881519"/>
                  <a:gd name="connsiteY18" fmla="*/ 459935 h 1642648"/>
                  <a:gd name="connsiteX19" fmla="*/ 2985448 w 3881519"/>
                  <a:gd name="connsiteY19" fmla="*/ 796491 h 1642648"/>
                  <a:gd name="connsiteX20" fmla="*/ 2855498 w 3881519"/>
                  <a:gd name="connsiteY20" fmla="*/ 1130493 h 1642648"/>
                  <a:gd name="connsiteX21" fmla="*/ 2814006 w 3881519"/>
                  <a:gd name="connsiteY21" fmla="*/ 1242191 h 1642648"/>
                  <a:gd name="connsiteX22" fmla="*/ 2791982 w 3881519"/>
                  <a:gd name="connsiteY22" fmla="*/ 1266161 h 1642648"/>
                  <a:gd name="connsiteX23" fmla="*/ 2636846 w 3881519"/>
                  <a:gd name="connsiteY23" fmla="*/ 1530685 h 1642648"/>
                  <a:gd name="connsiteX24" fmla="*/ 2571383 w 3881519"/>
                  <a:gd name="connsiteY24" fmla="*/ 1568040 h 1642648"/>
                  <a:gd name="connsiteX25" fmla="*/ 2119842 w 3881519"/>
                  <a:gd name="connsiteY25" fmla="*/ 1581059 h 1642648"/>
                  <a:gd name="connsiteX26" fmla="*/ 1699208 w 3881519"/>
                  <a:gd name="connsiteY26" fmla="*/ 1593836 h 1642648"/>
                  <a:gd name="connsiteX27" fmla="*/ 1355959 w 3881519"/>
                  <a:gd name="connsiteY27" fmla="*/ 1604543 h 1642648"/>
                  <a:gd name="connsiteX28" fmla="*/ 1331578 w 3881519"/>
                  <a:gd name="connsiteY28" fmla="*/ 1604497 h 1642648"/>
                  <a:gd name="connsiteX29" fmla="*/ 1323684 w 3881519"/>
                  <a:gd name="connsiteY29" fmla="*/ 1600138 h 1642648"/>
                  <a:gd name="connsiteX30" fmla="*/ 1220394 w 3881519"/>
                  <a:gd name="connsiteY30" fmla="*/ 1606530 h 1642648"/>
                  <a:gd name="connsiteX31" fmla="*/ 0 w 3881519"/>
                  <a:gd name="connsiteY31" fmla="*/ 1636304 h 1642648"/>
                  <a:gd name="connsiteX32" fmla="*/ 53051 w 3881519"/>
                  <a:gd name="connsiteY32" fmla="*/ 1510369 h 1642648"/>
                  <a:gd name="connsiteX33" fmla="*/ 601079 w 3881519"/>
                  <a:gd name="connsiteY33" fmla="*/ 220601 h 1642648"/>
                  <a:gd name="connsiteX34" fmla="*/ 674693 w 3881519"/>
                  <a:gd name="connsiteY34" fmla="*/ 165238 h 1642648"/>
                  <a:gd name="connsiteX35" fmla="*/ 2181858 w 3881519"/>
                  <a:gd name="connsiteY35" fmla="*/ 71886 h 1642648"/>
                  <a:gd name="connsiteX36" fmla="*/ 2234897 w 3881519"/>
                  <a:gd name="connsiteY36" fmla="*/ 70582 h 1642648"/>
                  <a:gd name="connsiteX37" fmla="*/ 2233731 w 3881519"/>
                  <a:gd name="connsiteY37" fmla="*/ 69354 h 1642648"/>
                  <a:gd name="connsiteX38" fmla="*/ 2263664 w 3881519"/>
                  <a:gd name="connsiteY38" fmla="*/ 58403 h 1642648"/>
                  <a:gd name="connsiteX39" fmla="*/ 2408093 w 3881519"/>
                  <a:gd name="connsiteY39" fmla="*/ 54023 h 1642648"/>
                  <a:gd name="connsiteX40" fmla="*/ 2645728 w 3881519"/>
                  <a:gd name="connsiteY40" fmla="*/ 38083 h 1642648"/>
                  <a:gd name="connsiteX41" fmla="*/ 3105785 w 3881519"/>
                  <a:gd name="connsiteY41" fmla="*/ 7907 h 1642648"/>
                  <a:gd name="connsiteX42" fmla="*/ 3220040 w 3881519"/>
                  <a:gd name="connsiteY42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93014 w 3881519"/>
                  <a:gd name="connsiteY2" fmla="*/ 131863 h 1642648"/>
                  <a:gd name="connsiteX3" fmla="*/ 3220040 w 3881519"/>
                  <a:gd name="connsiteY3" fmla="*/ 242 h 1642648"/>
                  <a:gd name="connsiteX4" fmla="*/ 3252284 w 3881519"/>
                  <a:gd name="connsiteY4" fmla="*/ 25673 h 1642648"/>
                  <a:gd name="connsiteX5" fmla="*/ 3547714 w 3881519"/>
                  <a:gd name="connsiteY5" fmla="*/ 710223 h 1642648"/>
                  <a:gd name="connsiteX6" fmla="*/ 3875631 w 3881519"/>
                  <a:gd name="connsiteY6" fmla="*/ 1468387 h 1642648"/>
                  <a:gd name="connsiteX7" fmla="*/ 3856529 w 3881519"/>
                  <a:gd name="connsiteY7" fmla="*/ 1500266 h 1642648"/>
                  <a:gd name="connsiteX8" fmla="*/ 3627533 w 3881519"/>
                  <a:gd name="connsiteY8" fmla="*/ 1507080 h 1642648"/>
                  <a:gd name="connsiteX9" fmla="*/ 3618042 w 3881519"/>
                  <a:gd name="connsiteY9" fmla="*/ 1472768 h 1642648"/>
                  <a:gd name="connsiteX10" fmla="*/ 3598696 w 3881519"/>
                  <a:gd name="connsiteY10" fmla="*/ 1395868 h 1642648"/>
                  <a:gd name="connsiteX11" fmla="*/ 3435650 w 3881519"/>
                  <a:gd name="connsiteY11" fmla="*/ 1069045 h 1642648"/>
                  <a:gd name="connsiteX12" fmla="*/ 3421657 w 3881519"/>
                  <a:gd name="connsiteY12" fmla="*/ 1049090 h 1642648"/>
                  <a:gd name="connsiteX13" fmla="*/ 3387101 w 3881519"/>
                  <a:gd name="connsiteY13" fmla="*/ 980830 h 1642648"/>
                  <a:gd name="connsiteX14" fmla="*/ 3231234 w 3881519"/>
                  <a:gd name="connsiteY14" fmla="*/ 587694 h 1642648"/>
                  <a:gd name="connsiteX15" fmla="*/ 3160783 w 3881519"/>
                  <a:gd name="connsiteY15" fmla="*/ 409560 h 1642648"/>
                  <a:gd name="connsiteX16" fmla="*/ 3147398 w 3881519"/>
                  <a:gd name="connsiteY16" fmla="*/ 390823 h 1642648"/>
                  <a:gd name="connsiteX17" fmla="*/ 3117345 w 3881519"/>
                  <a:gd name="connsiteY17" fmla="*/ 459935 h 1642648"/>
                  <a:gd name="connsiteX18" fmla="*/ 2985448 w 3881519"/>
                  <a:gd name="connsiteY18" fmla="*/ 796491 h 1642648"/>
                  <a:gd name="connsiteX19" fmla="*/ 2855498 w 3881519"/>
                  <a:gd name="connsiteY19" fmla="*/ 1130493 h 1642648"/>
                  <a:gd name="connsiteX20" fmla="*/ 2814006 w 3881519"/>
                  <a:gd name="connsiteY20" fmla="*/ 1242191 h 1642648"/>
                  <a:gd name="connsiteX21" fmla="*/ 2791982 w 3881519"/>
                  <a:gd name="connsiteY21" fmla="*/ 1266161 h 1642648"/>
                  <a:gd name="connsiteX22" fmla="*/ 2636846 w 3881519"/>
                  <a:gd name="connsiteY22" fmla="*/ 1530685 h 1642648"/>
                  <a:gd name="connsiteX23" fmla="*/ 2571383 w 3881519"/>
                  <a:gd name="connsiteY23" fmla="*/ 1568040 h 1642648"/>
                  <a:gd name="connsiteX24" fmla="*/ 2119842 w 3881519"/>
                  <a:gd name="connsiteY24" fmla="*/ 1581059 h 1642648"/>
                  <a:gd name="connsiteX25" fmla="*/ 1699208 w 3881519"/>
                  <a:gd name="connsiteY25" fmla="*/ 1593836 h 1642648"/>
                  <a:gd name="connsiteX26" fmla="*/ 1355959 w 3881519"/>
                  <a:gd name="connsiteY26" fmla="*/ 1604543 h 1642648"/>
                  <a:gd name="connsiteX27" fmla="*/ 1331578 w 3881519"/>
                  <a:gd name="connsiteY27" fmla="*/ 1604497 h 1642648"/>
                  <a:gd name="connsiteX28" fmla="*/ 1323684 w 3881519"/>
                  <a:gd name="connsiteY28" fmla="*/ 1600138 h 1642648"/>
                  <a:gd name="connsiteX29" fmla="*/ 1220394 w 3881519"/>
                  <a:gd name="connsiteY29" fmla="*/ 1606530 h 1642648"/>
                  <a:gd name="connsiteX30" fmla="*/ 0 w 3881519"/>
                  <a:gd name="connsiteY30" fmla="*/ 1636304 h 1642648"/>
                  <a:gd name="connsiteX31" fmla="*/ 53051 w 3881519"/>
                  <a:gd name="connsiteY31" fmla="*/ 1510369 h 1642648"/>
                  <a:gd name="connsiteX32" fmla="*/ 601079 w 3881519"/>
                  <a:gd name="connsiteY32" fmla="*/ 220601 h 1642648"/>
                  <a:gd name="connsiteX33" fmla="*/ 674693 w 3881519"/>
                  <a:gd name="connsiteY33" fmla="*/ 165238 h 1642648"/>
                  <a:gd name="connsiteX34" fmla="*/ 2181858 w 3881519"/>
                  <a:gd name="connsiteY34" fmla="*/ 71886 h 1642648"/>
                  <a:gd name="connsiteX35" fmla="*/ 2234897 w 3881519"/>
                  <a:gd name="connsiteY35" fmla="*/ 70582 h 1642648"/>
                  <a:gd name="connsiteX36" fmla="*/ 2233731 w 3881519"/>
                  <a:gd name="connsiteY36" fmla="*/ 69354 h 1642648"/>
                  <a:gd name="connsiteX37" fmla="*/ 2263664 w 3881519"/>
                  <a:gd name="connsiteY37" fmla="*/ 58403 h 1642648"/>
                  <a:gd name="connsiteX38" fmla="*/ 2408093 w 3881519"/>
                  <a:gd name="connsiteY38" fmla="*/ 54023 h 1642648"/>
                  <a:gd name="connsiteX39" fmla="*/ 2645728 w 3881519"/>
                  <a:gd name="connsiteY39" fmla="*/ 38083 h 1642648"/>
                  <a:gd name="connsiteX40" fmla="*/ 3105785 w 3881519"/>
                  <a:gd name="connsiteY40" fmla="*/ 7907 h 1642648"/>
                  <a:gd name="connsiteX41" fmla="*/ 3220040 w 3881519"/>
                  <a:gd name="connsiteY4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263664 w 3881519"/>
                  <a:gd name="connsiteY34" fmla="*/ 58403 h 1642648"/>
                  <a:gd name="connsiteX35" fmla="*/ 2408093 w 3881519"/>
                  <a:gd name="connsiteY35" fmla="*/ 54023 h 1642648"/>
                  <a:gd name="connsiteX36" fmla="*/ 2645728 w 3881519"/>
                  <a:gd name="connsiteY36" fmla="*/ 38083 h 1642648"/>
                  <a:gd name="connsiteX37" fmla="*/ 3105785 w 3881519"/>
                  <a:gd name="connsiteY37" fmla="*/ 7907 h 1642648"/>
                  <a:gd name="connsiteX38" fmla="*/ 3220040 w 3881519"/>
                  <a:gd name="connsiteY3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408093 w 3881519"/>
                  <a:gd name="connsiteY34" fmla="*/ 54023 h 1642648"/>
                  <a:gd name="connsiteX35" fmla="*/ 2645728 w 3881519"/>
                  <a:gd name="connsiteY35" fmla="*/ 38083 h 1642648"/>
                  <a:gd name="connsiteX36" fmla="*/ 3105785 w 3881519"/>
                  <a:gd name="connsiteY36" fmla="*/ 7907 h 1642648"/>
                  <a:gd name="connsiteX37" fmla="*/ 3220040 w 3881519"/>
                  <a:gd name="connsiteY3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408093 w 3881519"/>
                  <a:gd name="connsiteY33" fmla="*/ 54023 h 1642648"/>
                  <a:gd name="connsiteX34" fmla="*/ 2645728 w 3881519"/>
                  <a:gd name="connsiteY34" fmla="*/ 38083 h 1642648"/>
                  <a:gd name="connsiteX35" fmla="*/ 3105785 w 3881519"/>
                  <a:gd name="connsiteY35" fmla="*/ 7907 h 1642648"/>
                  <a:gd name="connsiteX36" fmla="*/ 3220040 w 3881519"/>
                  <a:gd name="connsiteY3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408093 w 3881519"/>
                  <a:gd name="connsiteY32" fmla="*/ 54023 h 1642648"/>
                  <a:gd name="connsiteX33" fmla="*/ 2645728 w 3881519"/>
                  <a:gd name="connsiteY33" fmla="*/ 38083 h 1642648"/>
                  <a:gd name="connsiteX34" fmla="*/ 3105785 w 3881519"/>
                  <a:gd name="connsiteY34" fmla="*/ 7907 h 1642648"/>
                  <a:gd name="connsiteX35" fmla="*/ 3220040 w 3881519"/>
                  <a:gd name="connsiteY3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408093 w 3881519"/>
                  <a:gd name="connsiteY31" fmla="*/ 54023 h 1642648"/>
                  <a:gd name="connsiteX32" fmla="*/ 2645728 w 3881519"/>
                  <a:gd name="connsiteY32" fmla="*/ 38083 h 1642648"/>
                  <a:gd name="connsiteX33" fmla="*/ 3105785 w 3881519"/>
                  <a:gd name="connsiteY33" fmla="*/ 7907 h 1642648"/>
                  <a:gd name="connsiteX34" fmla="*/ 3220040 w 3881519"/>
                  <a:gd name="connsiteY3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645728 w 3881519"/>
                  <a:gd name="connsiteY31" fmla="*/ 38083 h 1642648"/>
                  <a:gd name="connsiteX32" fmla="*/ 3105785 w 3881519"/>
                  <a:gd name="connsiteY32" fmla="*/ 7907 h 1642648"/>
                  <a:gd name="connsiteX33" fmla="*/ 3220040 w 3881519"/>
                  <a:gd name="connsiteY3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105785 w 3881519"/>
                  <a:gd name="connsiteY31" fmla="*/ 7907 h 1642648"/>
                  <a:gd name="connsiteX32" fmla="*/ 3220040 w 3881519"/>
                  <a:gd name="connsiteY32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220040 w 3881519"/>
                  <a:gd name="connsiteY3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985448 w 3881519"/>
                  <a:gd name="connsiteY14" fmla="*/ 796491 h 1642648"/>
                  <a:gd name="connsiteX15" fmla="*/ 2855498 w 3881519"/>
                  <a:gd name="connsiteY15" fmla="*/ 1130493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72099 w 3881519"/>
                  <a:gd name="connsiteY15" fmla="*/ 1096136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636846 w 3881519"/>
                  <a:gd name="connsiteY16" fmla="*/ 1530685 h 1642648"/>
                  <a:gd name="connsiteX17" fmla="*/ 2571383 w 3881519"/>
                  <a:gd name="connsiteY17" fmla="*/ 1568040 h 1642648"/>
                  <a:gd name="connsiteX18" fmla="*/ 2119842 w 3881519"/>
                  <a:gd name="connsiteY18" fmla="*/ 1581059 h 1642648"/>
                  <a:gd name="connsiteX19" fmla="*/ 1699208 w 3881519"/>
                  <a:gd name="connsiteY19" fmla="*/ 1593836 h 1642648"/>
                  <a:gd name="connsiteX20" fmla="*/ 1355959 w 3881519"/>
                  <a:gd name="connsiteY20" fmla="*/ 1604543 h 1642648"/>
                  <a:gd name="connsiteX21" fmla="*/ 1331578 w 3881519"/>
                  <a:gd name="connsiteY21" fmla="*/ 1604497 h 1642648"/>
                  <a:gd name="connsiteX22" fmla="*/ 1323684 w 3881519"/>
                  <a:gd name="connsiteY22" fmla="*/ 1600138 h 1642648"/>
                  <a:gd name="connsiteX23" fmla="*/ 1220394 w 3881519"/>
                  <a:gd name="connsiteY23" fmla="*/ 1606530 h 1642648"/>
                  <a:gd name="connsiteX24" fmla="*/ 0 w 3881519"/>
                  <a:gd name="connsiteY24" fmla="*/ 1636304 h 1642648"/>
                  <a:gd name="connsiteX25" fmla="*/ 53051 w 3881519"/>
                  <a:gd name="connsiteY25" fmla="*/ 1510369 h 1642648"/>
                  <a:gd name="connsiteX26" fmla="*/ 601079 w 3881519"/>
                  <a:gd name="connsiteY26" fmla="*/ 220601 h 1642648"/>
                  <a:gd name="connsiteX27" fmla="*/ 674693 w 3881519"/>
                  <a:gd name="connsiteY27" fmla="*/ 165238 h 1642648"/>
                  <a:gd name="connsiteX28" fmla="*/ 3220040 w 3881519"/>
                  <a:gd name="connsiteY2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14006 w 3881519"/>
                  <a:gd name="connsiteY14" fmla="*/ 1242191 h 1642648"/>
                  <a:gd name="connsiteX15" fmla="*/ 2636846 w 3881519"/>
                  <a:gd name="connsiteY15" fmla="*/ 1530685 h 1642648"/>
                  <a:gd name="connsiteX16" fmla="*/ 2571383 w 3881519"/>
                  <a:gd name="connsiteY16" fmla="*/ 1568040 h 1642648"/>
                  <a:gd name="connsiteX17" fmla="*/ 2119842 w 3881519"/>
                  <a:gd name="connsiteY17" fmla="*/ 1581059 h 1642648"/>
                  <a:gd name="connsiteX18" fmla="*/ 1699208 w 3881519"/>
                  <a:gd name="connsiteY18" fmla="*/ 1593836 h 1642648"/>
                  <a:gd name="connsiteX19" fmla="*/ 1355959 w 3881519"/>
                  <a:gd name="connsiteY19" fmla="*/ 1604543 h 1642648"/>
                  <a:gd name="connsiteX20" fmla="*/ 1331578 w 3881519"/>
                  <a:gd name="connsiteY20" fmla="*/ 1604497 h 1642648"/>
                  <a:gd name="connsiteX21" fmla="*/ 1323684 w 3881519"/>
                  <a:gd name="connsiteY21" fmla="*/ 1600138 h 1642648"/>
                  <a:gd name="connsiteX22" fmla="*/ 1220394 w 3881519"/>
                  <a:gd name="connsiteY22" fmla="*/ 1606530 h 1642648"/>
                  <a:gd name="connsiteX23" fmla="*/ 0 w 3881519"/>
                  <a:gd name="connsiteY23" fmla="*/ 1636304 h 1642648"/>
                  <a:gd name="connsiteX24" fmla="*/ 53051 w 3881519"/>
                  <a:gd name="connsiteY24" fmla="*/ 1510369 h 1642648"/>
                  <a:gd name="connsiteX25" fmla="*/ 601079 w 3881519"/>
                  <a:gd name="connsiteY25" fmla="*/ 220601 h 1642648"/>
                  <a:gd name="connsiteX26" fmla="*/ 674693 w 3881519"/>
                  <a:gd name="connsiteY26" fmla="*/ 165238 h 1642648"/>
                  <a:gd name="connsiteX27" fmla="*/ 3220040 w 3881519"/>
                  <a:gd name="connsiteY2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2119842 w 3881519"/>
                  <a:gd name="connsiteY16" fmla="*/ 1581059 h 1642648"/>
                  <a:gd name="connsiteX17" fmla="*/ 1699208 w 3881519"/>
                  <a:gd name="connsiteY17" fmla="*/ 1593836 h 1642648"/>
                  <a:gd name="connsiteX18" fmla="*/ 1355959 w 3881519"/>
                  <a:gd name="connsiteY18" fmla="*/ 1604543 h 1642648"/>
                  <a:gd name="connsiteX19" fmla="*/ 1331578 w 3881519"/>
                  <a:gd name="connsiteY19" fmla="*/ 1604497 h 1642648"/>
                  <a:gd name="connsiteX20" fmla="*/ 1323684 w 3881519"/>
                  <a:gd name="connsiteY20" fmla="*/ 1600138 h 1642648"/>
                  <a:gd name="connsiteX21" fmla="*/ 1220394 w 3881519"/>
                  <a:gd name="connsiteY21" fmla="*/ 1606530 h 1642648"/>
                  <a:gd name="connsiteX22" fmla="*/ 0 w 3881519"/>
                  <a:gd name="connsiteY22" fmla="*/ 1636304 h 1642648"/>
                  <a:gd name="connsiteX23" fmla="*/ 53051 w 3881519"/>
                  <a:gd name="connsiteY23" fmla="*/ 1510369 h 1642648"/>
                  <a:gd name="connsiteX24" fmla="*/ 601079 w 3881519"/>
                  <a:gd name="connsiteY24" fmla="*/ 220601 h 1642648"/>
                  <a:gd name="connsiteX25" fmla="*/ 674693 w 3881519"/>
                  <a:gd name="connsiteY25" fmla="*/ 165238 h 1642648"/>
                  <a:gd name="connsiteX26" fmla="*/ 3220040 w 3881519"/>
                  <a:gd name="connsiteY2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699208 w 3881519"/>
                  <a:gd name="connsiteY16" fmla="*/ 1593836 h 1642648"/>
                  <a:gd name="connsiteX17" fmla="*/ 1355959 w 3881519"/>
                  <a:gd name="connsiteY17" fmla="*/ 1604543 h 1642648"/>
                  <a:gd name="connsiteX18" fmla="*/ 1331578 w 3881519"/>
                  <a:gd name="connsiteY18" fmla="*/ 1604497 h 1642648"/>
                  <a:gd name="connsiteX19" fmla="*/ 1323684 w 3881519"/>
                  <a:gd name="connsiteY19" fmla="*/ 1600138 h 1642648"/>
                  <a:gd name="connsiteX20" fmla="*/ 1220394 w 3881519"/>
                  <a:gd name="connsiteY20" fmla="*/ 1606530 h 1642648"/>
                  <a:gd name="connsiteX21" fmla="*/ 0 w 3881519"/>
                  <a:gd name="connsiteY21" fmla="*/ 1636304 h 1642648"/>
                  <a:gd name="connsiteX22" fmla="*/ 53051 w 3881519"/>
                  <a:gd name="connsiteY22" fmla="*/ 1510369 h 1642648"/>
                  <a:gd name="connsiteX23" fmla="*/ 601079 w 3881519"/>
                  <a:gd name="connsiteY23" fmla="*/ 220601 h 1642648"/>
                  <a:gd name="connsiteX24" fmla="*/ 674693 w 3881519"/>
                  <a:gd name="connsiteY24" fmla="*/ 165238 h 1642648"/>
                  <a:gd name="connsiteX25" fmla="*/ 3220040 w 3881519"/>
                  <a:gd name="connsiteY2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323684 w 3881519"/>
                  <a:gd name="connsiteY18" fmla="*/ 1600138 h 1642648"/>
                  <a:gd name="connsiteX19" fmla="*/ 1220394 w 3881519"/>
                  <a:gd name="connsiteY19" fmla="*/ 1606530 h 1642648"/>
                  <a:gd name="connsiteX20" fmla="*/ 0 w 3881519"/>
                  <a:gd name="connsiteY20" fmla="*/ 1636304 h 1642648"/>
                  <a:gd name="connsiteX21" fmla="*/ 53051 w 3881519"/>
                  <a:gd name="connsiteY21" fmla="*/ 1510369 h 1642648"/>
                  <a:gd name="connsiteX22" fmla="*/ 601079 w 3881519"/>
                  <a:gd name="connsiteY22" fmla="*/ 220601 h 1642648"/>
                  <a:gd name="connsiteX23" fmla="*/ 674693 w 3881519"/>
                  <a:gd name="connsiteY23" fmla="*/ 165238 h 1642648"/>
                  <a:gd name="connsiteX24" fmla="*/ 3220040 w 3881519"/>
                  <a:gd name="connsiteY2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220394 w 3881519"/>
                  <a:gd name="connsiteY18" fmla="*/ 1606530 h 1642648"/>
                  <a:gd name="connsiteX19" fmla="*/ 0 w 3881519"/>
                  <a:gd name="connsiteY19" fmla="*/ 1636304 h 1642648"/>
                  <a:gd name="connsiteX20" fmla="*/ 53051 w 3881519"/>
                  <a:gd name="connsiteY20" fmla="*/ 1510369 h 1642648"/>
                  <a:gd name="connsiteX21" fmla="*/ 601079 w 3881519"/>
                  <a:gd name="connsiteY21" fmla="*/ 220601 h 1642648"/>
                  <a:gd name="connsiteX22" fmla="*/ 674693 w 3881519"/>
                  <a:gd name="connsiteY22" fmla="*/ 165238 h 1642648"/>
                  <a:gd name="connsiteX23" fmla="*/ 3220040 w 3881519"/>
                  <a:gd name="connsiteY2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220394 w 3881519"/>
                  <a:gd name="connsiteY17" fmla="*/ 1606530 h 1642648"/>
                  <a:gd name="connsiteX18" fmla="*/ 0 w 3881519"/>
                  <a:gd name="connsiteY18" fmla="*/ 1636304 h 1642648"/>
                  <a:gd name="connsiteX19" fmla="*/ 53051 w 3881519"/>
                  <a:gd name="connsiteY19" fmla="*/ 1510369 h 1642648"/>
                  <a:gd name="connsiteX20" fmla="*/ 601079 w 3881519"/>
                  <a:gd name="connsiteY20" fmla="*/ 220601 h 1642648"/>
                  <a:gd name="connsiteX21" fmla="*/ 674693 w 3881519"/>
                  <a:gd name="connsiteY21" fmla="*/ 165238 h 1642648"/>
                  <a:gd name="connsiteX22" fmla="*/ 3220040 w 3881519"/>
                  <a:gd name="connsiteY22" fmla="*/ 242 h 1642648"/>
                  <a:gd name="connsiteX0" fmla="*/ 3220040 w 3881519"/>
                  <a:gd name="connsiteY0" fmla="*/ 242 h 1640197"/>
                  <a:gd name="connsiteX1" fmla="*/ 3252284 w 3881519"/>
                  <a:gd name="connsiteY1" fmla="*/ 25673 h 1640197"/>
                  <a:gd name="connsiteX2" fmla="*/ 3875631 w 3881519"/>
                  <a:gd name="connsiteY2" fmla="*/ 1468387 h 1640197"/>
                  <a:gd name="connsiteX3" fmla="*/ 3856529 w 3881519"/>
                  <a:gd name="connsiteY3" fmla="*/ 1500266 h 1640197"/>
                  <a:gd name="connsiteX4" fmla="*/ 3627533 w 3881519"/>
                  <a:gd name="connsiteY4" fmla="*/ 1507080 h 1640197"/>
                  <a:gd name="connsiteX5" fmla="*/ 3618042 w 3881519"/>
                  <a:gd name="connsiteY5" fmla="*/ 1472768 h 1640197"/>
                  <a:gd name="connsiteX6" fmla="*/ 3598696 w 3881519"/>
                  <a:gd name="connsiteY6" fmla="*/ 1395868 h 1640197"/>
                  <a:gd name="connsiteX7" fmla="*/ 3435650 w 3881519"/>
                  <a:gd name="connsiteY7" fmla="*/ 1069045 h 1640197"/>
                  <a:gd name="connsiteX8" fmla="*/ 3421657 w 3881519"/>
                  <a:gd name="connsiteY8" fmla="*/ 1049090 h 1640197"/>
                  <a:gd name="connsiteX9" fmla="*/ 3387101 w 3881519"/>
                  <a:gd name="connsiteY9" fmla="*/ 980830 h 1640197"/>
                  <a:gd name="connsiteX10" fmla="*/ 3231234 w 3881519"/>
                  <a:gd name="connsiteY10" fmla="*/ 587694 h 1640197"/>
                  <a:gd name="connsiteX11" fmla="*/ 3160783 w 3881519"/>
                  <a:gd name="connsiteY11" fmla="*/ 409560 h 1640197"/>
                  <a:gd name="connsiteX12" fmla="*/ 3147398 w 3881519"/>
                  <a:gd name="connsiteY12" fmla="*/ 390823 h 1640197"/>
                  <a:gd name="connsiteX13" fmla="*/ 3117345 w 3881519"/>
                  <a:gd name="connsiteY13" fmla="*/ 459935 h 1640197"/>
                  <a:gd name="connsiteX14" fmla="*/ 2636846 w 3881519"/>
                  <a:gd name="connsiteY14" fmla="*/ 1530685 h 1640197"/>
                  <a:gd name="connsiteX15" fmla="*/ 2571383 w 3881519"/>
                  <a:gd name="connsiteY15" fmla="*/ 1568040 h 1640197"/>
                  <a:gd name="connsiteX16" fmla="*/ 1355959 w 3881519"/>
                  <a:gd name="connsiteY16" fmla="*/ 1604543 h 1640197"/>
                  <a:gd name="connsiteX17" fmla="*/ 0 w 3881519"/>
                  <a:gd name="connsiteY17" fmla="*/ 1636304 h 1640197"/>
                  <a:gd name="connsiteX18" fmla="*/ 53051 w 3881519"/>
                  <a:gd name="connsiteY18" fmla="*/ 1510369 h 1640197"/>
                  <a:gd name="connsiteX19" fmla="*/ 601079 w 3881519"/>
                  <a:gd name="connsiteY19" fmla="*/ 220601 h 1640197"/>
                  <a:gd name="connsiteX20" fmla="*/ 674693 w 3881519"/>
                  <a:gd name="connsiteY20" fmla="*/ 165238 h 1640197"/>
                  <a:gd name="connsiteX21" fmla="*/ 3220040 w 3881519"/>
                  <a:gd name="connsiteY21" fmla="*/ 242 h 1640197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387101 w 3881519"/>
                  <a:gd name="connsiteY9" fmla="*/ 980830 h 1636304"/>
                  <a:gd name="connsiteX10" fmla="*/ 3231234 w 3881519"/>
                  <a:gd name="connsiteY10" fmla="*/ 587694 h 1636304"/>
                  <a:gd name="connsiteX11" fmla="*/ 3160783 w 3881519"/>
                  <a:gd name="connsiteY11" fmla="*/ 409560 h 1636304"/>
                  <a:gd name="connsiteX12" fmla="*/ 3147398 w 3881519"/>
                  <a:gd name="connsiteY12" fmla="*/ 390823 h 1636304"/>
                  <a:gd name="connsiteX13" fmla="*/ 3117345 w 3881519"/>
                  <a:gd name="connsiteY13" fmla="*/ 459935 h 1636304"/>
                  <a:gd name="connsiteX14" fmla="*/ 2636846 w 3881519"/>
                  <a:gd name="connsiteY14" fmla="*/ 1530685 h 1636304"/>
                  <a:gd name="connsiteX15" fmla="*/ 2571383 w 3881519"/>
                  <a:gd name="connsiteY15" fmla="*/ 1568040 h 1636304"/>
                  <a:gd name="connsiteX16" fmla="*/ 0 w 3881519"/>
                  <a:gd name="connsiteY16" fmla="*/ 1636304 h 1636304"/>
                  <a:gd name="connsiteX17" fmla="*/ 53051 w 3881519"/>
                  <a:gd name="connsiteY17" fmla="*/ 1510369 h 1636304"/>
                  <a:gd name="connsiteX18" fmla="*/ 601079 w 3881519"/>
                  <a:gd name="connsiteY18" fmla="*/ 220601 h 1636304"/>
                  <a:gd name="connsiteX19" fmla="*/ 674693 w 3881519"/>
                  <a:gd name="connsiteY19" fmla="*/ 165238 h 1636304"/>
                  <a:gd name="connsiteX20" fmla="*/ 3220040 w 3881519"/>
                  <a:gd name="connsiteY20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231234 w 3881519"/>
                  <a:gd name="connsiteY9" fmla="*/ 587694 h 1636304"/>
                  <a:gd name="connsiteX10" fmla="*/ 3160783 w 3881519"/>
                  <a:gd name="connsiteY10" fmla="*/ 409560 h 1636304"/>
                  <a:gd name="connsiteX11" fmla="*/ 3147398 w 3881519"/>
                  <a:gd name="connsiteY11" fmla="*/ 390823 h 1636304"/>
                  <a:gd name="connsiteX12" fmla="*/ 3117345 w 3881519"/>
                  <a:gd name="connsiteY12" fmla="*/ 459935 h 1636304"/>
                  <a:gd name="connsiteX13" fmla="*/ 2636846 w 3881519"/>
                  <a:gd name="connsiteY13" fmla="*/ 1530685 h 1636304"/>
                  <a:gd name="connsiteX14" fmla="*/ 2571383 w 3881519"/>
                  <a:gd name="connsiteY14" fmla="*/ 1568040 h 1636304"/>
                  <a:gd name="connsiteX15" fmla="*/ 0 w 3881519"/>
                  <a:gd name="connsiteY15" fmla="*/ 1636304 h 1636304"/>
                  <a:gd name="connsiteX16" fmla="*/ 53051 w 3881519"/>
                  <a:gd name="connsiteY16" fmla="*/ 1510369 h 1636304"/>
                  <a:gd name="connsiteX17" fmla="*/ 601079 w 3881519"/>
                  <a:gd name="connsiteY17" fmla="*/ 220601 h 1636304"/>
                  <a:gd name="connsiteX18" fmla="*/ 674693 w 3881519"/>
                  <a:gd name="connsiteY18" fmla="*/ 165238 h 1636304"/>
                  <a:gd name="connsiteX19" fmla="*/ 3220040 w 3881519"/>
                  <a:gd name="connsiteY19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160783 w 3881519"/>
                  <a:gd name="connsiteY9" fmla="*/ 409560 h 1636304"/>
                  <a:gd name="connsiteX10" fmla="*/ 3147398 w 3881519"/>
                  <a:gd name="connsiteY10" fmla="*/ 390823 h 1636304"/>
                  <a:gd name="connsiteX11" fmla="*/ 3117345 w 3881519"/>
                  <a:gd name="connsiteY11" fmla="*/ 459935 h 1636304"/>
                  <a:gd name="connsiteX12" fmla="*/ 2636846 w 3881519"/>
                  <a:gd name="connsiteY12" fmla="*/ 1530685 h 1636304"/>
                  <a:gd name="connsiteX13" fmla="*/ 2571383 w 3881519"/>
                  <a:gd name="connsiteY13" fmla="*/ 1568040 h 1636304"/>
                  <a:gd name="connsiteX14" fmla="*/ 0 w 3881519"/>
                  <a:gd name="connsiteY14" fmla="*/ 1636304 h 1636304"/>
                  <a:gd name="connsiteX15" fmla="*/ 53051 w 3881519"/>
                  <a:gd name="connsiteY15" fmla="*/ 1510369 h 1636304"/>
                  <a:gd name="connsiteX16" fmla="*/ 601079 w 3881519"/>
                  <a:gd name="connsiteY16" fmla="*/ 220601 h 1636304"/>
                  <a:gd name="connsiteX17" fmla="*/ 674693 w 3881519"/>
                  <a:gd name="connsiteY17" fmla="*/ 165238 h 1636304"/>
                  <a:gd name="connsiteX18" fmla="*/ 3220040 w 3881519"/>
                  <a:gd name="connsiteY18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160783 w 3881519"/>
                  <a:gd name="connsiteY8" fmla="*/ 409560 h 1636304"/>
                  <a:gd name="connsiteX9" fmla="*/ 3147398 w 3881519"/>
                  <a:gd name="connsiteY9" fmla="*/ 390823 h 1636304"/>
                  <a:gd name="connsiteX10" fmla="*/ 3117345 w 3881519"/>
                  <a:gd name="connsiteY10" fmla="*/ 459935 h 1636304"/>
                  <a:gd name="connsiteX11" fmla="*/ 2636846 w 3881519"/>
                  <a:gd name="connsiteY11" fmla="*/ 1530685 h 1636304"/>
                  <a:gd name="connsiteX12" fmla="*/ 2571383 w 3881519"/>
                  <a:gd name="connsiteY12" fmla="*/ 1568040 h 1636304"/>
                  <a:gd name="connsiteX13" fmla="*/ 0 w 3881519"/>
                  <a:gd name="connsiteY13" fmla="*/ 1636304 h 1636304"/>
                  <a:gd name="connsiteX14" fmla="*/ 53051 w 3881519"/>
                  <a:gd name="connsiteY14" fmla="*/ 1510369 h 1636304"/>
                  <a:gd name="connsiteX15" fmla="*/ 601079 w 3881519"/>
                  <a:gd name="connsiteY15" fmla="*/ 220601 h 1636304"/>
                  <a:gd name="connsiteX16" fmla="*/ 674693 w 3881519"/>
                  <a:gd name="connsiteY16" fmla="*/ 165238 h 1636304"/>
                  <a:gd name="connsiteX17" fmla="*/ 3220040 w 3881519"/>
                  <a:gd name="connsiteY17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160783 w 3881519"/>
                  <a:gd name="connsiteY7" fmla="*/ 409560 h 1636304"/>
                  <a:gd name="connsiteX8" fmla="*/ 3147398 w 3881519"/>
                  <a:gd name="connsiteY8" fmla="*/ 390823 h 1636304"/>
                  <a:gd name="connsiteX9" fmla="*/ 3117345 w 3881519"/>
                  <a:gd name="connsiteY9" fmla="*/ 459935 h 1636304"/>
                  <a:gd name="connsiteX10" fmla="*/ 2636846 w 3881519"/>
                  <a:gd name="connsiteY10" fmla="*/ 1530685 h 1636304"/>
                  <a:gd name="connsiteX11" fmla="*/ 2571383 w 3881519"/>
                  <a:gd name="connsiteY11" fmla="*/ 1568040 h 1636304"/>
                  <a:gd name="connsiteX12" fmla="*/ 0 w 3881519"/>
                  <a:gd name="connsiteY12" fmla="*/ 1636304 h 1636304"/>
                  <a:gd name="connsiteX13" fmla="*/ 53051 w 3881519"/>
                  <a:gd name="connsiteY13" fmla="*/ 1510369 h 1636304"/>
                  <a:gd name="connsiteX14" fmla="*/ 601079 w 3881519"/>
                  <a:gd name="connsiteY14" fmla="*/ 220601 h 1636304"/>
                  <a:gd name="connsiteX15" fmla="*/ 674693 w 3881519"/>
                  <a:gd name="connsiteY15" fmla="*/ 165238 h 1636304"/>
                  <a:gd name="connsiteX16" fmla="*/ 3220040 w 3881519"/>
                  <a:gd name="connsiteY16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3117345 w 3881519"/>
                  <a:gd name="connsiteY8" fmla="*/ 459935 h 1636304"/>
                  <a:gd name="connsiteX9" fmla="*/ 2636846 w 3881519"/>
                  <a:gd name="connsiteY9" fmla="*/ 1530685 h 1636304"/>
                  <a:gd name="connsiteX10" fmla="*/ 2571383 w 3881519"/>
                  <a:gd name="connsiteY10" fmla="*/ 1568040 h 1636304"/>
                  <a:gd name="connsiteX11" fmla="*/ 0 w 3881519"/>
                  <a:gd name="connsiteY11" fmla="*/ 1636304 h 1636304"/>
                  <a:gd name="connsiteX12" fmla="*/ 53051 w 3881519"/>
                  <a:gd name="connsiteY12" fmla="*/ 1510369 h 1636304"/>
                  <a:gd name="connsiteX13" fmla="*/ 601079 w 3881519"/>
                  <a:gd name="connsiteY13" fmla="*/ 220601 h 1636304"/>
                  <a:gd name="connsiteX14" fmla="*/ 674693 w 3881519"/>
                  <a:gd name="connsiteY14" fmla="*/ 165238 h 1636304"/>
                  <a:gd name="connsiteX15" fmla="*/ 3220040 w 3881519"/>
                  <a:gd name="connsiteY15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519" h="1636304">
                    <a:moveTo>
                      <a:pt x="3220040" y="242"/>
                    </a:moveTo>
                    <a:cubicBezTo>
                      <a:pt x="3241211" y="-1948"/>
                      <a:pt x="3245956" y="11072"/>
                      <a:pt x="3252284" y="25673"/>
                    </a:cubicBezTo>
                    <a:lnTo>
                      <a:pt x="3875631" y="1468387"/>
                    </a:lnTo>
                    <a:cubicBezTo>
                      <a:pt x="3886095" y="1492357"/>
                      <a:pt x="3884269" y="1499902"/>
                      <a:pt x="3856529" y="1500266"/>
                    </a:cubicBezTo>
                    <a:cubicBezTo>
                      <a:pt x="3780237" y="1501362"/>
                      <a:pt x="3703823" y="1504646"/>
                      <a:pt x="3627533" y="1507080"/>
                    </a:cubicBezTo>
                    <a:cubicBezTo>
                      <a:pt x="3616218" y="1497955"/>
                      <a:pt x="3617434" y="1484814"/>
                      <a:pt x="3618042" y="1472768"/>
                    </a:cubicBezTo>
                    <a:cubicBezTo>
                      <a:pt x="3540250" y="1289848"/>
                      <a:pt x="3239224" y="589884"/>
                      <a:pt x="3160783" y="409560"/>
                    </a:cubicBezTo>
                    <a:cubicBezTo>
                      <a:pt x="3157863" y="403233"/>
                      <a:pt x="3157132" y="395324"/>
                      <a:pt x="3147398" y="390823"/>
                    </a:cubicBezTo>
                    <a:cubicBezTo>
                      <a:pt x="3060075" y="577677"/>
                      <a:pt x="2768869" y="1308073"/>
                      <a:pt x="2636846" y="1530685"/>
                    </a:cubicBezTo>
                    <a:cubicBezTo>
                      <a:pt x="2621874" y="1555930"/>
                      <a:pt x="2601194" y="1566944"/>
                      <a:pt x="2571383" y="1568040"/>
                    </a:cubicBezTo>
                    <a:lnTo>
                      <a:pt x="0" y="1636304"/>
                    </a:lnTo>
                    <a:cubicBezTo>
                      <a:pt x="16548" y="1597003"/>
                      <a:pt x="34677" y="1553565"/>
                      <a:pt x="53051" y="1510369"/>
                    </a:cubicBezTo>
                    <a:lnTo>
                      <a:pt x="601079" y="220601"/>
                    </a:lnTo>
                    <a:cubicBezTo>
                      <a:pt x="616045" y="185314"/>
                      <a:pt x="631133" y="167063"/>
                      <a:pt x="674693" y="165238"/>
                    </a:cubicBezTo>
                    <a:lnTo>
                      <a:pt x="3220040" y="2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: Shape 505">
                <a:extLst>
                  <a:ext uri="{FF2B5EF4-FFF2-40B4-BE49-F238E27FC236}">
                    <a16:creationId xmlns:a16="http://schemas.microsoft.com/office/drawing/2014/main" id="{98249CF2-2E1F-42CC-B9D6-95CAFC78F012}"/>
                  </a:ext>
                </a:extLst>
              </p:cNvPr>
              <p:cNvSpPr/>
              <p:nvPr/>
            </p:nvSpPr>
            <p:spPr>
              <a:xfrm>
                <a:off x="1645050" y="2766412"/>
                <a:ext cx="3341001" cy="2152282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519017 w 1265371"/>
                  <a:gd name="connsiteY22" fmla="*/ 306515 h 1058050"/>
                  <a:gd name="connsiteX23" fmla="*/ 395573 w 1265371"/>
                  <a:gd name="connsiteY23" fmla="*/ 310039 h 1058050"/>
                  <a:gd name="connsiteX24" fmla="*/ 209169 w 1265371"/>
                  <a:gd name="connsiteY24" fmla="*/ 315944 h 1058050"/>
                  <a:gd name="connsiteX25" fmla="*/ 173927 w 1265371"/>
                  <a:gd name="connsiteY25" fmla="*/ 353282 h 1058050"/>
                  <a:gd name="connsiteX26" fmla="*/ 189166 w 1265371"/>
                  <a:gd name="connsiteY26" fmla="*/ 740378 h 1058050"/>
                  <a:gd name="connsiteX27" fmla="*/ 198120 w 1265371"/>
                  <a:gd name="connsiteY27" fmla="*/ 977456 h 1058050"/>
                  <a:gd name="connsiteX28" fmla="*/ 199834 w 1265371"/>
                  <a:gd name="connsiteY28" fmla="*/ 996696 h 1058050"/>
                  <a:gd name="connsiteX29" fmla="*/ 227076 w 1265371"/>
                  <a:gd name="connsiteY29" fmla="*/ 1019937 h 1058050"/>
                  <a:gd name="connsiteX30" fmla="*/ 275558 w 1265371"/>
                  <a:gd name="connsiteY30" fmla="*/ 1020032 h 1058050"/>
                  <a:gd name="connsiteX31" fmla="*/ 304990 w 1265371"/>
                  <a:gd name="connsiteY31" fmla="*/ 1028224 h 1058050"/>
                  <a:gd name="connsiteX32" fmla="*/ 374999 w 1265371"/>
                  <a:gd name="connsiteY32" fmla="*/ 1028224 h 1058050"/>
                  <a:gd name="connsiteX33" fmla="*/ 360521 w 1265371"/>
                  <a:gd name="connsiteY33" fmla="*/ 1038034 h 1058050"/>
                  <a:gd name="connsiteX34" fmla="*/ 280797 w 1265371"/>
                  <a:gd name="connsiteY34" fmla="*/ 1038606 h 1058050"/>
                  <a:gd name="connsiteX35" fmla="*/ 96774 w 1265371"/>
                  <a:gd name="connsiteY35" fmla="*/ 1050798 h 1058050"/>
                  <a:gd name="connsiteX36" fmla="*/ 24003 w 1265371"/>
                  <a:gd name="connsiteY36" fmla="*/ 1058037 h 1058050"/>
                  <a:gd name="connsiteX37" fmla="*/ 0 w 1265371"/>
                  <a:gd name="connsiteY37" fmla="*/ 1049750 h 1058050"/>
                  <a:gd name="connsiteX38" fmla="*/ 11525 w 1265371"/>
                  <a:gd name="connsiteY38" fmla="*/ 824770 h 1058050"/>
                  <a:gd name="connsiteX39" fmla="*/ 34576 w 1265371"/>
                  <a:gd name="connsiteY39" fmla="*/ 396431 h 1058050"/>
                  <a:gd name="connsiteX40" fmla="*/ 43720 w 1265371"/>
                  <a:gd name="connsiteY4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395573 w 1265371"/>
                  <a:gd name="connsiteY22" fmla="*/ 310039 h 1058050"/>
                  <a:gd name="connsiteX23" fmla="*/ 209169 w 1265371"/>
                  <a:gd name="connsiteY23" fmla="*/ 315944 h 1058050"/>
                  <a:gd name="connsiteX24" fmla="*/ 173927 w 1265371"/>
                  <a:gd name="connsiteY24" fmla="*/ 353282 h 1058050"/>
                  <a:gd name="connsiteX25" fmla="*/ 189166 w 1265371"/>
                  <a:gd name="connsiteY25" fmla="*/ 740378 h 1058050"/>
                  <a:gd name="connsiteX26" fmla="*/ 198120 w 1265371"/>
                  <a:gd name="connsiteY26" fmla="*/ 977456 h 1058050"/>
                  <a:gd name="connsiteX27" fmla="*/ 199834 w 1265371"/>
                  <a:gd name="connsiteY27" fmla="*/ 996696 h 1058050"/>
                  <a:gd name="connsiteX28" fmla="*/ 227076 w 1265371"/>
                  <a:gd name="connsiteY28" fmla="*/ 1019937 h 1058050"/>
                  <a:gd name="connsiteX29" fmla="*/ 275558 w 1265371"/>
                  <a:gd name="connsiteY29" fmla="*/ 1020032 h 1058050"/>
                  <a:gd name="connsiteX30" fmla="*/ 304990 w 1265371"/>
                  <a:gd name="connsiteY30" fmla="*/ 1028224 h 1058050"/>
                  <a:gd name="connsiteX31" fmla="*/ 374999 w 1265371"/>
                  <a:gd name="connsiteY31" fmla="*/ 1028224 h 1058050"/>
                  <a:gd name="connsiteX32" fmla="*/ 360521 w 1265371"/>
                  <a:gd name="connsiteY32" fmla="*/ 1038034 h 1058050"/>
                  <a:gd name="connsiteX33" fmla="*/ 280797 w 1265371"/>
                  <a:gd name="connsiteY33" fmla="*/ 1038606 h 1058050"/>
                  <a:gd name="connsiteX34" fmla="*/ 96774 w 1265371"/>
                  <a:gd name="connsiteY34" fmla="*/ 1050798 h 1058050"/>
                  <a:gd name="connsiteX35" fmla="*/ 24003 w 1265371"/>
                  <a:gd name="connsiteY35" fmla="*/ 1058037 h 1058050"/>
                  <a:gd name="connsiteX36" fmla="*/ 0 w 1265371"/>
                  <a:gd name="connsiteY36" fmla="*/ 1049750 h 1058050"/>
                  <a:gd name="connsiteX37" fmla="*/ 11525 w 1265371"/>
                  <a:gd name="connsiteY37" fmla="*/ 824770 h 1058050"/>
                  <a:gd name="connsiteX38" fmla="*/ 34576 w 1265371"/>
                  <a:gd name="connsiteY38" fmla="*/ 396431 h 1058050"/>
                  <a:gd name="connsiteX39" fmla="*/ 43720 w 1265371"/>
                  <a:gd name="connsiteY3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209169 w 1265371"/>
                  <a:gd name="connsiteY22" fmla="*/ 315944 h 1058050"/>
                  <a:gd name="connsiteX23" fmla="*/ 173927 w 1265371"/>
                  <a:gd name="connsiteY23" fmla="*/ 353282 h 1058050"/>
                  <a:gd name="connsiteX24" fmla="*/ 189166 w 1265371"/>
                  <a:gd name="connsiteY24" fmla="*/ 740378 h 1058050"/>
                  <a:gd name="connsiteX25" fmla="*/ 198120 w 1265371"/>
                  <a:gd name="connsiteY25" fmla="*/ 977456 h 1058050"/>
                  <a:gd name="connsiteX26" fmla="*/ 199834 w 1265371"/>
                  <a:gd name="connsiteY26" fmla="*/ 996696 h 1058050"/>
                  <a:gd name="connsiteX27" fmla="*/ 227076 w 1265371"/>
                  <a:gd name="connsiteY27" fmla="*/ 1019937 h 1058050"/>
                  <a:gd name="connsiteX28" fmla="*/ 275558 w 1265371"/>
                  <a:gd name="connsiteY28" fmla="*/ 1020032 h 1058050"/>
                  <a:gd name="connsiteX29" fmla="*/ 304990 w 1265371"/>
                  <a:gd name="connsiteY29" fmla="*/ 1028224 h 1058050"/>
                  <a:gd name="connsiteX30" fmla="*/ 374999 w 1265371"/>
                  <a:gd name="connsiteY30" fmla="*/ 1028224 h 1058050"/>
                  <a:gd name="connsiteX31" fmla="*/ 360521 w 1265371"/>
                  <a:gd name="connsiteY31" fmla="*/ 1038034 h 1058050"/>
                  <a:gd name="connsiteX32" fmla="*/ 280797 w 1265371"/>
                  <a:gd name="connsiteY32" fmla="*/ 1038606 h 1058050"/>
                  <a:gd name="connsiteX33" fmla="*/ 96774 w 1265371"/>
                  <a:gd name="connsiteY33" fmla="*/ 1050798 h 1058050"/>
                  <a:gd name="connsiteX34" fmla="*/ 24003 w 1265371"/>
                  <a:gd name="connsiteY34" fmla="*/ 1058037 h 1058050"/>
                  <a:gd name="connsiteX35" fmla="*/ 0 w 1265371"/>
                  <a:gd name="connsiteY35" fmla="*/ 1049750 h 1058050"/>
                  <a:gd name="connsiteX36" fmla="*/ 11525 w 1265371"/>
                  <a:gd name="connsiteY36" fmla="*/ 824770 h 1058050"/>
                  <a:gd name="connsiteX37" fmla="*/ 34576 w 1265371"/>
                  <a:gd name="connsiteY37" fmla="*/ 396431 h 1058050"/>
                  <a:gd name="connsiteX38" fmla="*/ 43720 w 1265371"/>
                  <a:gd name="connsiteY3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209169 w 1265371"/>
                  <a:gd name="connsiteY21" fmla="*/ 315944 h 1058050"/>
                  <a:gd name="connsiteX22" fmla="*/ 173927 w 1265371"/>
                  <a:gd name="connsiteY22" fmla="*/ 353282 h 1058050"/>
                  <a:gd name="connsiteX23" fmla="*/ 189166 w 1265371"/>
                  <a:gd name="connsiteY23" fmla="*/ 740378 h 1058050"/>
                  <a:gd name="connsiteX24" fmla="*/ 198120 w 1265371"/>
                  <a:gd name="connsiteY24" fmla="*/ 977456 h 1058050"/>
                  <a:gd name="connsiteX25" fmla="*/ 199834 w 1265371"/>
                  <a:gd name="connsiteY25" fmla="*/ 996696 h 1058050"/>
                  <a:gd name="connsiteX26" fmla="*/ 227076 w 1265371"/>
                  <a:gd name="connsiteY26" fmla="*/ 1019937 h 1058050"/>
                  <a:gd name="connsiteX27" fmla="*/ 275558 w 1265371"/>
                  <a:gd name="connsiteY27" fmla="*/ 1020032 h 1058050"/>
                  <a:gd name="connsiteX28" fmla="*/ 304990 w 1265371"/>
                  <a:gd name="connsiteY28" fmla="*/ 1028224 h 1058050"/>
                  <a:gd name="connsiteX29" fmla="*/ 374999 w 1265371"/>
                  <a:gd name="connsiteY29" fmla="*/ 1028224 h 1058050"/>
                  <a:gd name="connsiteX30" fmla="*/ 360521 w 1265371"/>
                  <a:gd name="connsiteY30" fmla="*/ 1038034 h 1058050"/>
                  <a:gd name="connsiteX31" fmla="*/ 280797 w 1265371"/>
                  <a:gd name="connsiteY31" fmla="*/ 1038606 h 1058050"/>
                  <a:gd name="connsiteX32" fmla="*/ 96774 w 1265371"/>
                  <a:gd name="connsiteY32" fmla="*/ 1050798 h 1058050"/>
                  <a:gd name="connsiteX33" fmla="*/ 24003 w 1265371"/>
                  <a:gd name="connsiteY33" fmla="*/ 1058037 h 1058050"/>
                  <a:gd name="connsiteX34" fmla="*/ 0 w 1265371"/>
                  <a:gd name="connsiteY34" fmla="*/ 1049750 h 1058050"/>
                  <a:gd name="connsiteX35" fmla="*/ 11525 w 1265371"/>
                  <a:gd name="connsiteY35" fmla="*/ 824770 h 1058050"/>
                  <a:gd name="connsiteX36" fmla="*/ 34576 w 1265371"/>
                  <a:gd name="connsiteY36" fmla="*/ 396431 h 1058050"/>
                  <a:gd name="connsiteX37" fmla="*/ 43720 w 1265371"/>
                  <a:gd name="connsiteY3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73927 w 1265371"/>
                  <a:gd name="connsiteY21" fmla="*/ 353282 h 1058050"/>
                  <a:gd name="connsiteX22" fmla="*/ 189166 w 1265371"/>
                  <a:gd name="connsiteY22" fmla="*/ 740378 h 1058050"/>
                  <a:gd name="connsiteX23" fmla="*/ 198120 w 1265371"/>
                  <a:gd name="connsiteY23" fmla="*/ 977456 h 1058050"/>
                  <a:gd name="connsiteX24" fmla="*/ 199834 w 1265371"/>
                  <a:gd name="connsiteY24" fmla="*/ 996696 h 1058050"/>
                  <a:gd name="connsiteX25" fmla="*/ 227076 w 1265371"/>
                  <a:gd name="connsiteY25" fmla="*/ 1019937 h 1058050"/>
                  <a:gd name="connsiteX26" fmla="*/ 275558 w 1265371"/>
                  <a:gd name="connsiteY26" fmla="*/ 1020032 h 1058050"/>
                  <a:gd name="connsiteX27" fmla="*/ 304990 w 1265371"/>
                  <a:gd name="connsiteY27" fmla="*/ 1028224 h 1058050"/>
                  <a:gd name="connsiteX28" fmla="*/ 374999 w 1265371"/>
                  <a:gd name="connsiteY28" fmla="*/ 1028224 h 1058050"/>
                  <a:gd name="connsiteX29" fmla="*/ 360521 w 1265371"/>
                  <a:gd name="connsiteY29" fmla="*/ 1038034 h 1058050"/>
                  <a:gd name="connsiteX30" fmla="*/ 280797 w 1265371"/>
                  <a:gd name="connsiteY30" fmla="*/ 1038606 h 1058050"/>
                  <a:gd name="connsiteX31" fmla="*/ 96774 w 1265371"/>
                  <a:gd name="connsiteY31" fmla="*/ 1050798 h 1058050"/>
                  <a:gd name="connsiteX32" fmla="*/ 24003 w 1265371"/>
                  <a:gd name="connsiteY32" fmla="*/ 1058037 h 1058050"/>
                  <a:gd name="connsiteX33" fmla="*/ 0 w 1265371"/>
                  <a:gd name="connsiteY33" fmla="*/ 1049750 h 1058050"/>
                  <a:gd name="connsiteX34" fmla="*/ 11525 w 1265371"/>
                  <a:gd name="connsiteY34" fmla="*/ 824770 h 1058050"/>
                  <a:gd name="connsiteX35" fmla="*/ 34576 w 1265371"/>
                  <a:gd name="connsiteY35" fmla="*/ 396431 h 1058050"/>
                  <a:gd name="connsiteX36" fmla="*/ 43720 w 1265371"/>
                  <a:gd name="connsiteY3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89166 w 1265371"/>
                  <a:gd name="connsiteY21" fmla="*/ 740378 h 1058050"/>
                  <a:gd name="connsiteX22" fmla="*/ 198120 w 1265371"/>
                  <a:gd name="connsiteY22" fmla="*/ 977456 h 1058050"/>
                  <a:gd name="connsiteX23" fmla="*/ 199834 w 1265371"/>
                  <a:gd name="connsiteY23" fmla="*/ 996696 h 1058050"/>
                  <a:gd name="connsiteX24" fmla="*/ 227076 w 1265371"/>
                  <a:gd name="connsiteY24" fmla="*/ 1019937 h 1058050"/>
                  <a:gd name="connsiteX25" fmla="*/ 275558 w 1265371"/>
                  <a:gd name="connsiteY25" fmla="*/ 1020032 h 1058050"/>
                  <a:gd name="connsiteX26" fmla="*/ 304990 w 1265371"/>
                  <a:gd name="connsiteY26" fmla="*/ 1028224 h 1058050"/>
                  <a:gd name="connsiteX27" fmla="*/ 374999 w 1265371"/>
                  <a:gd name="connsiteY27" fmla="*/ 1028224 h 1058050"/>
                  <a:gd name="connsiteX28" fmla="*/ 360521 w 1265371"/>
                  <a:gd name="connsiteY28" fmla="*/ 1038034 h 1058050"/>
                  <a:gd name="connsiteX29" fmla="*/ 280797 w 1265371"/>
                  <a:gd name="connsiteY29" fmla="*/ 1038606 h 1058050"/>
                  <a:gd name="connsiteX30" fmla="*/ 96774 w 1265371"/>
                  <a:gd name="connsiteY30" fmla="*/ 1050798 h 1058050"/>
                  <a:gd name="connsiteX31" fmla="*/ 24003 w 1265371"/>
                  <a:gd name="connsiteY31" fmla="*/ 1058037 h 1058050"/>
                  <a:gd name="connsiteX32" fmla="*/ 0 w 1265371"/>
                  <a:gd name="connsiteY32" fmla="*/ 1049750 h 1058050"/>
                  <a:gd name="connsiteX33" fmla="*/ 11525 w 1265371"/>
                  <a:gd name="connsiteY33" fmla="*/ 824770 h 1058050"/>
                  <a:gd name="connsiteX34" fmla="*/ 34576 w 1265371"/>
                  <a:gd name="connsiteY34" fmla="*/ 396431 h 1058050"/>
                  <a:gd name="connsiteX35" fmla="*/ 43720 w 1265371"/>
                  <a:gd name="connsiteY3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98120 w 1265371"/>
                  <a:gd name="connsiteY21" fmla="*/ 977456 h 1058050"/>
                  <a:gd name="connsiteX22" fmla="*/ 199834 w 1265371"/>
                  <a:gd name="connsiteY22" fmla="*/ 996696 h 1058050"/>
                  <a:gd name="connsiteX23" fmla="*/ 227076 w 1265371"/>
                  <a:gd name="connsiteY23" fmla="*/ 1019937 h 1058050"/>
                  <a:gd name="connsiteX24" fmla="*/ 275558 w 1265371"/>
                  <a:gd name="connsiteY24" fmla="*/ 1020032 h 1058050"/>
                  <a:gd name="connsiteX25" fmla="*/ 304990 w 1265371"/>
                  <a:gd name="connsiteY25" fmla="*/ 1028224 h 1058050"/>
                  <a:gd name="connsiteX26" fmla="*/ 374999 w 1265371"/>
                  <a:gd name="connsiteY26" fmla="*/ 1028224 h 1058050"/>
                  <a:gd name="connsiteX27" fmla="*/ 360521 w 1265371"/>
                  <a:gd name="connsiteY27" fmla="*/ 1038034 h 1058050"/>
                  <a:gd name="connsiteX28" fmla="*/ 280797 w 1265371"/>
                  <a:gd name="connsiteY28" fmla="*/ 1038606 h 1058050"/>
                  <a:gd name="connsiteX29" fmla="*/ 96774 w 1265371"/>
                  <a:gd name="connsiteY29" fmla="*/ 1050798 h 1058050"/>
                  <a:gd name="connsiteX30" fmla="*/ 24003 w 1265371"/>
                  <a:gd name="connsiteY30" fmla="*/ 1058037 h 1058050"/>
                  <a:gd name="connsiteX31" fmla="*/ 0 w 1265371"/>
                  <a:gd name="connsiteY31" fmla="*/ 1049750 h 1058050"/>
                  <a:gd name="connsiteX32" fmla="*/ 11525 w 1265371"/>
                  <a:gd name="connsiteY32" fmla="*/ 824770 h 1058050"/>
                  <a:gd name="connsiteX33" fmla="*/ 34576 w 1265371"/>
                  <a:gd name="connsiteY33" fmla="*/ 396431 h 1058050"/>
                  <a:gd name="connsiteX34" fmla="*/ 43720 w 1265371"/>
                  <a:gd name="connsiteY3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198120 w 1265371"/>
                  <a:gd name="connsiteY20" fmla="*/ 977456 h 1058050"/>
                  <a:gd name="connsiteX21" fmla="*/ 199834 w 1265371"/>
                  <a:gd name="connsiteY21" fmla="*/ 996696 h 1058050"/>
                  <a:gd name="connsiteX22" fmla="*/ 227076 w 1265371"/>
                  <a:gd name="connsiteY22" fmla="*/ 1019937 h 1058050"/>
                  <a:gd name="connsiteX23" fmla="*/ 275558 w 1265371"/>
                  <a:gd name="connsiteY23" fmla="*/ 1020032 h 1058050"/>
                  <a:gd name="connsiteX24" fmla="*/ 304990 w 1265371"/>
                  <a:gd name="connsiteY24" fmla="*/ 1028224 h 1058050"/>
                  <a:gd name="connsiteX25" fmla="*/ 374999 w 1265371"/>
                  <a:gd name="connsiteY25" fmla="*/ 1028224 h 1058050"/>
                  <a:gd name="connsiteX26" fmla="*/ 360521 w 1265371"/>
                  <a:gd name="connsiteY26" fmla="*/ 1038034 h 1058050"/>
                  <a:gd name="connsiteX27" fmla="*/ 280797 w 1265371"/>
                  <a:gd name="connsiteY27" fmla="*/ 1038606 h 1058050"/>
                  <a:gd name="connsiteX28" fmla="*/ 96774 w 1265371"/>
                  <a:gd name="connsiteY28" fmla="*/ 1050798 h 1058050"/>
                  <a:gd name="connsiteX29" fmla="*/ 24003 w 1265371"/>
                  <a:gd name="connsiteY29" fmla="*/ 1058037 h 1058050"/>
                  <a:gd name="connsiteX30" fmla="*/ 0 w 1265371"/>
                  <a:gd name="connsiteY30" fmla="*/ 1049750 h 1058050"/>
                  <a:gd name="connsiteX31" fmla="*/ 11525 w 1265371"/>
                  <a:gd name="connsiteY31" fmla="*/ 824770 h 1058050"/>
                  <a:gd name="connsiteX32" fmla="*/ 34576 w 1265371"/>
                  <a:gd name="connsiteY32" fmla="*/ 396431 h 1058050"/>
                  <a:gd name="connsiteX33" fmla="*/ 43720 w 1265371"/>
                  <a:gd name="connsiteY3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198120 w 1265371"/>
                  <a:gd name="connsiteY19" fmla="*/ 977456 h 1058050"/>
                  <a:gd name="connsiteX20" fmla="*/ 199834 w 1265371"/>
                  <a:gd name="connsiteY20" fmla="*/ 996696 h 1058050"/>
                  <a:gd name="connsiteX21" fmla="*/ 227076 w 1265371"/>
                  <a:gd name="connsiteY21" fmla="*/ 1019937 h 1058050"/>
                  <a:gd name="connsiteX22" fmla="*/ 275558 w 1265371"/>
                  <a:gd name="connsiteY22" fmla="*/ 1020032 h 1058050"/>
                  <a:gd name="connsiteX23" fmla="*/ 304990 w 1265371"/>
                  <a:gd name="connsiteY23" fmla="*/ 1028224 h 1058050"/>
                  <a:gd name="connsiteX24" fmla="*/ 374999 w 1265371"/>
                  <a:gd name="connsiteY24" fmla="*/ 1028224 h 1058050"/>
                  <a:gd name="connsiteX25" fmla="*/ 360521 w 1265371"/>
                  <a:gd name="connsiteY25" fmla="*/ 1038034 h 1058050"/>
                  <a:gd name="connsiteX26" fmla="*/ 280797 w 1265371"/>
                  <a:gd name="connsiteY26" fmla="*/ 1038606 h 1058050"/>
                  <a:gd name="connsiteX27" fmla="*/ 96774 w 1265371"/>
                  <a:gd name="connsiteY27" fmla="*/ 1050798 h 1058050"/>
                  <a:gd name="connsiteX28" fmla="*/ 24003 w 1265371"/>
                  <a:gd name="connsiteY28" fmla="*/ 1058037 h 1058050"/>
                  <a:gd name="connsiteX29" fmla="*/ 0 w 1265371"/>
                  <a:gd name="connsiteY29" fmla="*/ 1049750 h 1058050"/>
                  <a:gd name="connsiteX30" fmla="*/ 11525 w 1265371"/>
                  <a:gd name="connsiteY30" fmla="*/ 824770 h 1058050"/>
                  <a:gd name="connsiteX31" fmla="*/ 34576 w 1265371"/>
                  <a:gd name="connsiteY31" fmla="*/ 396431 h 1058050"/>
                  <a:gd name="connsiteX32" fmla="*/ 43720 w 1265371"/>
                  <a:gd name="connsiteY3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198120 w 1265371"/>
                  <a:gd name="connsiteY18" fmla="*/ 977456 h 1058050"/>
                  <a:gd name="connsiteX19" fmla="*/ 199834 w 1265371"/>
                  <a:gd name="connsiteY19" fmla="*/ 996696 h 1058050"/>
                  <a:gd name="connsiteX20" fmla="*/ 227076 w 1265371"/>
                  <a:gd name="connsiteY20" fmla="*/ 1019937 h 1058050"/>
                  <a:gd name="connsiteX21" fmla="*/ 275558 w 1265371"/>
                  <a:gd name="connsiteY21" fmla="*/ 1020032 h 1058050"/>
                  <a:gd name="connsiteX22" fmla="*/ 304990 w 1265371"/>
                  <a:gd name="connsiteY22" fmla="*/ 1028224 h 1058050"/>
                  <a:gd name="connsiteX23" fmla="*/ 374999 w 1265371"/>
                  <a:gd name="connsiteY23" fmla="*/ 1028224 h 1058050"/>
                  <a:gd name="connsiteX24" fmla="*/ 360521 w 1265371"/>
                  <a:gd name="connsiteY24" fmla="*/ 1038034 h 1058050"/>
                  <a:gd name="connsiteX25" fmla="*/ 280797 w 1265371"/>
                  <a:gd name="connsiteY25" fmla="*/ 1038606 h 1058050"/>
                  <a:gd name="connsiteX26" fmla="*/ 96774 w 1265371"/>
                  <a:gd name="connsiteY26" fmla="*/ 1050798 h 1058050"/>
                  <a:gd name="connsiteX27" fmla="*/ 24003 w 1265371"/>
                  <a:gd name="connsiteY27" fmla="*/ 1058037 h 1058050"/>
                  <a:gd name="connsiteX28" fmla="*/ 0 w 1265371"/>
                  <a:gd name="connsiteY28" fmla="*/ 1049750 h 1058050"/>
                  <a:gd name="connsiteX29" fmla="*/ 11525 w 1265371"/>
                  <a:gd name="connsiteY29" fmla="*/ 824770 h 1058050"/>
                  <a:gd name="connsiteX30" fmla="*/ 34576 w 1265371"/>
                  <a:gd name="connsiteY30" fmla="*/ 396431 h 1058050"/>
                  <a:gd name="connsiteX31" fmla="*/ 43720 w 1265371"/>
                  <a:gd name="connsiteY3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360521 w 1265371"/>
                  <a:gd name="connsiteY23" fmla="*/ 1038034 h 1058050"/>
                  <a:gd name="connsiteX24" fmla="*/ 280797 w 1265371"/>
                  <a:gd name="connsiteY24" fmla="*/ 1038606 h 1058050"/>
                  <a:gd name="connsiteX25" fmla="*/ 96774 w 1265371"/>
                  <a:gd name="connsiteY25" fmla="*/ 1050798 h 1058050"/>
                  <a:gd name="connsiteX26" fmla="*/ 24003 w 1265371"/>
                  <a:gd name="connsiteY26" fmla="*/ 1058037 h 1058050"/>
                  <a:gd name="connsiteX27" fmla="*/ 0 w 1265371"/>
                  <a:gd name="connsiteY27" fmla="*/ 1049750 h 1058050"/>
                  <a:gd name="connsiteX28" fmla="*/ 11525 w 1265371"/>
                  <a:gd name="connsiteY28" fmla="*/ 824770 h 1058050"/>
                  <a:gd name="connsiteX29" fmla="*/ 34576 w 1265371"/>
                  <a:gd name="connsiteY29" fmla="*/ 396431 h 1058050"/>
                  <a:gd name="connsiteX30" fmla="*/ 43720 w 1265371"/>
                  <a:gd name="connsiteY3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280797 w 1265371"/>
                  <a:gd name="connsiteY23" fmla="*/ 1038606 h 1058050"/>
                  <a:gd name="connsiteX24" fmla="*/ 96774 w 1265371"/>
                  <a:gd name="connsiteY24" fmla="*/ 1050798 h 1058050"/>
                  <a:gd name="connsiteX25" fmla="*/ 24003 w 1265371"/>
                  <a:gd name="connsiteY25" fmla="*/ 1058037 h 1058050"/>
                  <a:gd name="connsiteX26" fmla="*/ 0 w 1265371"/>
                  <a:gd name="connsiteY26" fmla="*/ 1049750 h 1058050"/>
                  <a:gd name="connsiteX27" fmla="*/ 11525 w 1265371"/>
                  <a:gd name="connsiteY27" fmla="*/ 824770 h 1058050"/>
                  <a:gd name="connsiteX28" fmla="*/ 34576 w 1265371"/>
                  <a:gd name="connsiteY28" fmla="*/ 396431 h 1058050"/>
                  <a:gd name="connsiteX29" fmla="*/ 43720 w 1265371"/>
                  <a:gd name="connsiteY2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96774 w 1265371"/>
                  <a:gd name="connsiteY23" fmla="*/ 1050798 h 1058050"/>
                  <a:gd name="connsiteX24" fmla="*/ 24003 w 1265371"/>
                  <a:gd name="connsiteY24" fmla="*/ 1058037 h 1058050"/>
                  <a:gd name="connsiteX25" fmla="*/ 0 w 1265371"/>
                  <a:gd name="connsiteY25" fmla="*/ 1049750 h 1058050"/>
                  <a:gd name="connsiteX26" fmla="*/ 11525 w 1265371"/>
                  <a:gd name="connsiteY26" fmla="*/ 824770 h 1058050"/>
                  <a:gd name="connsiteX27" fmla="*/ 34576 w 1265371"/>
                  <a:gd name="connsiteY27" fmla="*/ 396431 h 1058050"/>
                  <a:gd name="connsiteX28" fmla="*/ 43720 w 1265371"/>
                  <a:gd name="connsiteY2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74999 w 1265371"/>
                  <a:gd name="connsiteY21" fmla="*/ 1028224 h 1058050"/>
                  <a:gd name="connsiteX22" fmla="*/ 96774 w 1265371"/>
                  <a:gd name="connsiteY22" fmla="*/ 1050798 h 1058050"/>
                  <a:gd name="connsiteX23" fmla="*/ 24003 w 1265371"/>
                  <a:gd name="connsiteY23" fmla="*/ 1058037 h 1058050"/>
                  <a:gd name="connsiteX24" fmla="*/ 0 w 1265371"/>
                  <a:gd name="connsiteY24" fmla="*/ 1049750 h 1058050"/>
                  <a:gd name="connsiteX25" fmla="*/ 11525 w 1265371"/>
                  <a:gd name="connsiteY25" fmla="*/ 824770 h 1058050"/>
                  <a:gd name="connsiteX26" fmla="*/ 34576 w 1265371"/>
                  <a:gd name="connsiteY26" fmla="*/ 396431 h 1058050"/>
                  <a:gd name="connsiteX27" fmla="*/ 43720 w 1265371"/>
                  <a:gd name="connsiteY2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374999 w 1265371"/>
                  <a:gd name="connsiteY20" fmla="*/ 1028224 h 1058050"/>
                  <a:gd name="connsiteX21" fmla="*/ 96774 w 1265371"/>
                  <a:gd name="connsiteY21" fmla="*/ 1050798 h 1058050"/>
                  <a:gd name="connsiteX22" fmla="*/ 24003 w 1265371"/>
                  <a:gd name="connsiteY22" fmla="*/ 1058037 h 1058050"/>
                  <a:gd name="connsiteX23" fmla="*/ 0 w 1265371"/>
                  <a:gd name="connsiteY23" fmla="*/ 1049750 h 1058050"/>
                  <a:gd name="connsiteX24" fmla="*/ 11525 w 1265371"/>
                  <a:gd name="connsiteY24" fmla="*/ 824770 h 1058050"/>
                  <a:gd name="connsiteX25" fmla="*/ 34576 w 1265371"/>
                  <a:gd name="connsiteY25" fmla="*/ 396431 h 1058050"/>
                  <a:gd name="connsiteX26" fmla="*/ 43720 w 1265371"/>
                  <a:gd name="connsiteY2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374999 w 1265371"/>
                  <a:gd name="connsiteY19" fmla="*/ 1028224 h 1058050"/>
                  <a:gd name="connsiteX20" fmla="*/ 96774 w 1265371"/>
                  <a:gd name="connsiteY20" fmla="*/ 1050798 h 1058050"/>
                  <a:gd name="connsiteX21" fmla="*/ 24003 w 1265371"/>
                  <a:gd name="connsiteY21" fmla="*/ 1058037 h 1058050"/>
                  <a:gd name="connsiteX22" fmla="*/ 0 w 1265371"/>
                  <a:gd name="connsiteY22" fmla="*/ 1049750 h 1058050"/>
                  <a:gd name="connsiteX23" fmla="*/ 11525 w 1265371"/>
                  <a:gd name="connsiteY23" fmla="*/ 824770 h 1058050"/>
                  <a:gd name="connsiteX24" fmla="*/ 34576 w 1265371"/>
                  <a:gd name="connsiteY24" fmla="*/ 396431 h 1058050"/>
                  <a:gd name="connsiteX25" fmla="*/ 43720 w 1265371"/>
                  <a:gd name="connsiteY2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374999 w 1265371"/>
                  <a:gd name="connsiteY18" fmla="*/ 1028224 h 1058050"/>
                  <a:gd name="connsiteX19" fmla="*/ 96774 w 1265371"/>
                  <a:gd name="connsiteY19" fmla="*/ 1050798 h 1058050"/>
                  <a:gd name="connsiteX20" fmla="*/ 24003 w 1265371"/>
                  <a:gd name="connsiteY20" fmla="*/ 1058037 h 1058050"/>
                  <a:gd name="connsiteX21" fmla="*/ 0 w 1265371"/>
                  <a:gd name="connsiteY21" fmla="*/ 1049750 h 1058050"/>
                  <a:gd name="connsiteX22" fmla="*/ 11525 w 1265371"/>
                  <a:gd name="connsiteY22" fmla="*/ 824770 h 1058050"/>
                  <a:gd name="connsiteX23" fmla="*/ 34576 w 1265371"/>
                  <a:gd name="connsiteY23" fmla="*/ 396431 h 1058050"/>
                  <a:gd name="connsiteX24" fmla="*/ 43720 w 1265371"/>
                  <a:gd name="connsiteY2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374999 w 1265371"/>
                  <a:gd name="connsiteY17" fmla="*/ 1028224 h 1058050"/>
                  <a:gd name="connsiteX18" fmla="*/ 96774 w 1265371"/>
                  <a:gd name="connsiteY18" fmla="*/ 1050798 h 1058050"/>
                  <a:gd name="connsiteX19" fmla="*/ 24003 w 1265371"/>
                  <a:gd name="connsiteY19" fmla="*/ 1058037 h 1058050"/>
                  <a:gd name="connsiteX20" fmla="*/ 0 w 1265371"/>
                  <a:gd name="connsiteY20" fmla="*/ 1049750 h 1058050"/>
                  <a:gd name="connsiteX21" fmla="*/ 11525 w 1265371"/>
                  <a:gd name="connsiteY21" fmla="*/ 824770 h 1058050"/>
                  <a:gd name="connsiteX22" fmla="*/ 34576 w 1265371"/>
                  <a:gd name="connsiteY22" fmla="*/ 396431 h 1058050"/>
                  <a:gd name="connsiteX23" fmla="*/ 43720 w 1265371"/>
                  <a:gd name="connsiteY2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96774 w 1265371"/>
                  <a:gd name="connsiteY17" fmla="*/ 1050798 h 1058050"/>
                  <a:gd name="connsiteX18" fmla="*/ 24003 w 1265371"/>
                  <a:gd name="connsiteY18" fmla="*/ 1058037 h 1058050"/>
                  <a:gd name="connsiteX19" fmla="*/ 0 w 1265371"/>
                  <a:gd name="connsiteY19" fmla="*/ 1049750 h 1058050"/>
                  <a:gd name="connsiteX20" fmla="*/ 11525 w 1265371"/>
                  <a:gd name="connsiteY20" fmla="*/ 824770 h 1058050"/>
                  <a:gd name="connsiteX21" fmla="*/ 34576 w 1265371"/>
                  <a:gd name="connsiteY21" fmla="*/ 396431 h 1058050"/>
                  <a:gd name="connsiteX22" fmla="*/ 43720 w 1265371"/>
                  <a:gd name="connsiteY2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96774 w 1265371"/>
                  <a:gd name="connsiteY16" fmla="*/ 1050798 h 1058050"/>
                  <a:gd name="connsiteX17" fmla="*/ 24003 w 1265371"/>
                  <a:gd name="connsiteY17" fmla="*/ 1058037 h 1058050"/>
                  <a:gd name="connsiteX18" fmla="*/ 0 w 1265371"/>
                  <a:gd name="connsiteY18" fmla="*/ 1049750 h 1058050"/>
                  <a:gd name="connsiteX19" fmla="*/ 11525 w 1265371"/>
                  <a:gd name="connsiteY19" fmla="*/ 824770 h 1058050"/>
                  <a:gd name="connsiteX20" fmla="*/ 34576 w 1265371"/>
                  <a:gd name="connsiteY20" fmla="*/ 396431 h 1058050"/>
                  <a:gd name="connsiteX21" fmla="*/ 43720 w 1265371"/>
                  <a:gd name="connsiteY2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96774 w 1265371"/>
                  <a:gd name="connsiteY15" fmla="*/ 1050798 h 1058050"/>
                  <a:gd name="connsiteX16" fmla="*/ 24003 w 1265371"/>
                  <a:gd name="connsiteY16" fmla="*/ 1058037 h 1058050"/>
                  <a:gd name="connsiteX17" fmla="*/ 0 w 1265371"/>
                  <a:gd name="connsiteY17" fmla="*/ 1049750 h 1058050"/>
                  <a:gd name="connsiteX18" fmla="*/ 11525 w 1265371"/>
                  <a:gd name="connsiteY18" fmla="*/ 824770 h 1058050"/>
                  <a:gd name="connsiteX19" fmla="*/ 34576 w 1265371"/>
                  <a:gd name="connsiteY19" fmla="*/ 396431 h 1058050"/>
                  <a:gd name="connsiteX20" fmla="*/ 43720 w 1265371"/>
                  <a:gd name="connsiteY20" fmla="*/ 290322 h 1058050"/>
                  <a:gd name="connsiteX0" fmla="*/ 43720 w 1265371"/>
                  <a:gd name="connsiteY0" fmla="*/ 290322 h 1058442"/>
                  <a:gd name="connsiteX1" fmla="*/ 310039 w 1265371"/>
                  <a:gd name="connsiteY1" fmla="*/ 285369 h 1058442"/>
                  <a:gd name="connsiteX2" fmla="*/ 619887 w 1265371"/>
                  <a:gd name="connsiteY2" fmla="*/ 276320 h 1058442"/>
                  <a:gd name="connsiteX3" fmla="*/ 1041082 w 1265371"/>
                  <a:gd name="connsiteY3" fmla="*/ 263081 h 1058442"/>
                  <a:gd name="connsiteX4" fmla="*/ 1071182 w 1265371"/>
                  <a:gd name="connsiteY4" fmla="*/ 244697 h 1058442"/>
                  <a:gd name="connsiteX5" fmla="*/ 1214247 w 1265371"/>
                  <a:gd name="connsiteY5" fmla="*/ 0 h 1058442"/>
                  <a:gd name="connsiteX6" fmla="*/ 1220534 w 1265371"/>
                  <a:gd name="connsiteY6" fmla="*/ 13716 h 1058442"/>
                  <a:gd name="connsiteX7" fmla="*/ 1231202 w 1265371"/>
                  <a:gd name="connsiteY7" fmla="*/ 46673 h 1058442"/>
                  <a:gd name="connsiteX8" fmla="*/ 1241774 w 1265371"/>
                  <a:gd name="connsiteY8" fmla="*/ 324517 h 1058442"/>
                  <a:gd name="connsiteX9" fmla="*/ 1256633 w 1265371"/>
                  <a:gd name="connsiteY9" fmla="*/ 708660 h 1058442"/>
                  <a:gd name="connsiteX10" fmla="*/ 1265301 w 1265371"/>
                  <a:gd name="connsiteY10" fmla="*/ 933259 h 1058442"/>
                  <a:gd name="connsiteX11" fmla="*/ 1256919 w 1265371"/>
                  <a:gd name="connsiteY11" fmla="*/ 969931 h 1058442"/>
                  <a:gd name="connsiteX12" fmla="*/ 1240536 w 1265371"/>
                  <a:gd name="connsiteY12" fmla="*/ 980980 h 1058442"/>
                  <a:gd name="connsiteX13" fmla="*/ 1080516 w 1265371"/>
                  <a:gd name="connsiteY13" fmla="*/ 991457 h 1058442"/>
                  <a:gd name="connsiteX14" fmla="*/ 96774 w 1265371"/>
                  <a:gd name="connsiteY14" fmla="*/ 1050798 h 1058442"/>
                  <a:gd name="connsiteX15" fmla="*/ 24003 w 1265371"/>
                  <a:gd name="connsiteY15" fmla="*/ 1058037 h 1058442"/>
                  <a:gd name="connsiteX16" fmla="*/ 0 w 1265371"/>
                  <a:gd name="connsiteY16" fmla="*/ 1049750 h 1058442"/>
                  <a:gd name="connsiteX17" fmla="*/ 11525 w 1265371"/>
                  <a:gd name="connsiteY17" fmla="*/ 824770 h 1058442"/>
                  <a:gd name="connsiteX18" fmla="*/ 34576 w 1265371"/>
                  <a:gd name="connsiteY18" fmla="*/ 396431 h 1058442"/>
                  <a:gd name="connsiteX19" fmla="*/ 43720 w 1265371"/>
                  <a:gd name="connsiteY19" fmla="*/ 290322 h 1058442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629280 w 1339800"/>
                  <a:gd name="connsiteY2" fmla="*/ 276320 h 1059028"/>
                  <a:gd name="connsiteX3" fmla="*/ 1050475 w 1339800"/>
                  <a:gd name="connsiteY3" fmla="*/ 263081 h 1059028"/>
                  <a:gd name="connsiteX4" fmla="*/ 1080575 w 1339800"/>
                  <a:gd name="connsiteY4" fmla="*/ 244697 h 1059028"/>
                  <a:gd name="connsiteX5" fmla="*/ 1223640 w 1339800"/>
                  <a:gd name="connsiteY5" fmla="*/ 0 h 1059028"/>
                  <a:gd name="connsiteX6" fmla="*/ 1229927 w 1339800"/>
                  <a:gd name="connsiteY6" fmla="*/ 13716 h 1059028"/>
                  <a:gd name="connsiteX7" fmla="*/ 1240595 w 1339800"/>
                  <a:gd name="connsiteY7" fmla="*/ 46673 h 1059028"/>
                  <a:gd name="connsiteX8" fmla="*/ 1251167 w 1339800"/>
                  <a:gd name="connsiteY8" fmla="*/ 324517 h 1059028"/>
                  <a:gd name="connsiteX9" fmla="*/ 1266026 w 1339800"/>
                  <a:gd name="connsiteY9" fmla="*/ 708660 h 1059028"/>
                  <a:gd name="connsiteX10" fmla="*/ 1274694 w 1339800"/>
                  <a:gd name="connsiteY10" fmla="*/ 933259 h 1059028"/>
                  <a:gd name="connsiteX11" fmla="*/ 1266312 w 1339800"/>
                  <a:gd name="connsiteY11" fmla="*/ 969931 h 1059028"/>
                  <a:gd name="connsiteX12" fmla="*/ 1249929 w 1339800"/>
                  <a:gd name="connsiteY12" fmla="*/ 980980 h 1059028"/>
                  <a:gd name="connsiteX13" fmla="*/ 106167 w 1339800"/>
                  <a:gd name="connsiteY13" fmla="*/ 1050798 h 1059028"/>
                  <a:gd name="connsiteX14" fmla="*/ 33396 w 1339800"/>
                  <a:gd name="connsiteY14" fmla="*/ 1058037 h 1059028"/>
                  <a:gd name="connsiteX15" fmla="*/ 9393 w 1339800"/>
                  <a:gd name="connsiteY15" fmla="*/ 1049750 h 1059028"/>
                  <a:gd name="connsiteX16" fmla="*/ 20918 w 1339800"/>
                  <a:gd name="connsiteY16" fmla="*/ 824770 h 1059028"/>
                  <a:gd name="connsiteX17" fmla="*/ 43969 w 1339800"/>
                  <a:gd name="connsiteY17" fmla="*/ 396431 h 1059028"/>
                  <a:gd name="connsiteX18" fmla="*/ 53113 w 1339800"/>
                  <a:gd name="connsiteY18" fmla="*/ 290322 h 1059028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1050475 w 1339800"/>
                  <a:gd name="connsiteY2" fmla="*/ 263081 h 1059028"/>
                  <a:gd name="connsiteX3" fmla="*/ 1080575 w 1339800"/>
                  <a:gd name="connsiteY3" fmla="*/ 244697 h 1059028"/>
                  <a:gd name="connsiteX4" fmla="*/ 1223640 w 1339800"/>
                  <a:gd name="connsiteY4" fmla="*/ 0 h 1059028"/>
                  <a:gd name="connsiteX5" fmla="*/ 1229927 w 1339800"/>
                  <a:gd name="connsiteY5" fmla="*/ 13716 h 1059028"/>
                  <a:gd name="connsiteX6" fmla="*/ 1240595 w 1339800"/>
                  <a:gd name="connsiteY6" fmla="*/ 46673 h 1059028"/>
                  <a:gd name="connsiteX7" fmla="*/ 1251167 w 1339800"/>
                  <a:gd name="connsiteY7" fmla="*/ 324517 h 1059028"/>
                  <a:gd name="connsiteX8" fmla="*/ 1266026 w 1339800"/>
                  <a:gd name="connsiteY8" fmla="*/ 708660 h 1059028"/>
                  <a:gd name="connsiteX9" fmla="*/ 1274694 w 1339800"/>
                  <a:gd name="connsiteY9" fmla="*/ 933259 h 1059028"/>
                  <a:gd name="connsiteX10" fmla="*/ 1266312 w 1339800"/>
                  <a:gd name="connsiteY10" fmla="*/ 969931 h 1059028"/>
                  <a:gd name="connsiteX11" fmla="*/ 1249929 w 1339800"/>
                  <a:gd name="connsiteY11" fmla="*/ 980980 h 1059028"/>
                  <a:gd name="connsiteX12" fmla="*/ 106167 w 1339800"/>
                  <a:gd name="connsiteY12" fmla="*/ 1050798 h 1059028"/>
                  <a:gd name="connsiteX13" fmla="*/ 33396 w 1339800"/>
                  <a:gd name="connsiteY13" fmla="*/ 1058037 h 1059028"/>
                  <a:gd name="connsiteX14" fmla="*/ 9393 w 1339800"/>
                  <a:gd name="connsiteY14" fmla="*/ 1049750 h 1059028"/>
                  <a:gd name="connsiteX15" fmla="*/ 20918 w 1339800"/>
                  <a:gd name="connsiteY15" fmla="*/ 824770 h 1059028"/>
                  <a:gd name="connsiteX16" fmla="*/ 43969 w 1339800"/>
                  <a:gd name="connsiteY16" fmla="*/ 396431 h 1059028"/>
                  <a:gd name="connsiteX17" fmla="*/ 53113 w 1339800"/>
                  <a:gd name="connsiteY17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40595 w 1339800"/>
                  <a:gd name="connsiteY5" fmla="*/ 46673 h 1059028"/>
                  <a:gd name="connsiteX6" fmla="*/ 1251167 w 1339800"/>
                  <a:gd name="connsiteY6" fmla="*/ 324517 h 1059028"/>
                  <a:gd name="connsiteX7" fmla="*/ 1266026 w 1339800"/>
                  <a:gd name="connsiteY7" fmla="*/ 708660 h 1059028"/>
                  <a:gd name="connsiteX8" fmla="*/ 1274694 w 1339800"/>
                  <a:gd name="connsiteY8" fmla="*/ 933259 h 1059028"/>
                  <a:gd name="connsiteX9" fmla="*/ 1266312 w 1339800"/>
                  <a:gd name="connsiteY9" fmla="*/ 969931 h 1059028"/>
                  <a:gd name="connsiteX10" fmla="*/ 1249929 w 1339800"/>
                  <a:gd name="connsiteY10" fmla="*/ 980980 h 1059028"/>
                  <a:gd name="connsiteX11" fmla="*/ 106167 w 1339800"/>
                  <a:gd name="connsiteY11" fmla="*/ 1050798 h 1059028"/>
                  <a:gd name="connsiteX12" fmla="*/ 33396 w 1339800"/>
                  <a:gd name="connsiteY12" fmla="*/ 1058037 h 1059028"/>
                  <a:gd name="connsiteX13" fmla="*/ 9393 w 1339800"/>
                  <a:gd name="connsiteY13" fmla="*/ 1049750 h 1059028"/>
                  <a:gd name="connsiteX14" fmla="*/ 20918 w 1339800"/>
                  <a:gd name="connsiteY14" fmla="*/ 824770 h 1059028"/>
                  <a:gd name="connsiteX15" fmla="*/ 43969 w 1339800"/>
                  <a:gd name="connsiteY15" fmla="*/ 396431 h 1059028"/>
                  <a:gd name="connsiteX16" fmla="*/ 53113 w 1339800"/>
                  <a:gd name="connsiteY16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51167 w 1339800"/>
                  <a:gd name="connsiteY5" fmla="*/ 324517 h 1059028"/>
                  <a:gd name="connsiteX6" fmla="*/ 1266026 w 1339800"/>
                  <a:gd name="connsiteY6" fmla="*/ 708660 h 1059028"/>
                  <a:gd name="connsiteX7" fmla="*/ 1274694 w 1339800"/>
                  <a:gd name="connsiteY7" fmla="*/ 933259 h 1059028"/>
                  <a:gd name="connsiteX8" fmla="*/ 1266312 w 1339800"/>
                  <a:gd name="connsiteY8" fmla="*/ 969931 h 1059028"/>
                  <a:gd name="connsiteX9" fmla="*/ 1249929 w 1339800"/>
                  <a:gd name="connsiteY9" fmla="*/ 980980 h 1059028"/>
                  <a:gd name="connsiteX10" fmla="*/ 106167 w 1339800"/>
                  <a:gd name="connsiteY10" fmla="*/ 1050798 h 1059028"/>
                  <a:gd name="connsiteX11" fmla="*/ 33396 w 1339800"/>
                  <a:gd name="connsiteY11" fmla="*/ 1058037 h 1059028"/>
                  <a:gd name="connsiteX12" fmla="*/ 9393 w 1339800"/>
                  <a:gd name="connsiteY12" fmla="*/ 1049750 h 1059028"/>
                  <a:gd name="connsiteX13" fmla="*/ 20918 w 1339800"/>
                  <a:gd name="connsiteY13" fmla="*/ 824770 h 1059028"/>
                  <a:gd name="connsiteX14" fmla="*/ 43969 w 1339800"/>
                  <a:gd name="connsiteY14" fmla="*/ 396431 h 1059028"/>
                  <a:gd name="connsiteX15" fmla="*/ 53113 w 1339800"/>
                  <a:gd name="connsiteY15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66026 w 1339800"/>
                  <a:gd name="connsiteY5" fmla="*/ 708660 h 1059028"/>
                  <a:gd name="connsiteX6" fmla="*/ 1274694 w 1339800"/>
                  <a:gd name="connsiteY6" fmla="*/ 933259 h 1059028"/>
                  <a:gd name="connsiteX7" fmla="*/ 1266312 w 1339800"/>
                  <a:gd name="connsiteY7" fmla="*/ 969931 h 1059028"/>
                  <a:gd name="connsiteX8" fmla="*/ 1249929 w 1339800"/>
                  <a:gd name="connsiteY8" fmla="*/ 980980 h 1059028"/>
                  <a:gd name="connsiteX9" fmla="*/ 106167 w 1339800"/>
                  <a:gd name="connsiteY9" fmla="*/ 1050798 h 1059028"/>
                  <a:gd name="connsiteX10" fmla="*/ 33396 w 1339800"/>
                  <a:gd name="connsiteY10" fmla="*/ 1058037 h 1059028"/>
                  <a:gd name="connsiteX11" fmla="*/ 9393 w 1339800"/>
                  <a:gd name="connsiteY11" fmla="*/ 1049750 h 1059028"/>
                  <a:gd name="connsiteX12" fmla="*/ 20918 w 1339800"/>
                  <a:gd name="connsiteY12" fmla="*/ 824770 h 1059028"/>
                  <a:gd name="connsiteX13" fmla="*/ 43969 w 1339800"/>
                  <a:gd name="connsiteY13" fmla="*/ 396431 h 1059028"/>
                  <a:gd name="connsiteX14" fmla="*/ 53113 w 1339800"/>
                  <a:gd name="connsiteY14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74694 w 1339800"/>
                  <a:gd name="connsiteY5" fmla="*/ 933259 h 1059028"/>
                  <a:gd name="connsiteX6" fmla="*/ 1266312 w 1339800"/>
                  <a:gd name="connsiteY6" fmla="*/ 969931 h 1059028"/>
                  <a:gd name="connsiteX7" fmla="*/ 1249929 w 1339800"/>
                  <a:gd name="connsiteY7" fmla="*/ 980980 h 1059028"/>
                  <a:gd name="connsiteX8" fmla="*/ 106167 w 1339800"/>
                  <a:gd name="connsiteY8" fmla="*/ 1050798 h 1059028"/>
                  <a:gd name="connsiteX9" fmla="*/ 33396 w 1339800"/>
                  <a:gd name="connsiteY9" fmla="*/ 1058037 h 1059028"/>
                  <a:gd name="connsiteX10" fmla="*/ 9393 w 1339800"/>
                  <a:gd name="connsiteY10" fmla="*/ 1049750 h 1059028"/>
                  <a:gd name="connsiteX11" fmla="*/ 20918 w 1339800"/>
                  <a:gd name="connsiteY11" fmla="*/ 824770 h 1059028"/>
                  <a:gd name="connsiteX12" fmla="*/ 43969 w 1339800"/>
                  <a:gd name="connsiteY12" fmla="*/ 396431 h 1059028"/>
                  <a:gd name="connsiteX13" fmla="*/ 53113 w 1339800"/>
                  <a:gd name="connsiteY13" fmla="*/ 290322 h 1059028"/>
                  <a:gd name="connsiteX0" fmla="*/ 53113 w 1344257"/>
                  <a:gd name="connsiteY0" fmla="*/ 290322 h 1059028"/>
                  <a:gd name="connsiteX1" fmla="*/ 1050475 w 1344257"/>
                  <a:gd name="connsiteY1" fmla="*/ 263081 h 1059028"/>
                  <a:gd name="connsiteX2" fmla="*/ 1080575 w 1344257"/>
                  <a:gd name="connsiteY2" fmla="*/ 244697 h 1059028"/>
                  <a:gd name="connsiteX3" fmla="*/ 1223640 w 1344257"/>
                  <a:gd name="connsiteY3" fmla="*/ 0 h 1059028"/>
                  <a:gd name="connsiteX4" fmla="*/ 1229927 w 1344257"/>
                  <a:gd name="connsiteY4" fmla="*/ 13716 h 1059028"/>
                  <a:gd name="connsiteX5" fmla="*/ 1274694 w 1344257"/>
                  <a:gd name="connsiteY5" fmla="*/ 933259 h 1059028"/>
                  <a:gd name="connsiteX6" fmla="*/ 1249929 w 1344257"/>
                  <a:gd name="connsiteY6" fmla="*/ 980980 h 1059028"/>
                  <a:gd name="connsiteX7" fmla="*/ 106167 w 1344257"/>
                  <a:gd name="connsiteY7" fmla="*/ 1050798 h 1059028"/>
                  <a:gd name="connsiteX8" fmla="*/ 33396 w 1344257"/>
                  <a:gd name="connsiteY8" fmla="*/ 1058037 h 1059028"/>
                  <a:gd name="connsiteX9" fmla="*/ 9393 w 1344257"/>
                  <a:gd name="connsiteY9" fmla="*/ 1049750 h 1059028"/>
                  <a:gd name="connsiteX10" fmla="*/ 20918 w 1344257"/>
                  <a:gd name="connsiteY10" fmla="*/ 824770 h 1059028"/>
                  <a:gd name="connsiteX11" fmla="*/ 43969 w 1344257"/>
                  <a:gd name="connsiteY11" fmla="*/ 396431 h 1059028"/>
                  <a:gd name="connsiteX12" fmla="*/ 53113 w 1344257"/>
                  <a:gd name="connsiteY12" fmla="*/ 290322 h 1059028"/>
                  <a:gd name="connsiteX0" fmla="*/ 53113 w 1329167"/>
                  <a:gd name="connsiteY0" fmla="*/ 290322 h 1073706"/>
                  <a:gd name="connsiteX1" fmla="*/ 1050475 w 1329167"/>
                  <a:gd name="connsiteY1" fmla="*/ 263081 h 1073706"/>
                  <a:gd name="connsiteX2" fmla="*/ 1080575 w 1329167"/>
                  <a:gd name="connsiteY2" fmla="*/ 244697 h 1073706"/>
                  <a:gd name="connsiteX3" fmla="*/ 1223640 w 1329167"/>
                  <a:gd name="connsiteY3" fmla="*/ 0 h 1073706"/>
                  <a:gd name="connsiteX4" fmla="*/ 1229927 w 1329167"/>
                  <a:gd name="connsiteY4" fmla="*/ 13716 h 1073706"/>
                  <a:gd name="connsiteX5" fmla="*/ 1249929 w 1329167"/>
                  <a:gd name="connsiteY5" fmla="*/ 980980 h 1073706"/>
                  <a:gd name="connsiteX6" fmla="*/ 106167 w 1329167"/>
                  <a:gd name="connsiteY6" fmla="*/ 1050798 h 1073706"/>
                  <a:gd name="connsiteX7" fmla="*/ 33396 w 1329167"/>
                  <a:gd name="connsiteY7" fmla="*/ 1058037 h 1073706"/>
                  <a:gd name="connsiteX8" fmla="*/ 9393 w 1329167"/>
                  <a:gd name="connsiteY8" fmla="*/ 1049750 h 1073706"/>
                  <a:gd name="connsiteX9" fmla="*/ 20918 w 1329167"/>
                  <a:gd name="connsiteY9" fmla="*/ 824770 h 1073706"/>
                  <a:gd name="connsiteX10" fmla="*/ 43969 w 1329167"/>
                  <a:gd name="connsiteY10" fmla="*/ 396431 h 1073706"/>
                  <a:gd name="connsiteX11" fmla="*/ 53113 w 1329167"/>
                  <a:gd name="connsiteY11" fmla="*/ 290322 h 1073706"/>
                  <a:gd name="connsiteX0" fmla="*/ 53113 w 1250589"/>
                  <a:gd name="connsiteY0" fmla="*/ 290322 h 1073706"/>
                  <a:gd name="connsiteX1" fmla="*/ 1050475 w 1250589"/>
                  <a:gd name="connsiteY1" fmla="*/ 263081 h 1073706"/>
                  <a:gd name="connsiteX2" fmla="*/ 1080575 w 1250589"/>
                  <a:gd name="connsiteY2" fmla="*/ 244697 h 1073706"/>
                  <a:gd name="connsiteX3" fmla="*/ 1223640 w 1250589"/>
                  <a:gd name="connsiteY3" fmla="*/ 0 h 1073706"/>
                  <a:gd name="connsiteX4" fmla="*/ 1229927 w 1250589"/>
                  <a:gd name="connsiteY4" fmla="*/ 13716 h 1073706"/>
                  <a:gd name="connsiteX5" fmla="*/ 1249929 w 1250589"/>
                  <a:gd name="connsiteY5" fmla="*/ 980980 h 1073706"/>
                  <a:gd name="connsiteX6" fmla="*/ 106167 w 1250589"/>
                  <a:gd name="connsiteY6" fmla="*/ 1050798 h 1073706"/>
                  <a:gd name="connsiteX7" fmla="*/ 33396 w 1250589"/>
                  <a:gd name="connsiteY7" fmla="*/ 1058037 h 1073706"/>
                  <a:gd name="connsiteX8" fmla="*/ 9393 w 1250589"/>
                  <a:gd name="connsiteY8" fmla="*/ 1049750 h 1073706"/>
                  <a:gd name="connsiteX9" fmla="*/ 20918 w 1250589"/>
                  <a:gd name="connsiteY9" fmla="*/ 824770 h 1073706"/>
                  <a:gd name="connsiteX10" fmla="*/ 43969 w 1250589"/>
                  <a:gd name="connsiteY10" fmla="*/ 396431 h 1073706"/>
                  <a:gd name="connsiteX11" fmla="*/ 53113 w 1250589"/>
                  <a:gd name="connsiteY11" fmla="*/ 290322 h 1073706"/>
                  <a:gd name="connsiteX0" fmla="*/ 53113 w 1250589"/>
                  <a:gd name="connsiteY0" fmla="*/ 290322 h 1082009"/>
                  <a:gd name="connsiteX1" fmla="*/ 1050475 w 1250589"/>
                  <a:gd name="connsiteY1" fmla="*/ 263081 h 1082009"/>
                  <a:gd name="connsiteX2" fmla="*/ 1080575 w 1250589"/>
                  <a:gd name="connsiteY2" fmla="*/ 244697 h 1082009"/>
                  <a:gd name="connsiteX3" fmla="*/ 1223640 w 1250589"/>
                  <a:gd name="connsiteY3" fmla="*/ 0 h 1082009"/>
                  <a:gd name="connsiteX4" fmla="*/ 1229927 w 1250589"/>
                  <a:gd name="connsiteY4" fmla="*/ 13716 h 1082009"/>
                  <a:gd name="connsiteX5" fmla="*/ 1249929 w 1250589"/>
                  <a:gd name="connsiteY5" fmla="*/ 988595 h 1082009"/>
                  <a:gd name="connsiteX6" fmla="*/ 106167 w 1250589"/>
                  <a:gd name="connsiteY6" fmla="*/ 1050798 h 1082009"/>
                  <a:gd name="connsiteX7" fmla="*/ 33396 w 1250589"/>
                  <a:gd name="connsiteY7" fmla="*/ 1058037 h 1082009"/>
                  <a:gd name="connsiteX8" fmla="*/ 9393 w 1250589"/>
                  <a:gd name="connsiteY8" fmla="*/ 1049750 h 1082009"/>
                  <a:gd name="connsiteX9" fmla="*/ 20918 w 1250589"/>
                  <a:gd name="connsiteY9" fmla="*/ 824770 h 1082009"/>
                  <a:gd name="connsiteX10" fmla="*/ 43969 w 1250589"/>
                  <a:gd name="connsiteY10" fmla="*/ 396431 h 1082009"/>
                  <a:gd name="connsiteX11" fmla="*/ 53113 w 1250589"/>
                  <a:gd name="connsiteY11" fmla="*/ 290322 h 1082009"/>
                  <a:gd name="connsiteX0" fmla="*/ 53113 w 1250589"/>
                  <a:gd name="connsiteY0" fmla="*/ 290322 h 1058593"/>
                  <a:gd name="connsiteX1" fmla="*/ 1050475 w 1250589"/>
                  <a:gd name="connsiteY1" fmla="*/ 263081 h 1058593"/>
                  <a:gd name="connsiteX2" fmla="*/ 1080575 w 1250589"/>
                  <a:gd name="connsiteY2" fmla="*/ 244697 h 1058593"/>
                  <a:gd name="connsiteX3" fmla="*/ 1223640 w 1250589"/>
                  <a:gd name="connsiteY3" fmla="*/ 0 h 1058593"/>
                  <a:gd name="connsiteX4" fmla="*/ 1229927 w 1250589"/>
                  <a:gd name="connsiteY4" fmla="*/ 13716 h 1058593"/>
                  <a:gd name="connsiteX5" fmla="*/ 1249929 w 1250589"/>
                  <a:gd name="connsiteY5" fmla="*/ 988595 h 1058593"/>
                  <a:gd name="connsiteX6" fmla="*/ 106167 w 1250589"/>
                  <a:gd name="connsiteY6" fmla="*/ 1050798 h 1058593"/>
                  <a:gd name="connsiteX7" fmla="*/ 33396 w 1250589"/>
                  <a:gd name="connsiteY7" fmla="*/ 1058037 h 1058593"/>
                  <a:gd name="connsiteX8" fmla="*/ 9393 w 1250589"/>
                  <a:gd name="connsiteY8" fmla="*/ 1049750 h 1058593"/>
                  <a:gd name="connsiteX9" fmla="*/ 20918 w 1250589"/>
                  <a:gd name="connsiteY9" fmla="*/ 824770 h 1058593"/>
                  <a:gd name="connsiteX10" fmla="*/ 43969 w 1250589"/>
                  <a:gd name="connsiteY10" fmla="*/ 396431 h 1058593"/>
                  <a:gd name="connsiteX11" fmla="*/ 53113 w 1250589"/>
                  <a:gd name="connsiteY11" fmla="*/ 290322 h 1058593"/>
                  <a:gd name="connsiteX0" fmla="*/ 53114 w 1250590"/>
                  <a:gd name="connsiteY0" fmla="*/ 290322 h 1058050"/>
                  <a:gd name="connsiteX1" fmla="*/ 1050476 w 1250590"/>
                  <a:gd name="connsiteY1" fmla="*/ 263081 h 1058050"/>
                  <a:gd name="connsiteX2" fmla="*/ 1080576 w 1250590"/>
                  <a:gd name="connsiteY2" fmla="*/ 244697 h 1058050"/>
                  <a:gd name="connsiteX3" fmla="*/ 1223641 w 1250590"/>
                  <a:gd name="connsiteY3" fmla="*/ 0 h 1058050"/>
                  <a:gd name="connsiteX4" fmla="*/ 1229928 w 1250590"/>
                  <a:gd name="connsiteY4" fmla="*/ 13716 h 1058050"/>
                  <a:gd name="connsiteX5" fmla="*/ 1249930 w 1250590"/>
                  <a:gd name="connsiteY5" fmla="*/ 1011439 h 1058050"/>
                  <a:gd name="connsiteX6" fmla="*/ 106168 w 1250590"/>
                  <a:gd name="connsiteY6" fmla="*/ 1050798 h 1058050"/>
                  <a:gd name="connsiteX7" fmla="*/ 33397 w 1250590"/>
                  <a:gd name="connsiteY7" fmla="*/ 1058037 h 1058050"/>
                  <a:gd name="connsiteX8" fmla="*/ 9394 w 1250590"/>
                  <a:gd name="connsiteY8" fmla="*/ 1049750 h 1058050"/>
                  <a:gd name="connsiteX9" fmla="*/ 20919 w 1250590"/>
                  <a:gd name="connsiteY9" fmla="*/ 824770 h 1058050"/>
                  <a:gd name="connsiteX10" fmla="*/ 43970 w 1250590"/>
                  <a:gd name="connsiteY10" fmla="*/ 396431 h 1058050"/>
                  <a:gd name="connsiteX11" fmla="*/ 53114 w 1250590"/>
                  <a:gd name="connsiteY11" fmla="*/ 290322 h 1058050"/>
                  <a:gd name="connsiteX0" fmla="*/ 53114 w 1250590"/>
                  <a:gd name="connsiteY0" fmla="*/ 290322 h 1058593"/>
                  <a:gd name="connsiteX1" fmla="*/ 1050476 w 1250590"/>
                  <a:gd name="connsiteY1" fmla="*/ 263081 h 1058593"/>
                  <a:gd name="connsiteX2" fmla="*/ 1080576 w 1250590"/>
                  <a:gd name="connsiteY2" fmla="*/ 244697 h 1058593"/>
                  <a:gd name="connsiteX3" fmla="*/ 1223641 w 1250590"/>
                  <a:gd name="connsiteY3" fmla="*/ 0 h 1058593"/>
                  <a:gd name="connsiteX4" fmla="*/ 1229928 w 1250590"/>
                  <a:gd name="connsiteY4" fmla="*/ 13716 h 1058593"/>
                  <a:gd name="connsiteX5" fmla="*/ 1249930 w 1250590"/>
                  <a:gd name="connsiteY5" fmla="*/ 988594 h 1058593"/>
                  <a:gd name="connsiteX6" fmla="*/ 106168 w 1250590"/>
                  <a:gd name="connsiteY6" fmla="*/ 1050798 h 1058593"/>
                  <a:gd name="connsiteX7" fmla="*/ 33397 w 1250590"/>
                  <a:gd name="connsiteY7" fmla="*/ 1058037 h 1058593"/>
                  <a:gd name="connsiteX8" fmla="*/ 9394 w 1250590"/>
                  <a:gd name="connsiteY8" fmla="*/ 1049750 h 1058593"/>
                  <a:gd name="connsiteX9" fmla="*/ 20919 w 1250590"/>
                  <a:gd name="connsiteY9" fmla="*/ 824770 h 1058593"/>
                  <a:gd name="connsiteX10" fmla="*/ 43970 w 1250590"/>
                  <a:gd name="connsiteY10" fmla="*/ 396431 h 1058593"/>
                  <a:gd name="connsiteX11" fmla="*/ 53114 w 1250590"/>
                  <a:gd name="connsiteY11" fmla="*/ 290322 h 1058593"/>
                  <a:gd name="connsiteX0" fmla="*/ 53114 w 1251733"/>
                  <a:gd name="connsiteY0" fmla="*/ 290322 h 1058593"/>
                  <a:gd name="connsiteX1" fmla="*/ 1050476 w 1251733"/>
                  <a:gd name="connsiteY1" fmla="*/ 263081 h 1058593"/>
                  <a:gd name="connsiteX2" fmla="*/ 1080576 w 1251733"/>
                  <a:gd name="connsiteY2" fmla="*/ 244697 h 1058593"/>
                  <a:gd name="connsiteX3" fmla="*/ 1223641 w 1251733"/>
                  <a:gd name="connsiteY3" fmla="*/ 0 h 1058593"/>
                  <a:gd name="connsiteX4" fmla="*/ 1245158 w 1251733"/>
                  <a:gd name="connsiteY4" fmla="*/ 303083 h 1058593"/>
                  <a:gd name="connsiteX5" fmla="*/ 1249930 w 1251733"/>
                  <a:gd name="connsiteY5" fmla="*/ 988594 h 1058593"/>
                  <a:gd name="connsiteX6" fmla="*/ 106168 w 1251733"/>
                  <a:gd name="connsiteY6" fmla="*/ 1050798 h 1058593"/>
                  <a:gd name="connsiteX7" fmla="*/ 33397 w 1251733"/>
                  <a:gd name="connsiteY7" fmla="*/ 1058037 h 1058593"/>
                  <a:gd name="connsiteX8" fmla="*/ 9394 w 1251733"/>
                  <a:gd name="connsiteY8" fmla="*/ 1049750 h 1058593"/>
                  <a:gd name="connsiteX9" fmla="*/ 20919 w 1251733"/>
                  <a:gd name="connsiteY9" fmla="*/ 824770 h 1058593"/>
                  <a:gd name="connsiteX10" fmla="*/ 43970 w 1251733"/>
                  <a:gd name="connsiteY10" fmla="*/ 396431 h 1058593"/>
                  <a:gd name="connsiteX11" fmla="*/ 53114 w 1251733"/>
                  <a:gd name="connsiteY11" fmla="*/ 290322 h 1058593"/>
                  <a:gd name="connsiteX0" fmla="*/ 53114 w 1482704"/>
                  <a:gd name="connsiteY0" fmla="*/ 929976 h 1698247"/>
                  <a:gd name="connsiteX1" fmla="*/ 1050476 w 1482704"/>
                  <a:gd name="connsiteY1" fmla="*/ 902735 h 1698247"/>
                  <a:gd name="connsiteX2" fmla="*/ 1080576 w 1482704"/>
                  <a:gd name="connsiteY2" fmla="*/ 884351 h 1698247"/>
                  <a:gd name="connsiteX3" fmla="*/ 1482550 w 1482704"/>
                  <a:gd name="connsiteY3" fmla="*/ 0 h 1698247"/>
                  <a:gd name="connsiteX4" fmla="*/ 1245158 w 1482704"/>
                  <a:gd name="connsiteY4" fmla="*/ 942737 h 1698247"/>
                  <a:gd name="connsiteX5" fmla="*/ 1249930 w 1482704"/>
                  <a:gd name="connsiteY5" fmla="*/ 1628248 h 1698247"/>
                  <a:gd name="connsiteX6" fmla="*/ 106168 w 1482704"/>
                  <a:gd name="connsiteY6" fmla="*/ 1690452 h 1698247"/>
                  <a:gd name="connsiteX7" fmla="*/ 33397 w 1482704"/>
                  <a:gd name="connsiteY7" fmla="*/ 1697691 h 1698247"/>
                  <a:gd name="connsiteX8" fmla="*/ 9394 w 1482704"/>
                  <a:gd name="connsiteY8" fmla="*/ 1689404 h 1698247"/>
                  <a:gd name="connsiteX9" fmla="*/ 20919 w 1482704"/>
                  <a:gd name="connsiteY9" fmla="*/ 1464424 h 1698247"/>
                  <a:gd name="connsiteX10" fmla="*/ 43970 w 1482704"/>
                  <a:gd name="connsiteY10" fmla="*/ 1036085 h 1698247"/>
                  <a:gd name="connsiteX11" fmla="*/ 53114 w 1482704"/>
                  <a:gd name="connsiteY11" fmla="*/ 929976 h 1698247"/>
                  <a:gd name="connsiteX0" fmla="*/ 53114 w 1877223"/>
                  <a:gd name="connsiteY0" fmla="*/ 929976 h 1698247"/>
                  <a:gd name="connsiteX1" fmla="*/ 1050476 w 1877223"/>
                  <a:gd name="connsiteY1" fmla="*/ 902735 h 1698247"/>
                  <a:gd name="connsiteX2" fmla="*/ 1080576 w 1877223"/>
                  <a:gd name="connsiteY2" fmla="*/ 884351 h 1698247"/>
                  <a:gd name="connsiteX3" fmla="*/ 1482550 w 1877223"/>
                  <a:gd name="connsiteY3" fmla="*/ 0 h 1698247"/>
                  <a:gd name="connsiteX4" fmla="*/ 1877201 w 1877223"/>
                  <a:gd name="connsiteY4" fmla="*/ 851358 h 1698247"/>
                  <a:gd name="connsiteX5" fmla="*/ 1249930 w 1877223"/>
                  <a:gd name="connsiteY5" fmla="*/ 1628248 h 1698247"/>
                  <a:gd name="connsiteX6" fmla="*/ 106168 w 1877223"/>
                  <a:gd name="connsiteY6" fmla="*/ 1690452 h 1698247"/>
                  <a:gd name="connsiteX7" fmla="*/ 33397 w 1877223"/>
                  <a:gd name="connsiteY7" fmla="*/ 1697691 h 1698247"/>
                  <a:gd name="connsiteX8" fmla="*/ 9394 w 1877223"/>
                  <a:gd name="connsiteY8" fmla="*/ 1689404 h 1698247"/>
                  <a:gd name="connsiteX9" fmla="*/ 20919 w 1877223"/>
                  <a:gd name="connsiteY9" fmla="*/ 1464424 h 1698247"/>
                  <a:gd name="connsiteX10" fmla="*/ 43970 w 1877223"/>
                  <a:gd name="connsiteY10" fmla="*/ 1036085 h 1698247"/>
                  <a:gd name="connsiteX11" fmla="*/ 53114 w 1877223"/>
                  <a:gd name="connsiteY11" fmla="*/ 929976 h 1698247"/>
                  <a:gd name="connsiteX0" fmla="*/ 100010 w 1944759"/>
                  <a:gd name="connsiteY0" fmla="*/ 929976 h 1700142"/>
                  <a:gd name="connsiteX1" fmla="*/ 1097372 w 1944759"/>
                  <a:gd name="connsiteY1" fmla="*/ 902735 h 1700142"/>
                  <a:gd name="connsiteX2" fmla="*/ 1127472 w 1944759"/>
                  <a:gd name="connsiteY2" fmla="*/ 884351 h 1700142"/>
                  <a:gd name="connsiteX3" fmla="*/ 1529446 w 1944759"/>
                  <a:gd name="connsiteY3" fmla="*/ 0 h 1700142"/>
                  <a:gd name="connsiteX4" fmla="*/ 1924097 w 1944759"/>
                  <a:gd name="connsiteY4" fmla="*/ 851358 h 1700142"/>
                  <a:gd name="connsiteX5" fmla="*/ 1944099 w 1944759"/>
                  <a:gd name="connsiteY5" fmla="*/ 1597788 h 1700142"/>
                  <a:gd name="connsiteX6" fmla="*/ 153064 w 1944759"/>
                  <a:gd name="connsiteY6" fmla="*/ 1690452 h 1700142"/>
                  <a:gd name="connsiteX7" fmla="*/ 80293 w 1944759"/>
                  <a:gd name="connsiteY7" fmla="*/ 1697691 h 1700142"/>
                  <a:gd name="connsiteX8" fmla="*/ 56290 w 1944759"/>
                  <a:gd name="connsiteY8" fmla="*/ 1689404 h 1700142"/>
                  <a:gd name="connsiteX9" fmla="*/ 67815 w 1944759"/>
                  <a:gd name="connsiteY9" fmla="*/ 1464424 h 1700142"/>
                  <a:gd name="connsiteX10" fmla="*/ 90866 w 1944759"/>
                  <a:gd name="connsiteY10" fmla="*/ 1036085 h 1700142"/>
                  <a:gd name="connsiteX11" fmla="*/ 100010 w 1944759"/>
                  <a:gd name="connsiteY11" fmla="*/ 929976 h 1700142"/>
                  <a:gd name="connsiteX0" fmla="*/ 770710 w 2615459"/>
                  <a:gd name="connsiteY0" fmla="*/ 929976 h 1700142"/>
                  <a:gd name="connsiteX1" fmla="*/ 1768072 w 2615459"/>
                  <a:gd name="connsiteY1" fmla="*/ 902735 h 1700142"/>
                  <a:gd name="connsiteX2" fmla="*/ 1798172 w 2615459"/>
                  <a:gd name="connsiteY2" fmla="*/ 884351 h 1700142"/>
                  <a:gd name="connsiteX3" fmla="*/ 2200146 w 2615459"/>
                  <a:gd name="connsiteY3" fmla="*/ 0 h 1700142"/>
                  <a:gd name="connsiteX4" fmla="*/ 2594797 w 2615459"/>
                  <a:gd name="connsiteY4" fmla="*/ 851358 h 1700142"/>
                  <a:gd name="connsiteX5" fmla="*/ 2614799 w 2615459"/>
                  <a:gd name="connsiteY5" fmla="*/ 1597788 h 1700142"/>
                  <a:gd name="connsiteX6" fmla="*/ 823764 w 2615459"/>
                  <a:gd name="connsiteY6" fmla="*/ 1690452 h 1700142"/>
                  <a:gd name="connsiteX7" fmla="*/ 750993 w 2615459"/>
                  <a:gd name="connsiteY7" fmla="*/ 1697691 h 1700142"/>
                  <a:gd name="connsiteX8" fmla="*/ 726990 w 2615459"/>
                  <a:gd name="connsiteY8" fmla="*/ 1689404 h 1700142"/>
                  <a:gd name="connsiteX9" fmla="*/ 738515 w 2615459"/>
                  <a:gd name="connsiteY9" fmla="*/ 1464424 h 1700142"/>
                  <a:gd name="connsiteX10" fmla="*/ 69 w 2615459"/>
                  <a:gd name="connsiteY10" fmla="*/ 959936 h 1700142"/>
                  <a:gd name="connsiteX11" fmla="*/ 770710 w 2615459"/>
                  <a:gd name="connsiteY11" fmla="*/ 929976 h 1700142"/>
                  <a:gd name="connsiteX0" fmla="*/ 770706 w 2615455"/>
                  <a:gd name="connsiteY0" fmla="*/ 929976 h 1700142"/>
                  <a:gd name="connsiteX1" fmla="*/ 1768068 w 2615455"/>
                  <a:gd name="connsiteY1" fmla="*/ 902735 h 1700142"/>
                  <a:gd name="connsiteX2" fmla="*/ 1798168 w 2615455"/>
                  <a:gd name="connsiteY2" fmla="*/ 884351 h 1700142"/>
                  <a:gd name="connsiteX3" fmla="*/ 2200142 w 2615455"/>
                  <a:gd name="connsiteY3" fmla="*/ 0 h 1700142"/>
                  <a:gd name="connsiteX4" fmla="*/ 2594793 w 2615455"/>
                  <a:gd name="connsiteY4" fmla="*/ 851358 h 1700142"/>
                  <a:gd name="connsiteX5" fmla="*/ 2614795 w 2615455"/>
                  <a:gd name="connsiteY5" fmla="*/ 1597788 h 1700142"/>
                  <a:gd name="connsiteX6" fmla="*/ 823760 w 2615455"/>
                  <a:gd name="connsiteY6" fmla="*/ 1690452 h 1700142"/>
                  <a:gd name="connsiteX7" fmla="*/ 750989 w 2615455"/>
                  <a:gd name="connsiteY7" fmla="*/ 1697691 h 1700142"/>
                  <a:gd name="connsiteX8" fmla="*/ 726986 w 2615455"/>
                  <a:gd name="connsiteY8" fmla="*/ 1689404 h 1700142"/>
                  <a:gd name="connsiteX9" fmla="*/ 65 w 2615455"/>
                  <a:gd name="connsiteY9" fmla="*/ 959936 h 1700142"/>
                  <a:gd name="connsiteX10" fmla="*/ 770706 w 2615455"/>
                  <a:gd name="connsiteY10" fmla="*/ 929976 h 1700142"/>
                  <a:gd name="connsiteX0" fmla="*/ 770655 w 2615404"/>
                  <a:gd name="connsiteY0" fmla="*/ 929976 h 1753659"/>
                  <a:gd name="connsiteX1" fmla="*/ 1768017 w 2615404"/>
                  <a:gd name="connsiteY1" fmla="*/ 902735 h 1753659"/>
                  <a:gd name="connsiteX2" fmla="*/ 1798117 w 2615404"/>
                  <a:gd name="connsiteY2" fmla="*/ 884351 h 1753659"/>
                  <a:gd name="connsiteX3" fmla="*/ 2200091 w 2615404"/>
                  <a:gd name="connsiteY3" fmla="*/ 0 h 1753659"/>
                  <a:gd name="connsiteX4" fmla="*/ 2594742 w 2615404"/>
                  <a:gd name="connsiteY4" fmla="*/ 851358 h 1753659"/>
                  <a:gd name="connsiteX5" fmla="*/ 2614744 w 2615404"/>
                  <a:gd name="connsiteY5" fmla="*/ 1597788 h 1753659"/>
                  <a:gd name="connsiteX6" fmla="*/ 823709 w 2615404"/>
                  <a:gd name="connsiteY6" fmla="*/ 1690452 h 1753659"/>
                  <a:gd name="connsiteX7" fmla="*/ 750938 w 2615404"/>
                  <a:gd name="connsiteY7" fmla="*/ 1697691 h 1753659"/>
                  <a:gd name="connsiteX8" fmla="*/ 14 w 2615404"/>
                  <a:gd name="connsiteY8" fmla="*/ 959936 h 1753659"/>
                  <a:gd name="connsiteX9" fmla="*/ 770655 w 2615404"/>
                  <a:gd name="connsiteY9" fmla="*/ 929976 h 1753659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690452"/>
                  <a:gd name="connsiteX1" fmla="*/ 1768003 w 2615390"/>
                  <a:gd name="connsiteY1" fmla="*/ 902735 h 1690452"/>
                  <a:gd name="connsiteX2" fmla="*/ 1798103 w 2615390"/>
                  <a:gd name="connsiteY2" fmla="*/ 884351 h 1690452"/>
                  <a:gd name="connsiteX3" fmla="*/ 2200077 w 2615390"/>
                  <a:gd name="connsiteY3" fmla="*/ 0 h 1690452"/>
                  <a:gd name="connsiteX4" fmla="*/ 2594728 w 2615390"/>
                  <a:gd name="connsiteY4" fmla="*/ 851358 h 1690452"/>
                  <a:gd name="connsiteX5" fmla="*/ 2614730 w 2615390"/>
                  <a:gd name="connsiteY5" fmla="*/ 1597788 h 1690452"/>
                  <a:gd name="connsiteX6" fmla="*/ 823695 w 2615390"/>
                  <a:gd name="connsiteY6" fmla="*/ 1690452 h 1690452"/>
                  <a:gd name="connsiteX7" fmla="*/ 0 w 2615390"/>
                  <a:gd name="connsiteY7" fmla="*/ 959936 h 1690452"/>
                  <a:gd name="connsiteX8" fmla="*/ 770641 w 2615390"/>
                  <a:gd name="connsiteY8" fmla="*/ 929976 h 1690452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62883"/>
                  <a:gd name="connsiteX1" fmla="*/ 1768003 w 2615390"/>
                  <a:gd name="connsiteY1" fmla="*/ 902735 h 1662883"/>
                  <a:gd name="connsiteX2" fmla="*/ 1798103 w 2615390"/>
                  <a:gd name="connsiteY2" fmla="*/ 884351 h 1662883"/>
                  <a:gd name="connsiteX3" fmla="*/ 2200077 w 2615390"/>
                  <a:gd name="connsiteY3" fmla="*/ 0 h 1662883"/>
                  <a:gd name="connsiteX4" fmla="*/ 2594728 w 2615390"/>
                  <a:gd name="connsiteY4" fmla="*/ 851358 h 1662883"/>
                  <a:gd name="connsiteX5" fmla="*/ 2614730 w 2615390"/>
                  <a:gd name="connsiteY5" fmla="*/ 1597788 h 1662883"/>
                  <a:gd name="connsiteX6" fmla="*/ 16508 w 2615390"/>
                  <a:gd name="connsiteY6" fmla="*/ 1659993 h 1662883"/>
                  <a:gd name="connsiteX7" fmla="*/ 0 w 2615390"/>
                  <a:gd name="connsiteY7" fmla="*/ 959936 h 1662883"/>
                  <a:gd name="connsiteX8" fmla="*/ 770641 w 2615390"/>
                  <a:gd name="connsiteY8" fmla="*/ 929976 h 1662883"/>
                  <a:gd name="connsiteX0" fmla="*/ 770641 w 2615390"/>
                  <a:gd name="connsiteY0" fmla="*/ 92997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8" fmla="*/ 770641 w 2615390"/>
                  <a:gd name="connsiteY8" fmla="*/ 92997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5390" h="1684837">
                    <a:moveTo>
                      <a:pt x="0" y="981496"/>
                    </a:moveTo>
                    <a:lnTo>
                      <a:pt x="1793791" y="918847"/>
                    </a:lnTo>
                    <a:cubicBezTo>
                      <a:pt x="1983675" y="571282"/>
                      <a:pt x="2137170" y="154935"/>
                      <a:pt x="2210857" y="0"/>
                    </a:cubicBezTo>
                    <a:cubicBezTo>
                      <a:pt x="2282778" y="170362"/>
                      <a:pt x="2590441" y="869394"/>
                      <a:pt x="2594728" y="872918"/>
                    </a:cubicBezTo>
                    <a:cubicBezTo>
                      <a:pt x="2599110" y="1036415"/>
                      <a:pt x="2619264" y="1347506"/>
                      <a:pt x="2614730" y="1619348"/>
                    </a:cubicBezTo>
                    <a:cubicBezTo>
                      <a:pt x="1979643" y="1657851"/>
                      <a:pt x="604596" y="1696484"/>
                      <a:pt x="16508" y="1681553"/>
                    </a:cubicBezTo>
                    <a:cubicBezTo>
                      <a:pt x="7159" y="1483865"/>
                      <a:pt x="8842" y="1108242"/>
                      <a:pt x="0" y="9814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5">
                <a:extLst>
                  <a:ext uri="{FF2B5EF4-FFF2-40B4-BE49-F238E27FC236}">
                    <a16:creationId xmlns:a16="http://schemas.microsoft.com/office/drawing/2014/main" id="{306739BF-AA90-48D8-A1A9-5F741C073B75}"/>
                  </a:ext>
                </a:extLst>
              </p:cNvPr>
              <p:cNvSpPr/>
              <p:nvPr/>
            </p:nvSpPr>
            <p:spPr>
              <a:xfrm>
                <a:off x="1784217" y="1235412"/>
                <a:ext cx="3002845" cy="3773412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506">
                <a:extLst>
                  <a:ext uri="{FF2B5EF4-FFF2-40B4-BE49-F238E27FC236}">
                    <a16:creationId xmlns:a16="http://schemas.microsoft.com/office/drawing/2014/main" id="{839E5445-7B53-40F6-9F67-5DA3EB056CFB}"/>
                  </a:ext>
                </a:extLst>
              </p:cNvPr>
              <p:cNvSpPr/>
              <p:nvPr/>
            </p:nvSpPr>
            <p:spPr>
              <a:xfrm>
                <a:off x="4133054" y="2759980"/>
                <a:ext cx="661795" cy="211873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71069 w 516225"/>
                  <a:gd name="connsiteY6" fmla="*/ 220580 h 1662136"/>
                  <a:gd name="connsiteX7" fmla="*/ 231172 w 516225"/>
                  <a:gd name="connsiteY7" fmla="*/ 63227 h 1662136"/>
                  <a:gd name="connsiteX8" fmla="*/ 250793 w 516225"/>
                  <a:gd name="connsiteY8" fmla="*/ 12173 h 1662136"/>
                  <a:gd name="connsiteX9" fmla="*/ 261747 w 516225"/>
                  <a:gd name="connsiteY9" fmla="*/ 362 h 1662136"/>
                  <a:gd name="connsiteX10" fmla="*/ 272701 w 516225"/>
                  <a:gd name="connsiteY10" fmla="*/ 10840 h 1662136"/>
                  <a:gd name="connsiteX11" fmla="*/ 326231 w 516225"/>
                  <a:gd name="connsiteY11" fmla="*/ 142666 h 1662136"/>
                  <a:gd name="connsiteX12" fmla="*/ 364617 w 516225"/>
                  <a:gd name="connsiteY12" fmla="*/ 237630 h 1662136"/>
                  <a:gd name="connsiteX13" fmla="*/ 433864 w 516225"/>
                  <a:gd name="connsiteY13" fmla="*/ 411937 h 1662136"/>
                  <a:gd name="connsiteX14" fmla="*/ 480060 w 516225"/>
                  <a:gd name="connsiteY14" fmla="*/ 529000 h 1662136"/>
                  <a:gd name="connsiteX15" fmla="*/ 489395 w 516225"/>
                  <a:gd name="connsiteY15" fmla="*/ 651682 h 1662136"/>
                  <a:gd name="connsiteX16" fmla="*/ 506635 w 516225"/>
                  <a:gd name="connsiteY16" fmla="*/ 1232992 h 1662136"/>
                  <a:gd name="connsiteX17" fmla="*/ 512350 w 516225"/>
                  <a:gd name="connsiteY17" fmla="*/ 1433970 h 1662136"/>
                  <a:gd name="connsiteX18" fmla="*/ 514921 w 516225"/>
                  <a:gd name="connsiteY18" fmla="*/ 1500169 h 1662136"/>
                  <a:gd name="connsiteX19" fmla="*/ 515588 w 516225"/>
                  <a:gd name="connsiteY19" fmla="*/ 1511503 h 1662136"/>
                  <a:gd name="connsiteX20" fmla="*/ 516160 w 516225"/>
                  <a:gd name="connsiteY20" fmla="*/ 1593609 h 1662136"/>
                  <a:gd name="connsiteX21" fmla="*/ 496920 w 516225"/>
                  <a:gd name="connsiteY21" fmla="*/ 1616850 h 1662136"/>
                  <a:gd name="connsiteX22" fmla="*/ 148686 w 516225"/>
                  <a:gd name="connsiteY22" fmla="*/ 1651807 h 1662136"/>
                  <a:gd name="connsiteX23" fmla="*/ 72009 w 516225"/>
                  <a:gd name="connsiteY23" fmla="*/ 1660855 h 1662136"/>
                  <a:gd name="connsiteX24" fmla="*/ 36195 w 516225"/>
                  <a:gd name="connsiteY24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171069 w 516225"/>
                  <a:gd name="connsiteY5" fmla="*/ 220580 h 1662136"/>
                  <a:gd name="connsiteX6" fmla="*/ 231172 w 516225"/>
                  <a:gd name="connsiteY6" fmla="*/ 63227 h 1662136"/>
                  <a:gd name="connsiteX7" fmla="*/ 250793 w 516225"/>
                  <a:gd name="connsiteY7" fmla="*/ 12173 h 1662136"/>
                  <a:gd name="connsiteX8" fmla="*/ 261747 w 516225"/>
                  <a:gd name="connsiteY8" fmla="*/ 362 h 1662136"/>
                  <a:gd name="connsiteX9" fmla="*/ 272701 w 516225"/>
                  <a:gd name="connsiteY9" fmla="*/ 10840 h 1662136"/>
                  <a:gd name="connsiteX10" fmla="*/ 326231 w 516225"/>
                  <a:gd name="connsiteY10" fmla="*/ 142666 h 1662136"/>
                  <a:gd name="connsiteX11" fmla="*/ 364617 w 516225"/>
                  <a:gd name="connsiteY11" fmla="*/ 237630 h 1662136"/>
                  <a:gd name="connsiteX12" fmla="*/ 433864 w 516225"/>
                  <a:gd name="connsiteY12" fmla="*/ 411937 h 1662136"/>
                  <a:gd name="connsiteX13" fmla="*/ 480060 w 516225"/>
                  <a:gd name="connsiteY13" fmla="*/ 529000 h 1662136"/>
                  <a:gd name="connsiteX14" fmla="*/ 489395 w 516225"/>
                  <a:gd name="connsiteY14" fmla="*/ 651682 h 1662136"/>
                  <a:gd name="connsiteX15" fmla="*/ 506635 w 516225"/>
                  <a:gd name="connsiteY15" fmla="*/ 1232992 h 1662136"/>
                  <a:gd name="connsiteX16" fmla="*/ 512350 w 516225"/>
                  <a:gd name="connsiteY16" fmla="*/ 1433970 h 1662136"/>
                  <a:gd name="connsiteX17" fmla="*/ 514921 w 516225"/>
                  <a:gd name="connsiteY17" fmla="*/ 1500169 h 1662136"/>
                  <a:gd name="connsiteX18" fmla="*/ 515588 w 516225"/>
                  <a:gd name="connsiteY18" fmla="*/ 1511503 h 1662136"/>
                  <a:gd name="connsiteX19" fmla="*/ 516160 w 516225"/>
                  <a:gd name="connsiteY19" fmla="*/ 1593609 h 1662136"/>
                  <a:gd name="connsiteX20" fmla="*/ 496920 w 516225"/>
                  <a:gd name="connsiteY20" fmla="*/ 1616850 h 1662136"/>
                  <a:gd name="connsiteX21" fmla="*/ 148686 w 516225"/>
                  <a:gd name="connsiteY21" fmla="*/ 1651807 h 1662136"/>
                  <a:gd name="connsiteX22" fmla="*/ 72009 w 516225"/>
                  <a:gd name="connsiteY22" fmla="*/ 1660855 h 1662136"/>
                  <a:gd name="connsiteX23" fmla="*/ 36195 w 516225"/>
                  <a:gd name="connsiteY2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171069 w 516225"/>
                  <a:gd name="connsiteY4" fmla="*/ 220580 h 1662136"/>
                  <a:gd name="connsiteX5" fmla="*/ 231172 w 516225"/>
                  <a:gd name="connsiteY5" fmla="*/ 63227 h 1662136"/>
                  <a:gd name="connsiteX6" fmla="*/ 250793 w 516225"/>
                  <a:gd name="connsiteY6" fmla="*/ 12173 h 1662136"/>
                  <a:gd name="connsiteX7" fmla="*/ 261747 w 516225"/>
                  <a:gd name="connsiteY7" fmla="*/ 362 h 1662136"/>
                  <a:gd name="connsiteX8" fmla="*/ 272701 w 516225"/>
                  <a:gd name="connsiteY8" fmla="*/ 10840 h 1662136"/>
                  <a:gd name="connsiteX9" fmla="*/ 326231 w 516225"/>
                  <a:gd name="connsiteY9" fmla="*/ 142666 h 1662136"/>
                  <a:gd name="connsiteX10" fmla="*/ 364617 w 516225"/>
                  <a:gd name="connsiteY10" fmla="*/ 237630 h 1662136"/>
                  <a:gd name="connsiteX11" fmla="*/ 433864 w 516225"/>
                  <a:gd name="connsiteY11" fmla="*/ 411937 h 1662136"/>
                  <a:gd name="connsiteX12" fmla="*/ 480060 w 516225"/>
                  <a:gd name="connsiteY12" fmla="*/ 529000 h 1662136"/>
                  <a:gd name="connsiteX13" fmla="*/ 489395 w 516225"/>
                  <a:gd name="connsiteY13" fmla="*/ 651682 h 1662136"/>
                  <a:gd name="connsiteX14" fmla="*/ 506635 w 516225"/>
                  <a:gd name="connsiteY14" fmla="*/ 1232992 h 1662136"/>
                  <a:gd name="connsiteX15" fmla="*/ 512350 w 516225"/>
                  <a:gd name="connsiteY15" fmla="*/ 1433970 h 1662136"/>
                  <a:gd name="connsiteX16" fmla="*/ 514921 w 516225"/>
                  <a:gd name="connsiteY16" fmla="*/ 1500169 h 1662136"/>
                  <a:gd name="connsiteX17" fmla="*/ 515588 w 516225"/>
                  <a:gd name="connsiteY17" fmla="*/ 1511503 h 1662136"/>
                  <a:gd name="connsiteX18" fmla="*/ 516160 w 516225"/>
                  <a:gd name="connsiteY18" fmla="*/ 1593609 h 1662136"/>
                  <a:gd name="connsiteX19" fmla="*/ 496920 w 516225"/>
                  <a:gd name="connsiteY19" fmla="*/ 1616850 h 1662136"/>
                  <a:gd name="connsiteX20" fmla="*/ 148686 w 516225"/>
                  <a:gd name="connsiteY20" fmla="*/ 1651807 h 1662136"/>
                  <a:gd name="connsiteX21" fmla="*/ 72009 w 516225"/>
                  <a:gd name="connsiteY21" fmla="*/ 1660855 h 1662136"/>
                  <a:gd name="connsiteX22" fmla="*/ 36195 w 516225"/>
                  <a:gd name="connsiteY2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31172 w 516225"/>
                  <a:gd name="connsiteY4" fmla="*/ 63227 h 1662136"/>
                  <a:gd name="connsiteX5" fmla="*/ 250793 w 516225"/>
                  <a:gd name="connsiteY5" fmla="*/ 12173 h 1662136"/>
                  <a:gd name="connsiteX6" fmla="*/ 261747 w 516225"/>
                  <a:gd name="connsiteY6" fmla="*/ 362 h 1662136"/>
                  <a:gd name="connsiteX7" fmla="*/ 272701 w 516225"/>
                  <a:gd name="connsiteY7" fmla="*/ 10840 h 1662136"/>
                  <a:gd name="connsiteX8" fmla="*/ 326231 w 516225"/>
                  <a:gd name="connsiteY8" fmla="*/ 142666 h 1662136"/>
                  <a:gd name="connsiteX9" fmla="*/ 364617 w 516225"/>
                  <a:gd name="connsiteY9" fmla="*/ 237630 h 1662136"/>
                  <a:gd name="connsiteX10" fmla="*/ 433864 w 516225"/>
                  <a:gd name="connsiteY10" fmla="*/ 411937 h 1662136"/>
                  <a:gd name="connsiteX11" fmla="*/ 480060 w 516225"/>
                  <a:gd name="connsiteY11" fmla="*/ 529000 h 1662136"/>
                  <a:gd name="connsiteX12" fmla="*/ 489395 w 516225"/>
                  <a:gd name="connsiteY12" fmla="*/ 651682 h 1662136"/>
                  <a:gd name="connsiteX13" fmla="*/ 506635 w 516225"/>
                  <a:gd name="connsiteY13" fmla="*/ 1232992 h 1662136"/>
                  <a:gd name="connsiteX14" fmla="*/ 512350 w 516225"/>
                  <a:gd name="connsiteY14" fmla="*/ 1433970 h 1662136"/>
                  <a:gd name="connsiteX15" fmla="*/ 514921 w 516225"/>
                  <a:gd name="connsiteY15" fmla="*/ 1500169 h 1662136"/>
                  <a:gd name="connsiteX16" fmla="*/ 515588 w 516225"/>
                  <a:gd name="connsiteY16" fmla="*/ 1511503 h 1662136"/>
                  <a:gd name="connsiteX17" fmla="*/ 516160 w 516225"/>
                  <a:gd name="connsiteY17" fmla="*/ 1593609 h 1662136"/>
                  <a:gd name="connsiteX18" fmla="*/ 496920 w 516225"/>
                  <a:gd name="connsiteY18" fmla="*/ 1616850 h 1662136"/>
                  <a:gd name="connsiteX19" fmla="*/ 148686 w 516225"/>
                  <a:gd name="connsiteY19" fmla="*/ 1651807 h 1662136"/>
                  <a:gd name="connsiteX20" fmla="*/ 72009 w 516225"/>
                  <a:gd name="connsiteY20" fmla="*/ 1660855 h 1662136"/>
                  <a:gd name="connsiteX21" fmla="*/ 36195 w 516225"/>
                  <a:gd name="connsiteY21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364617 w 516225"/>
                  <a:gd name="connsiteY8" fmla="*/ 237630 h 1662136"/>
                  <a:gd name="connsiteX9" fmla="*/ 433864 w 516225"/>
                  <a:gd name="connsiteY9" fmla="*/ 411937 h 1662136"/>
                  <a:gd name="connsiteX10" fmla="*/ 480060 w 516225"/>
                  <a:gd name="connsiteY10" fmla="*/ 529000 h 1662136"/>
                  <a:gd name="connsiteX11" fmla="*/ 489395 w 516225"/>
                  <a:gd name="connsiteY11" fmla="*/ 651682 h 1662136"/>
                  <a:gd name="connsiteX12" fmla="*/ 506635 w 516225"/>
                  <a:gd name="connsiteY12" fmla="*/ 1232992 h 1662136"/>
                  <a:gd name="connsiteX13" fmla="*/ 512350 w 516225"/>
                  <a:gd name="connsiteY13" fmla="*/ 1433970 h 1662136"/>
                  <a:gd name="connsiteX14" fmla="*/ 514921 w 516225"/>
                  <a:gd name="connsiteY14" fmla="*/ 1500169 h 1662136"/>
                  <a:gd name="connsiteX15" fmla="*/ 515588 w 516225"/>
                  <a:gd name="connsiteY15" fmla="*/ 1511503 h 1662136"/>
                  <a:gd name="connsiteX16" fmla="*/ 516160 w 516225"/>
                  <a:gd name="connsiteY16" fmla="*/ 1593609 h 1662136"/>
                  <a:gd name="connsiteX17" fmla="*/ 496920 w 516225"/>
                  <a:gd name="connsiteY17" fmla="*/ 1616850 h 1662136"/>
                  <a:gd name="connsiteX18" fmla="*/ 148686 w 516225"/>
                  <a:gd name="connsiteY18" fmla="*/ 1651807 h 1662136"/>
                  <a:gd name="connsiteX19" fmla="*/ 72009 w 516225"/>
                  <a:gd name="connsiteY19" fmla="*/ 1660855 h 1662136"/>
                  <a:gd name="connsiteX20" fmla="*/ 36195 w 516225"/>
                  <a:gd name="connsiteY20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433864 w 516225"/>
                  <a:gd name="connsiteY8" fmla="*/ 411937 h 1662136"/>
                  <a:gd name="connsiteX9" fmla="*/ 480060 w 516225"/>
                  <a:gd name="connsiteY9" fmla="*/ 529000 h 1662136"/>
                  <a:gd name="connsiteX10" fmla="*/ 489395 w 516225"/>
                  <a:gd name="connsiteY10" fmla="*/ 651682 h 1662136"/>
                  <a:gd name="connsiteX11" fmla="*/ 506635 w 516225"/>
                  <a:gd name="connsiteY11" fmla="*/ 1232992 h 1662136"/>
                  <a:gd name="connsiteX12" fmla="*/ 512350 w 516225"/>
                  <a:gd name="connsiteY12" fmla="*/ 1433970 h 1662136"/>
                  <a:gd name="connsiteX13" fmla="*/ 514921 w 516225"/>
                  <a:gd name="connsiteY13" fmla="*/ 1500169 h 1662136"/>
                  <a:gd name="connsiteX14" fmla="*/ 515588 w 516225"/>
                  <a:gd name="connsiteY14" fmla="*/ 1511503 h 1662136"/>
                  <a:gd name="connsiteX15" fmla="*/ 516160 w 516225"/>
                  <a:gd name="connsiteY15" fmla="*/ 1593609 h 1662136"/>
                  <a:gd name="connsiteX16" fmla="*/ 496920 w 516225"/>
                  <a:gd name="connsiteY16" fmla="*/ 1616850 h 1662136"/>
                  <a:gd name="connsiteX17" fmla="*/ 148686 w 516225"/>
                  <a:gd name="connsiteY17" fmla="*/ 1651807 h 1662136"/>
                  <a:gd name="connsiteX18" fmla="*/ 72009 w 516225"/>
                  <a:gd name="connsiteY18" fmla="*/ 1660855 h 1662136"/>
                  <a:gd name="connsiteX19" fmla="*/ 36195 w 516225"/>
                  <a:gd name="connsiteY19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33864 w 516225"/>
                  <a:gd name="connsiteY7" fmla="*/ 411937 h 1662136"/>
                  <a:gd name="connsiteX8" fmla="*/ 480060 w 516225"/>
                  <a:gd name="connsiteY8" fmla="*/ 529000 h 1662136"/>
                  <a:gd name="connsiteX9" fmla="*/ 489395 w 516225"/>
                  <a:gd name="connsiteY9" fmla="*/ 651682 h 1662136"/>
                  <a:gd name="connsiteX10" fmla="*/ 506635 w 516225"/>
                  <a:gd name="connsiteY10" fmla="*/ 1232992 h 1662136"/>
                  <a:gd name="connsiteX11" fmla="*/ 512350 w 516225"/>
                  <a:gd name="connsiteY11" fmla="*/ 1433970 h 1662136"/>
                  <a:gd name="connsiteX12" fmla="*/ 514921 w 516225"/>
                  <a:gd name="connsiteY12" fmla="*/ 1500169 h 1662136"/>
                  <a:gd name="connsiteX13" fmla="*/ 515588 w 516225"/>
                  <a:gd name="connsiteY13" fmla="*/ 1511503 h 1662136"/>
                  <a:gd name="connsiteX14" fmla="*/ 516160 w 516225"/>
                  <a:gd name="connsiteY14" fmla="*/ 1593609 h 1662136"/>
                  <a:gd name="connsiteX15" fmla="*/ 496920 w 516225"/>
                  <a:gd name="connsiteY15" fmla="*/ 1616850 h 1662136"/>
                  <a:gd name="connsiteX16" fmla="*/ 148686 w 516225"/>
                  <a:gd name="connsiteY16" fmla="*/ 1651807 h 1662136"/>
                  <a:gd name="connsiteX17" fmla="*/ 72009 w 516225"/>
                  <a:gd name="connsiteY17" fmla="*/ 1660855 h 1662136"/>
                  <a:gd name="connsiteX18" fmla="*/ 36195 w 516225"/>
                  <a:gd name="connsiteY18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489395 w 516225"/>
                  <a:gd name="connsiteY8" fmla="*/ 651682 h 1662136"/>
                  <a:gd name="connsiteX9" fmla="*/ 506635 w 516225"/>
                  <a:gd name="connsiteY9" fmla="*/ 1232992 h 1662136"/>
                  <a:gd name="connsiteX10" fmla="*/ 512350 w 516225"/>
                  <a:gd name="connsiteY10" fmla="*/ 1433970 h 1662136"/>
                  <a:gd name="connsiteX11" fmla="*/ 514921 w 516225"/>
                  <a:gd name="connsiteY11" fmla="*/ 1500169 h 1662136"/>
                  <a:gd name="connsiteX12" fmla="*/ 515588 w 516225"/>
                  <a:gd name="connsiteY12" fmla="*/ 1511503 h 1662136"/>
                  <a:gd name="connsiteX13" fmla="*/ 516160 w 516225"/>
                  <a:gd name="connsiteY13" fmla="*/ 1593609 h 1662136"/>
                  <a:gd name="connsiteX14" fmla="*/ 496920 w 516225"/>
                  <a:gd name="connsiteY14" fmla="*/ 1616850 h 1662136"/>
                  <a:gd name="connsiteX15" fmla="*/ 148686 w 516225"/>
                  <a:gd name="connsiteY15" fmla="*/ 1651807 h 1662136"/>
                  <a:gd name="connsiteX16" fmla="*/ 72009 w 516225"/>
                  <a:gd name="connsiteY16" fmla="*/ 1660855 h 1662136"/>
                  <a:gd name="connsiteX17" fmla="*/ 36195 w 516225"/>
                  <a:gd name="connsiteY17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06635 w 516225"/>
                  <a:gd name="connsiteY8" fmla="*/ 1232992 h 1662136"/>
                  <a:gd name="connsiteX9" fmla="*/ 512350 w 516225"/>
                  <a:gd name="connsiteY9" fmla="*/ 1433970 h 1662136"/>
                  <a:gd name="connsiteX10" fmla="*/ 514921 w 516225"/>
                  <a:gd name="connsiteY10" fmla="*/ 1500169 h 1662136"/>
                  <a:gd name="connsiteX11" fmla="*/ 515588 w 516225"/>
                  <a:gd name="connsiteY11" fmla="*/ 1511503 h 1662136"/>
                  <a:gd name="connsiteX12" fmla="*/ 516160 w 516225"/>
                  <a:gd name="connsiteY12" fmla="*/ 1593609 h 1662136"/>
                  <a:gd name="connsiteX13" fmla="*/ 496920 w 516225"/>
                  <a:gd name="connsiteY13" fmla="*/ 1616850 h 1662136"/>
                  <a:gd name="connsiteX14" fmla="*/ 148686 w 516225"/>
                  <a:gd name="connsiteY14" fmla="*/ 1651807 h 1662136"/>
                  <a:gd name="connsiteX15" fmla="*/ 72009 w 516225"/>
                  <a:gd name="connsiteY15" fmla="*/ 1660855 h 1662136"/>
                  <a:gd name="connsiteX16" fmla="*/ 36195 w 516225"/>
                  <a:gd name="connsiteY16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2350 w 516225"/>
                  <a:gd name="connsiteY8" fmla="*/ 1433970 h 1662136"/>
                  <a:gd name="connsiteX9" fmla="*/ 514921 w 516225"/>
                  <a:gd name="connsiteY9" fmla="*/ 1500169 h 1662136"/>
                  <a:gd name="connsiteX10" fmla="*/ 515588 w 516225"/>
                  <a:gd name="connsiteY10" fmla="*/ 1511503 h 1662136"/>
                  <a:gd name="connsiteX11" fmla="*/ 516160 w 516225"/>
                  <a:gd name="connsiteY11" fmla="*/ 1593609 h 1662136"/>
                  <a:gd name="connsiteX12" fmla="*/ 496920 w 516225"/>
                  <a:gd name="connsiteY12" fmla="*/ 1616850 h 1662136"/>
                  <a:gd name="connsiteX13" fmla="*/ 148686 w 516225"/>
                  <a:gd name="connsiteY13" fmla="*/ 1651807 h 1662136"/>
                  <a:gd name="connsiteX14" fmla="*/ 72009 w 516225"/>
                  <a:gd name="connsiteY14" fmla="*/ 1660855 h 1662136"/>
                  <a:gd name="connsiteX15" fmla="*/ 36195 w 516225"/>
                  <a:gd name="connsiteY1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4921 w 516225"/>
                  <a:gd name="connsiteY8" fmla="*/ 1500169 h 1662136"/>
                  <a:gd name="connsiteX9" fmla="*/ 515588 w 516225"/>
                  <a:gd name="connsiteY9" fmla="*/ 1511503 h 1662136"/>
                  <a:gd name="connsiteX10" fmla="*/ 516160 w 516225"/>
                  <a:gd name="connsiteY10" fmla="*/ 1593609 h 1662136"/>
                  <a:gd name="connsiteX11" fmla="*/ 496920 w 516225"/>
                  <a:gd name="connsiteY11" fmla="*/ 1616850 h 1662136"/>
                  <a:gd name="connsiteX12" fmla="*/ 148686 w 516225"/>
                  <a:gd name="connsiteY12" fmla="*/ 1651807 h 1662136"/>
                  <a:gd name="connsiteX13" fmla="*/ 72009 w 516225"/>
                  <a:gd name="connsiteY13" fmla="*/ 1660855 h 1662136"/>
                  <a:gd name="connsiteX14" fmla="*/ 36195 w 516225"/>
                  <a:gd name="connsiteY14" fmla="*/ 1636090 h 1662136"/>
                  <a:gd name="connsiteX0" fmla="*/ 36195 w 518924"/>
                  <a:gd name="connsiteY0" fmla="*/ 1636090 h 1662136"/>
                  <a:gd name="connsiteX1" fmla="*/ 18288 w 518924"/>
                  <a:gd name="connsiteY1" fmla="*/ 1142219 h 1662136"/>
                  <a:gd name="connsiteX2" fmla="*/ 5334 w 518924"/>
                  <a:gd name="connsiteY2" fmla="*/ 800938 h 1662136"/>
                  <a:gd name="connsiteX3" fmla="*/ 0 w 518924"/>
                  <a:gd name="connsiteY3" fmla="*/ 679876 h 1662136"/>
                  <a:gd name="connsiteX4" fmla="*/ 250793 w 518924"/>
                  <a:gd name="connsiteY4" fmla="*/ 12173 h 1662136"/>
                  <a:gd name="connsiteX5" fmla="*/ 261747 w 518924"/>
                  <a:gd name="connsiteY5" fmla="*/ 362 h 1662136"/>
                  <a:gd name="connsiteX6" fmla="*/ 272701 w 518924"/>
                  <a:gd name="connsiteY6" fmla="*/ 10840 h 1662136"/>
                  <a:gd name="connsiteX7" fmla="*/ 480060 w 518924"/>
                  <a:gd name="connsiteY7" fmla="*/ 529000 h 1662136"/>
                  <a:gd name="connsiteX8" fmla="*/ 514921 w 518924"/>
                  <a:gd name="connsiteY8" fmla="*/ 1500169 h 1662136"/>
                  <a:gd name="connsiteX9" fmla="*/ 516160 w 518924"/>
                  <a:gd name="connsiteY9" fmla="*/ 1593609 h 1662136"/>
                  <a:gd name="connsiteX10" fmla="*/ 496920 w 518924"/>
                  <a:gd name="connsiteY10" fmla="*/ 1616850 h 1662136"/>
                  <a:gd name="connsiteX11" fmla="*/ 148686 w 518924"/>
                  <a:gd name="connsiteY11" fmla="*/ 1651807 h 1662136"/>
                  <a:gd name="connsiteX12" fmla="*/ 72009 w 518924"/>
                  <a:gd name="connsiteY12" fmla="*/ 1660855 h 1662136"/>
                  <a:gd name="connsiteX13" fmla="*/ 36195 w 518924"/>
                  <a:gd name="connsiteY1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148686 w 516225"/>
                  <a:gd name="connsiteY10" fmla="*/ 1651807 h 1662136"/>
                  <a:gd name="connsiteX11" fmla="*/ 72009 w 516225"/>
                  <a:gd name="connsiteY11" fmla="*/ 1660855 h 1662136"/>
                  <a:gd name="connsiteX12" fmla="*/ 36195 w 516225"/>
                  <a:gd name="connsiteY1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72009 w 516225"/>
                  <a:gd name="connsiteY10" fmla="*/ 1660855 h 1662136"/>
                  <a:gd name="connsiteX11" fmla="*/ 36195 w 516225"/>
                  <a:gd name="connsiteY11" fmla="*/ 1636090 h 1662136"/>
                  <a:gd name="connsiteX0" fmla="*/ 36195 w 516225"/>
                  <a:gd name="connsiteY0" fmla="*/ 1636090 h 1662136"/>
                  <a:gd name="connsiteX1" fmla="*/ 5334 w 516225"/>
                  <a:gd name="connsiteY1" fmla="*/ 800938 h 1662136"/>
                  <a:gd name="connsiteX2" fmla="*/ 0 w 516225"/>
                  <a:gd name="connsiteY2" fmla="*/ 679876 h 1662136"/>
                  <a:gd name="connsiteX3" fmla="*/ 250793 w 516225"/>
                  <a:gd name="connsiteY3" fmla="*/ 12173 h 1662136"/>
                  <a:gd name="connsiteX4" fmla="*/ 261747 w 516225"/>
                  <a:gd name="connsiteY4" fmla="*/ 362 h 1662136"/>
                  <a:gd name="connsiteX5" fmla="*/ 272701 w 516225"/>
                  <a:gd name="connsiteY5" fmla="*/ 10840 h 1662136"/>
                  <a:gd name="connsiteX6" fmla="*/ 480060 w 516225"/>
                  <a:gd name="connsiteY6" fmla="*/ 529000 h 1662136"/>
                  <a:gd name="connsiteX7" fmla="*/ 516160 w 516225"/>
                  <a:gd name="connsiteY7" fmla="*/ 1593609 h 1662136"/>
                  <a:gd name="connsiteX8" fmla="*/ 496920 w 516225"/>
                  <a:gd name="connsiteY8" fmla="*/ 1616850 h 1662136"/>
                  <a:gd name="connsiteX9" fmla="*/ 72009 w 516225"/>
                  <a:gd name="connsiteY9" fmla="*/ 1660855 h 1662136"/>
                  <a:gd name="connsiteX10" fmla="*/ 36195 w 516225"/>
                  <a:gd name="connsiteY10" fmla="*/ 1636090 h 1662136"/>
                  <a:gd name="connsiteX0" fmla="*/ 47435 w 527465"/>
                  <a:gd name="connsiteY0" fmla="*/ 1636090 h 1662136"/>
                  <a:gd name="connsiteX1" fmla="*/ 11240 w 527465"/>
                  <a:gd name="connsiteY1" fmla="*/ 679876 h 1662136"/>
                  <a:gd name="connsiteX2" fmla="*/ 262033 w 527465"/>
                  <a:gd name="connsiteY2" fmla="*/ 12173 h 1662136"/>
                  <a:gd name="connsiteX3" fmla="*/ 272987 w 527465"/>
                  <a:gd name="connsiteY3" fmla="*/ 362 h 1662136"/>
                  <a:gd name="connsiteX4" fmla="*/ 283941 w 527465"/>
                  <a:gd name="connsiteY4" fmla="*/ 10840 h 1662136"/>
                  <a:gd name="connsiteX5" fmla="*/ 491300 w 527465"/>
                  <a:gd name="connsiteY5" fmla="*/ 529000 h 1662136"/>
                  <a:gd name="connsiteX6" fmla="*/ 527400 w 527465"/>
                  <a:gd name="connsiteY6" fmla="*/ 1593609 h 1662136"/>
                  <a:gd name="connsiteX7" fmla="*/ 508160 w 527465"/>
                  <a:gd name="connsiteY7" fmla="*/ 1616850 h 1662136"/>
                  <a:gd name="connsiteX8" fmla="*/ 83249 w 527465"/>
                  <a:gd name="connsiteY8" fmla="*/ 1660855 h 1662136"/>
                  <a:gd name="connsiteX9" fmla="*/ 47435 w 52746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29787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36022"/>
                  <a:gd name="connsiteY0" fmla="*/ 1636090 h 1658579"/>
                  <a:gd name="connsiteX1" fmla="*/ 0 w 536022"/>
                  <a:gd name="connsiteY1" fmla="*/ 679876 h 1658579"/>
                  <a:gd name="connsiteX2" fmla="*/ 250793 w 536022"/>
                  <a:gd name="connsiteY2" fmla="*/ 12173 h 1658579"/>
                  <a:gd name="connsiteX3" fmla="*/ 261747 w 536022"/>
                  <a:gd name="connsiteY3" fmla="*/ 362 h 1658579"/>
                  <a:gd name="connsiteX4" fmla="*/ 272701 w 536022"/>
                  <a:gd name="connsiteY4" fmla="*/ 10840 h 1658579"/>
                  <a:gd name="connsiteX5" fmla="*/ 480060 w 536022"/>
                  <a:gd name="connsiteY5" fmla="*/ 529000 h 1658579"/>
                  <a:gd name="connsiteX6" fmla="*/ 516160 w 536022"/>
                  <a:gd name="connsiteY6" fmla="*/ 1593609 h 1658579"/>
                  <a:gd name="connsiteX7" fmla="*/ 496920 w 536022"/>
                  <a:gd name="connsiteY7" fmla="*/ 1629787 h 1658579"/>
                  <a:gd name="connsiteX8" fmla="*/ 69853 w 536022"/>
                  <a:gd name="connsiteY8" fmla="*/ 1656543 h 1658579"/>
                  <a:gd name="connsiteX9" fmla="*/ 36195 w 536022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593609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4693 w 518058"/>
                  <a:gd name="connsiteY5" fmla="*/ 505834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058" h="1658579">
                    <a:moveTo>
                      <a:pt x="36195" y="1636090"/>
                    </a:moveTo>
                    <a:cubicBezTo>
                      <a:pt x="24194" y="1472594"/>
                      <a:pt x="15979" y="918006"/>
                      <a:pt x="0" y="615013"/>
                    </a:cubicBezTo>
                    <a:cubicBezTo>
                      <a:pt x="57125" y="483552"/>
                      <a:pt x="207169" y="125425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309087" y="98946"/>
                      <a:pt x="441627" y="405977"/>
                      <a:pt x="484693" y="505834"/>
                    </a:cubicBezTo>
                    <a:cubicBezTo>
                      <a:pt x="503709" y="804126"/>
                      <a:pt x="513350" y="1418770"/>
                      <a:pt x="516160" y="1600078"/>
                    </a:cubicBezTo>
                    <a:cubicBezTo>
                      <a:pt x="516827" y="1615032"/>
                      <a:pt x="526027" y="1636547"/>
                      <a:pt x="496920" y="1629787"/>
                    </a:cubicBezTo>
                    <a:cubicBezTo>
                      <a:pt x="422536" y="1640276"/>
                      <a:pt x="212209" y="1647624"/>
                      <a:pt x="69853" y="1656543"/>
                    </a:cubicBezTo>
                    <a:cubicBezTo>
                      <a:pt x="48898" y="1660068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07">
                <a:extLst>
                  <a:ext uri="{FF2B5EF4-FFF2-40B4-BE49-F238E27FC236}">
                    <a16:creationId xmlns:a16="http://schemas.microsoft.com/office/drawing/2014/main" id="{7906778D-DB7F-4DBA-ADDB-97BFAD2ABAF2}"/>
                  </a:ext>
                </a:extLst>
              </p:cNvPr>
              <p:cNvSpPr/>
              <p:nvPr/>
            </p:nvSpPr>
            <p:spPr>
              <a:xfrm>
                <a:off x="2783742" y="4029898"/>
                <a:ext cx="521763" cy="888797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7800 w 408444"/>
                  <a:gd name="connsiteY7" fmla="*/ 625574 h 733001"/>
                  <a:gd name="connsiteX8" fmla="*/ 408372 w 408444"/>
                  <a:gd name="connsiteY8" fmla="*/ 698250 h 733001"/>
                  <a:gd name="connsiteX9" fmla="*/ 389512 w 408444"/>
                  <a:gd name="connsiteY9" fmla="*/ 718443 h 733001"/>
                  <a:gd name="connsiteX10" fmla="*/ 159484 w 408444"/>
                  <a:gd name="connsiteY10" fmla="*/ 728063 h 733001"/>
                  <a:gd name="connsiteX11" fmla="*/ 140529 w 408444"/>
                  <a:gd name="connsiteY11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59484 w 408444"/>
                  <a:gd name="connsiteY9" fmla="*/ 728063 h 733001"/>
                  <a:gd name="connsiteX10" fmla="*/ 140529 w 408444"/>
                  <a:gd name="connsiteY10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40529 w 408444"/>
                  <a:gd name="connsiteY9" fmla="*/ 730921 h 733001"/>
                  <a:gd name="connsiteX0" fmla="*/ 389512 w 408444"/>
                  <a:gd name="connsiteY0" fmla="*/ 718443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44" h="733001">
                    <a:moveTo>
                      <a:pt x="389512" y="718443"/>
                    </a:moveTo>
                    <a:lnTo>
                      <a:pt x="48422" y="732921"/>
                    </a:ln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19752" y="600492"/>
                      <a:pt x="-298" y="163691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lnTo>
                      <a:pt x="364080" y="68"/>
                    </a:ln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5561" y="140816"/>
                      <a:pt x="408150" y="582585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09">
                <a:extLst>
                  <a:ext uri="{FF2B5EF4-FFF2-40B4-BE49-F238E27FC236}">
                    <a16:creationId xmlns:a16="http://schemas.microsoft.com/office/drawing/2014/main" id="{FD8D05F4-E557-47F7-B89F-0D5EB964163E}"/>
                  </a:ext>
                </a:extLst>
              </p:cNvPr>
              <p:cNvSpPr/>
              <p:nvPr/>
            </p:nvSpPr>
            <p:spPr>
              <a:xfrm>
                <a:off x="4786180" y="4592032"/>
                <a:ext cx="6722" cy="84687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: Shape 228">
              <a:extLst>
                <a:ext uri="{FF2B5EF4-FFF2-40B4-BE49-F238E27FC236}">
                  <a16:creationId xmlns:a16="http://schemas.microsoft.com/office/drawing/2014/main" id="{DDB43A98-8561-4569-82B7-9261304E6ACB}"/>
                </a:ext>
              </a:extLst>
            </p:cNvPr>
            <p:cNvSpPr/>
            <p:nvPr/>
          </p:nvSpPr>
          <p:spPr>
            <a:xfrm>
              <a:off x="295166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25">
              <a:extLst>
                <a:ext uri="{FF2B5EF4-FFF2-40B4-BE49-F238E27FC236}">
                  <a16:creationId xmlns:a16="http://schemas.microsoft.com/office/drawing/2014/main" id="{931FB44D-4190-4355-9366-A7582C7FDCC5}"/>
                </a:ext>
              </a:extLst>
            </p:cNvPr>
            <p:cNvSpPr/>
            <p:nvPr/>
          </p:nvSpPr>
          <p:spPr>
            <a:xfrm flipH="1">
              <a:off x="3260414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2">
            <a:extLst>
              <a:ext uri="{FF2B5EF4-FFF2-40B4-BE49-F238E27FC236}">
                <a16:creationId xmlns:a16="http://schemas.microsoft.com/office/drawing/2014/main" id="{D129B8C6-A75E-4935-BF91-65608658C8B3}"/>
              </a:ext>
            </a:extLst>
          </p:cNvPr>
          <p:cNvGrpSpPr/>
          <p:nvPr/>
        </p:nvGrpSpPr>
        <p:grpSpPr>
          <a:xfrm>
            <a:off x="2696738" y="1137540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46" name="Freeform: Shape 456">
              <a:extLst>
                <a:ext uri="{FF2B5EF4-FFF2-40B4-BE49-F238E27FC236}">
                  <a16:creationId xmlns:a16="http://schemas.microsoft.com/office/drawing/2014/main" id="{D1A8FC30-4BAB-4E26-A935-28EB33C6F860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57">
              <a:extLst>
                <a:ext uri="{FF2B5EF4-FFF2-40B4-BE49-F238E27FC236}">
                  <a16:creationId xmlns:a16="http://schemas.microsoft.com/office/drawing/2014/main" id="{E99B1D42-C30A-4EBB-A4E3-C7AB25CFE6A8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58">
              <a:extLst>
                <a:ext uri="{FF2B5EF4-FFF2-40B4-BE49-F238E27FC236}">
                  <a16:creationId xmlns:a16="http://schemas.microsoft.com/office/drawing/2014/main" id="{596F1B1B-82E3-4B1D-B447-725A74B73DCE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59">
              <a:extLst>
                <a:ext uri="{FF2B5EF4-FFF2-40B4-BE49-F238E27FC236}">
                  <a16:creationId xmlns:a16="http://schemas.microsoft.com/office/drawing/2014/main" id="{41D80CBE-5FCC-4B30-B233-E1D5465BBC3A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60">
              <a:extLst>
                <a:ext uri="{FF2B5EF4-FFF2-40B4-BE49-F238E27FC236}">
                  <a16:creationId xmlns:a16="http://schemas.microsoft.com/office/drawing/2014/main" id="{D73A9822-23D8-474D-A775-1E51537B5D5F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61">
              <a:extLst>
                <a:ext uri="{FF2B5EF4-FFF2-40B4-BE49-F238E27FC236}">
                  <a16:creationId xmlns:a16="http://schemas.microsoft.com/office/drawing/2014/main" id="{11849D00-D953-4626-879E-4E083651E490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62">
              <a:extLst>
                <a:ext uri="{FF2B5EF4-FFF2-40B4-BE49-F238E27FC236}">
                  <a16:creationId xmlns:a16="http://schemas.microsoft.com/office/drawing/2014/main" id="{4FDB20B0-253E-4490-A87E-38E6EDF87DEB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63">
              <a:extLst>
                <a:ext uri="{FF2B5EF4-FFF2-40B4-BE49-F238E27FC236}">
                  <a16:creationId xmlns:a16="http://schemas.microsoft.com/office/drawing/2014/main" id="{86FCFAED-1E95-4919-8167-F0FFE2176433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4">
              <a:extLst>
                <a:ext uri="{FF2B5EF4-FFF2-40B4-BE49-F238E27FC236}">
                  <a16:creationId xmlns:a16="http://schemas.microsoft.com/office/drawing/2014/main" id="{D7D3F71C-80FF-43DA-9FD2-7C6755BFCCBF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6073AB5A-ABE8-4376-AB35-4CBBD677C116}"/>
              </a:ext>
            </a:extLst>
          </p:cNvPr>
          <p:cNvGrpSpPr/>
          <p:nvPr/>
        </p:nvGrpSpPr>
        <p:grpSpPr>
          <a:xfrm>
            <a:off x="5009627" y="1105208"/>
            <a:ext cx="2297425" cy="1462161"/>
            <a:chOff x="4792257" y="4972892"/>
            <a:chExt cx="2487755" cy="1583294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29012289-C4E9-4C5F-A7A8-E651E4509D6A}"/>
                </a:ext>
              </a:extLst>
            </p:cNvPr>
            <p:cNvGrpSpPr/>
            <p:nvPr/>
          </p:nvGrpSpPr>
          <p:grpSpPr>
            <a:xfrm>
              <a:off x="4879025" y="6138109"/>
              <a:ext cx="2302686" cy="284655"/>
              <a:chOff x="4879025" y="6138109"/>
              <a:chExt cx="2302686" cy="284655"/>
            </a:xfrm>
          </p:grpSpPr>
          <p:sp>
            <p:nvSpPr>
              <p:cNvPr id="83" name="Rectangle: Rounded Corners 1121">
                <a:extLst>
                  <a:ext uri="{FF2B5EF4-FFF2-40B4-BE49-F238E27FC236}">
                    <a16:creationId xmlns:a16="http://schemas.microsoft.com/office/drawing/2014/main" id="{D2E7D38A-4DC4-4EC6-BA71-3C390418F1A0}"/>
                  </a:ext>
                </a:extLst>
              </p:cNvPr>
              <p:cNvSpPr/>
              <p:nvPr/>
            </p:nvSpPr>
            <p:spPr>
              <a:xfrm>
                <a:off x="4942127" y="6138109"/>
                <a:ext cx="2176482" cy="988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1122">
                <a:extLst>
                  <a:ext uri="{FF2B5EF4-FFF2-40B4-BE49-F238E27FC236}">
                    <a16:creationId xmlns:a16="http://schemas.microsoft.com/office/drawing/2014/main" id="{9255943D-FABA-47FD-B60E-67B8523D494B}"/>
                  </a:ext>
                </a:extLst>
              </p:cNvPr>
              <p:cNvSpPr/>
              <p:nvPr/>
            </p:nvSpPr>
            <p:spPr>
              <a:xfrm>
                <a:off x="4879025" y="6252298"/>
                <a:ext cx="2302686" cy="11760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1123">
                <a:extLst>
                  <a:ext uri="{FF2B5EF4-FFF2-40B4-BE49-F238E27FC236}">
                    <a16:creationId xmlns:a16="http://schemas.microsoft.com/office/drawing/2014/main" id="{965FC340-E56C-4713-BFD6-A19750ADD33E}"/>
                  </a:ext>
                </a:extLst>
              </p:cNvPr>
              <p:cNvSpPr/>
              <p:nvPr/>
            </p:nvSpPr>
            <p:spPr>
              <a:xfrm>
                <a:off x="4924889" y="635917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1127">
                <a:extLst>
                  <a:ext uri="{FF2B5EF4-FFF2-40B4-BE49-F238E27FC236}">
                    <a16:creationId xmlns:a16="http://schemas.microsoft.com/office/drawing/2014/main" id="{0F7DFA82-7FED-47A9-97CE-0527D511C815}"/>
                  </a:ext>
                </a:extLst>
              </p:cNvPr>
              <p:cNvSpPr/>
              <p:nvPr/>
            </p:nvSpPr>
            <p:spPr>
              <a:xfrm>
                <a:off x="4924889" y="619306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1124">
                <a:extLst>
                  <a:ext uri="{FF2B5EF4-FFF2-40B4-BE49-F238E27FC236}">
                    <a16:creationId xmlns:a16="http://schemas.microsoft.com/office/drawing/2014/main" id="{B0A33FB1-F7A2-4413-8036-498934CCD401}"/>
                  </a:ext>
                </a:extLst>
              </p:cNvPr>
              <p:cNvSpPr/>
              <p:nvPr/>
            </p:nvSpPr>
            <p:spPr>
              <a:xfrm>
                <a:off x="5958104" y="6276742"/>
                <a:ext cx="576995" cy="24703"/>
              </a:xfrm>
              <a:custGeom>
                <a:avLst/>
                <a:gdLst>
                  <a:gd name="connsiteX0" fmla="*/ 358480 w 717399"/>
                  <a:gd name="connsiteY0" fmla="*/ 30495 h 30714"/>
                  <a:gd name="connsiteX1" fmla="*/ 29398 w 717399"/>
                  <a:gd name="connsiteY1" fmla="*/ 30495 h 30714"/>
                  <a:gd name="connsiteX2" fmla="*/ 11847 w 717399"/>
                  <a:gd name="connsiteY2" fmla="*/ 29617 h 30714"/>
                  <a:gd name="connsiteX3" fmla="*/ 0 w 717399"/>
                  <a:gd name="connsiteY3" fmla="*/ 14919 h 30714"/>
                  <a:gd name="connsiteX4" fmla="*/ 11408 w 717399"/>
                  <a:gd name="connsiteY4" fmla="*/ 1097 h 30714"/>
                  <a:gd name="connsiteX5" fmla="*/ 25668 w 717399"/>
                  <a:gd name="connsiteY5" fmla="*/ 0 h 30714"/>
                  <a:gd name="connsiteX6" fmla="*/ 691512 w 717399"/>
                  <a:gd name="connsiteY6" fmla="*/ 0 h 30714"/>
                  <a:gd name="connsiteX7" fmla="*/ 704675 w 717399"/>
                  <a:gd name="connsiteY7" fmla="*/ 878 h 30714"/>
                  <a:gd name="connsiteX8" fmla="*/ 718058 w 717399"/>
                  <a:gd name="connsiteY8" fmla="*/ 15796 h 30714"/>
                  <a:gd name="connsiteX9" fmla="*/ 704894 w 717399"/>
                  <a:gd name="connsiteY9" fmla="*/ 29837 h 30714"/>
                  <a:gd name="connsiteX10" fmla="*/ 687343 w 717399"/>
                  <a:gd name="connsiteY10" fmla="*/ 30714 h 30714"/>
                  <a:gd name="connsiteX11" fmla="*/ 358480 w 717399"/>
                  <a:gd name="connsiteY11" fmla="*/ 3049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7399" h="30714">
                    <a:moveTo>
                      <a:pt x="358480" y="30495"/>
                    </a:moveTo>
                    <a:cubicBezTo>
                      <a:pt x="248786" y="30495"/>
                      <a:pt x="139092" y="30495"/>
                      <a:pt x="29398" y="30495"/>
                    </a:cubicBezTo>
                    <a:cubicBezTo>
                      <a:pt x="23475" y="30495"/>
                      <a:pt x="17551" y="30495"/>
                      <a:pt x="11847" y="29617"/>
                    </a:cubicBezTo>
                    <a:cubicBezTo>
                      <a:pt x="3949" y="28301"/>
                      <a:pt x="0" y="23036"/>
                      <a:pt x="0" y="14919"/>
                    </a:cubicBezTo>
                    <a:cubicBezTo>
                      <a:pt x="219" y="7240"/>
                      <a:pt x="4168" y="2413"/>
                      <a:pt x="11408" y="1097"/>
                    </a:cubicBezTo>
                    <a:cubicBezTo>
                      <a:pt x="16015" y="219"/>
                      <a:pt x="20842" y="0"/>
                      <a:pt x="25668" y="0"/>
                    </a:cubicBezTo>
                    <a:cubicBezTo>
                      <a:pt x="247689" y="0"/>
                      <a:pt x="469491" y="0"/>
                      <a:pt x="691512" y="0"/>
                    </a:cubicBezTo>
                    <a:cubicBezTo>
                      <a:pt x="695899" y="0"/>
                      <a:pt x="700287" y="0"/>
                      <a:pt x="704675" y="878"/>
                    </a:cubicBezTo>
                    <a:cubicBezTo>
                      <a:pt x="712573" y="2413"/>
                      <a:pt x="718277" y="7020"/>
                      <a:pt x="718058" y="15796"/>
                    </a:cubicBezTo>
                    <a:cubicBezTo>
                      <a:pt x="717838" y="23913"/>
                      <a:pt x="712573" y="28520"/>
                      <a:pt x="704894" y="29837"/>
                    </a:cubicBezTo>
                    <a:cubicBezTo>
                      <a:pt x="699190" y="30714"/>
                      <a:pt x="693267" y="30714"/>
                      <a:pt x="687343" y="30714"/>
                    </a:cubicBezTo>
                    <a:cubicBezTo>
                      <a:pt x="577869" y="30495"/>
                      <a:pt x="468174" y="30495"/>
                      <a:pt x="358480" y="30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125">
                <a:extLst>
                  <a:ext uri="{FF2B5EF4-FFF2-40B4-BE49-F238E27FC236}">
                    <a16:creationId xmlns:a16="http://schemas.microsoft.com/office/drawing/2014/main" id="{D106BD2E-A9A6-4EDD-8819-FA9E472185AB}"/>
                  </a:ext>
                </a:extLst>
              </p:cNvPr>
              <p:cNvSpPr/>
              <p:nvPr/>
            </p:nvSpPr>
            <p:spPr>
              <a:xfrm>
                <a:off x="5505138" y="6320175"/>
                <a:ext cx="485241" cy="24703"/>
              </a:xfrm>
              <a:custGeom>
                <a:avLst/>
                <a:gdLst>
                  <a:gd name="connsiteX0" fmla="*/ 303435 w 603317"/>
                  <a:gd name="connsiteY0" fmla="*/ 35 h 30714"/>
                  <a:gd name="connsiteX1" fmla="*/ 573063 w 603317"/>
                  <a:gd name="connsiteY1" fmla="*/ 35 h 30714"/>
                  <a:gd name="connsiteX2" fmla="*/ 588420 w 603317"/>
                  <a:gd name="connsiteY2" fmla="*/ 474 h 30714"/>
                  <a:gd name="connsiteX3" fmla="*/ 605093 w 603317"/>
                  <a:gd name="connsiteY3" fmla="*/ 15612 h 30714"/>
                  <a:gd name="connsiteX4" fmla="*/ 587981 w 603317"/>
                  <a:gd name="connsiteY4" fmla="*/ 30530 h 30714"/>
                  <a:gd name="connsiteX5" fmla="*/ 579206 w 603317"/>
                  <a:gd name="connsiteY5" fmla="*/ 30749 h 30714"/>
                  <a:gd name="connsiteX6" fmla="*/ 26567 w 603317"/>
                  <a:gd name="connsiteY6" fmla="*/ 30749 h 30714"/>
                  <a:gd name="connsiteX7" fmla="*/ 14500 w 603317"/>
                  <a:gd name="connsiteY7" fmla="*/ 30091 h 30714"/>
                  <a:gd name="connsiteX8" fmla="*/ 21 w 603317"/>
                  <a:gd name="connsiteY8" fmla="*/ 15173 h 30714"/>
                  <a:gd name="connsiteX9" fmla="*/ 14939 w 603317"/>
                  <a:gd name="connsiteY9" fmla="*/ 693 h 30714"/>
                  <a:gd name="connsiteX10" fmla="*/ 30296 w 603317"/>
                  <a:gd name="connsiteY10" fmla="*/ 254 h 30714"/>
                  <a:gd name="connsiteX11" fmla="*/ 303435 w 603317"/>
                  <a:gd name="connsiteY11" fmla="*/ 3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317" h="30714">
                    <a:moveTo>
                      <a:pt x="303435" y="35"/>
                    </a:moveTo>
                    <a:cubicBezTo>
                      <a:pt x="393384" y="35"/>
                      <a:pt x="483333" y="35"/>
                      <a:pt x="573063" y="35"/>
                    </a:cubicBezTo>
                    <a:cubicBezTo>
                      <a:pt x="578109" y="35"/>
                      <a:pt x="583374" y="-184"/>
                      <a:pt x="588420" y="474"/>
                    </a:cubicBezTo>
                    <a:cubicBezTo>
                      <a:pt x="599170" y="1351"/>
                      <a:pt x="605532" y="7275"/>
                      <a:pt x="605093" y="15612"/>
                    </a:cubicBezTo>
                    <a:cubicBezTo>
                      <a:pt x="604435" y="26142"/>
                      <a:pt x="597195" y="29652"/>
                      <a:pt x="587981" y="30530"/>
                    </a:cubicBezTo>
                    <a:cubicBezTo>
                      <a:pt x="585129" y="30749"/>
                      <a:pt x="582058" y="30749"/>
                      <a:pt x="579206" y="30749"/>
                    </a:cubicBezTo>
                    <a:cubicBezTo>
                      <a:pt x="394920" y="30749"/>
                      <a:pt x="210853" y="30749"/>
                      <a:pt x="26567" y="30749"/>
                    </a:cubicBezTo>
                    <a:cubicBezTo>
                      <a:pt x="22618" y="30749"/>
                      <a:pt x="18449" y="30749"/>
                      <a:pt x="14500" y="30091"/>
                    </a:cubicBezTo>
                    <a:cubicBezTo>
                      <a:pt x="6164" y="28556"/>
                      <a:pt x="-418" y="24387"/>
                      <a:pt x="21" y="15173"/>
                    </a:cubicBezTo>
                    <a:cubicBezTo>
                      <a:pt x="240" y="6178"/>
                      <a:pt x="6602" y="1571"/>
                      <a:pt x="14939" y="693"/>
                    </a:cubicBezTo>
                    <a:cubicBezTo>
                      <a:pt x="19985" y="35"/>
                      <a:pt x="25250" y="254"/>
                      <a:pt x="30296" y="254"/>
                    </a:cubicBezTo>
                    <a:cubicBezTo>
                      <a:pt x="121342" y="35"/>
                      <a:pt x="212389" y="35"/>
                      <a:pt x="30343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Rectangle: Rounded Corners 1126">
              <a:extLst>
                <a:ext uri="{FF2B5EF4-FFF2-40B4-BE49-F238E27FC236}">
                  <a16:creationId xmlns:a16="http://schemas.microsoft.com/office/drawing/2014/main" id="{C769BF2B-DC07-4CCA-8D23-51796EA0D723}"/>
                </a:ext>
              </a:extLst>
            </p:cNvPr>
            <p:cNvSpPr/>
            <p:nvPr/>
          </p:nvSpPr>
          <p:spPr>
            <a:xfrm>
              <a:off x="5474196" y="6139131"/>
              <a:ext cx="1124339" cy="98869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1115">
              <a:extLst>
                <a:ext uri="{FF2B5EF4-FFF2-40B4-BE49-F238E27FC236}">
                  <a16:creationId xmlns:a16="http://schemas.microsoft.com/office/drawing/2014/main" id="{2EE1C715-F4F6-4989-9BB4-BD38BD79F1BF}"/>
                </a:ext>
              </a:extLst>
            </p:cNvPr>
            <p:cNvSpPr/>
            <p:nvPr/>
          </p:nvSpPr>
          <p:spPr>
            <a:xfrm>
              <a:off x="5007536" y="4972892"/>
              <a:ext cx="2044849" cy="1164706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1116">
              <a:extLst>
                <a:ext uri="{FF2B5EF4-FFF2-40B4-BE49-F238E27FC236}">
                  <a16:creationId xmlns:a16="http://schemas.microsoft.com/office/drawing/2014/main" id="{DDAB951F-A662-4D99-8002-D37E65FDE19F}"/>
                </a:ext>
              </a:extLst>
            </p:cNvPr>
            <p:cNvSpPr/>
            <p:nvPr/>
          </p:nvSpPr>
          <p:spPr>
            <a:xfrm>
              <a:off x="5562280" y="5284448"/>
              <a:ext cx="947543" cy="358135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1117">
              <a:extLst>
                <a:ext uri="{FF2B5EF4-FFF2-40B4-BE49-F238E27FC236}">
                  <a16:creationId xmlns:a16="http://schemas.microsoft.com/office/drawing/2014/main" id="{6D65543A-D8B2-4B66-B74C-63C09F0B2058}"/>
                </a:ext>
              </a:extLst>
            </p:cNvPr>
            <p:cNvGrpSpPr/>
            <p:nvPr/>
          </p:nvGrpSpPr>
          <p:grpSpPr>
            <a:xfrm>
              <a:off x="5606758" y="5637992"/>
              <a:ext cx="848048" cy="532510"/>
              <a:chOff x="1755435" y="3992043"/>
              <a:chExt cx="2237667" cy="1446386"/>
            </a:xfrm>
          </p:grpSpPr>
          <p:sp>
            <p:nvSpPr>
              <p:cNvPr id="78" name="Rectangle 1142">
                <a:extLst>
                  <a:ext uri="{FF2B5EF4-FFF2-40B4-BE49-F238E27FC236}">
                    <a16:creationId xmlns:a16="http://schemas.microsoft.com/office/drawing/2014/main" id="{65355ECE-9B41-4C8E-996C-F672C896312A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1143">
                <a:extLst>
                  <a:ext uri="{FF2B5EF4-FFF2-40B4-BE49-F238E27FC236}">
                    <a16:creationId xmlns:a16="http://schemas.microsoft.com/office/drawing/2014/main" id="{428F5E3D-4EC4-4097-AA91-3A02118C9590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1144">
                <a:extLst>
                  <a:ext uri="{FF2B5EF4-FFF2-40B4-BE49-F238E27FC236}">
                    <a16:creationId xmlns:a16="http://schemas.microsoft.com/office/drawing/2014/main" id="{FC0453EC-604F-4C92-8302-6584FAFAE2B3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1145">
                <a:extLst>
                  <a:ext uri="{FF2B5EF4-FFF2-40B4-BE49-F238E27FC236}">
                    <a16:creationId xmlns:a16="http://schemas.microsoft.com/office/drawing/2014/main" id="{B37FE74F-ACBA-4C80-8DCA-DAA5D257DD71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1146">
                <a:extLst>
                  <a:ext uri="{FF2B5EF4-FFF2-40B4-BE49-F238E27FC236}">
                    <a16:creationId xmlns:a16="http://schemas.microsoft.com/office/drawing/2014/main" id="{120388DC-426F-4B2D-923F-CEF276A77650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: Shape 1118">
              <a:extLst>
                <a:ext uri="{FF2B5EF4-FFF2-40B4-BE49-F238E27FC236}">
                  <a16:creationId xmlns:a16="http://schemas.microsoft.com/office/drawing/2014/main" id="{1CB70921-EF5F-4981-9A09-95841C40A6FD}"/>
                </a:ext>
              </a:extLst>
            </p:cNvPr>
            <p:cNvSpPr/>
            <p:nvPr/>
          </p:nvSpPr>
          <p:spPr>
            <a:xfrm>
              <a:off x="5883472" y="5687195"/>
              <a:ext cx="304623" cy="15535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1119">
              <a:extLst>
                <a:ext uri="{FF2B5EF4-FFF2-40B4-BE49-F238E27FC236}">
                  <a16:creationId xmlns:a16="http://schemas.microsoft.com/office/drawing/2014/main" id="{E50306A7-FDDE-45C0-B53B-98F117C33918}"/>
                </a:ext>
              </a:extLst>
            </p:cNvPr>
            <p:cNvSpPr/>
            <p:nvPr/>
          </p:nvSpPr>
          <p:spPr>
            <a:xfrm>
              <a:off x="5902098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120">
              <a:extLst>
                <a:ext uri="{FF2B5EF4-FFF2-40B4-BE49-F238E27FC236}">
                  <a16:creationId xmlns:a16="http://schemas.microsoft.com/office/drawing/2014/main" id="{224D357C-62E0-49F3-9385-B9013189635B}"/>
                </a:ext>
              </a:extLst>
            </p:cNvPr>
            <p:cNvSpPr/>
            <p:nvPr/>
          </p:nvSpPr>
          <p:spPr>
            <a:xfrm>
              <a:off x="6043699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128">
              <a:extLst>
                <a:ext uri="{FF2B5EF4-FFF2-40B4-BE49-F238E27FC236}">
                  <a16:creationId xmlns:a16="http://schemas.microsoft.com/office/drawing/2014/main" id="{4AD19F75-AE1A-4A29-B7E8-466EAFEAE02F}"/>
                </a:ext>
              </a:extLst>
            </p:cNvPr>
            <p:cNvGrpSpPr/>
            <p:nvPr/>
          </p:nvGrpSpPr>
          <p:grpSpPr>
            <a:xfrm>
              <a:off x="4847599" y="5548574"/>
              <a:ext cx="518109" cy="740519"/>
              <a:chOff x="-4879" y="3800380"/>
              <a:chExt cx="1367087" cy="1953939"/>
            </a:xfrm>
          </p:grpSpPr>
          <p:sp>
            <p:nvSpPr>
              <p:cNvPr id="74" name="Rectangle: Rounded Corners 1138">
                <a:extLst>
                  <a:ext uri="{FF2B5EF4-FFF2-40B4-BE49-F238E27FC236}">
                    <a16:creationId xmlns:a16="http://schemas.microsoft.com/office/drawing/2014/main" id="{D4AD1B1B-E3AA-42B2-AE63-C920BB6884A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1139">
                <a:extLst>
                  <a:ext uri="{FF2B5EF4-FFF2-40B4-BE49-F238E27FC236}">
                    <a16:creationId xmlns:a16="http://schemas.microsoft.com/office/drawing/2014/main" id="{4405E5F1-2BF8-47C6-A072-C8C25C7BD1AF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1140">
                <a:extLst>
                  <a:ext uri="{FF2B5EF4-FFF2-40B4-BE49-F238E27FC236}">
                    <a16:creationId xmlns:a16="http://schemas.microsoft.com/office/drawing/2014/main" id="{F6C5D020-CCB7-4593-B2B6-FA51C729E9F3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141">
                <a:extLst>
                  <a:ext uri="{FF2B5EF4-FFF2-40B4-BE49-F238E27FC236}">
                    <a16:creationId xmlns:a16="http://schemas.microsoft.com/office/drawing/2014/main" id="{13BA9EA0-DED4-487E-BD1F-52F3F5EE1F38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1129">
              <a:extLst>
                <a:ext uri="{FF2B5EF4-FFF2-40B4-BE49-F238E27FC236}">
                  <a16:creationId xmlns:a16="http://schemas.microsoft.com/office/drawing/2014/main" id="{E9FF0427-56F5-4EDD-A485-33EB67412BB2}"/>
                </a:ext>
              </a:extLst>
            </p:cNvPr>
            <p:cNvGrpSpPr/>
            <p:nvPr/>
          </p:nvGrpSpPr>
          <p:grpSpPr>
            <a:xfrm>
              <a:off x="6761903" y="5555638"/>
              <a:ext cx="518109" cy="740519"/>
              <a:chOff x="-4879" y="3800380"/>
              <a:chExt cx="1367087" cy="1953939"/>
            </a:xfrm>
          </p:grpSpPr>
          <p:sp>
            <p:nvSpPr>
              <p:cNvPr id="70" name="Rectangle: Rounded Corners 1134">
                <a:extLst>
                  <a:ext uri="{FF2B5EF4-FFF2-40B4-BE49-F238E27FC236}">
                    <a16:creationId xmlns:a16="http://schemas.microsoft.com/office/drawing/2014/main" id="{B84BF9C1-7A4D-4AE4-BAFC-B310CEA12DAF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Rounded Corners 1135">
                <a:extLst>
                  <a:ext uri="{FF2B5EF4-FFF2-40B4-BE49-F238E27FC236}">
                    <a16:creationId xmlns:a16="http://schemas.microsoft.com/office/drawing/2014/main" id="{9DCC35B3-7FB1-4B94-AF0C-5CCCEFCD3FAE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: Rounded Corners 1136">
                <a:extLst>
                  <a:ext uri="{FF2B5EF4-FFF2-40B4-BE49-F238E27FC236}">
                    <a16:creationId xmlns:a16="http://schemas.microsoft.com/office/drawing/2014/main" id="{E7A18C05-768A-4BAC-8D0E-C5542E9B6598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: Rounded Corners 1137">
                <a:extLst>
                  <a:ext uri="{FF2B5EF4-FFF2-40B4-BE49-F238E27FC236}">
                    <a16:creationId xmlns:a16="http://schemas.microsoft.com/office/drawing/2014/main" id="{DCFE0F89-E632-4917-AA9B-70959DE876D4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6" name="Rectangle: Rounded Corners 1130">
              <a:extLst>
                <a:ext uri="{FF2B5EF4-FFF2-40B4-BE49-F238E27FC236}">
                  <a16:creationId xmlns:a16="http://schemas.microsoft.com/office/drawing/2014/main" id="{F8AE4EFB-714C-438B-99E4-57C8BD1C26E3}"/>
                </a:ext>
              </a:extLst>
            </p:cNvPr>
            <p:cNvSpPr/>
            <p:nvPr/>
          </p:nvSpPr>
          <p:spPr>
            <a:xfrm>
              <a:off x="5171758" y="6042504"/>
              <a:ext cx="90314" cy="119121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1131">
              <a:extLst>
                <a:ext uri="{FF2B5EF4-FFF2-40B4-BE49-F238E27FC236}">
                  <a16:creationId xmlns:a16="http://schemas.microsoft.com/office/drawing/2014/main" id="{7B514D31-5E4C-41A6-99E5-3DECF287A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447" y="6070764"/>
              <a:ext cx="199332" cy="103964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Isosceles Triangle 1132">
              <a:extLst>
                <a:ext uri="{FF2B5EF4-FFF2-40B4-BE49-F238E27FC236}">
                  <a16:creationId xmlns:a16="http://schemas.microsoft.com/office/drawing/2014/main" id="{15F47FBD-F87F-41F7-A5DC-9DEFBF574D8E}"/>
                </a:ext>
              </a:extLst>
            </p:cNvPr>
            <p:cNvSpPr/>
            <p:nvPr/>
          </p:nvSpPr>
          <p:spPr>
            <a:xfrm>
              <a:off x="5720217" y="5341708"/>
              <a:ext cx="631133" cy="20264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89ADAA9E-B7ED-454A-A6B0-9F4905B21E37}"/>
                </a:ext>
              </a:extLst>
            </p:cNvPr>
            <p:cNvSpPr/>
            <p:nvPr/>
          </p:nvSpPr>
          <p:spPr>
            <a:xfrm>
              <a:off x="4792257" y="6411178"/>
              <a:ext cx="2487053" cy="145008"/>
            </a:xfrm>
            <a:custGeom>
              <a:avLst/>
              <a:gdLst>
                <a:gd name="connsiteX0" fmla="*/ 0 w 2487053"/>
                <a:gd name="connsiteY0" fmla="*/ 86272 h 172546"/>
                <a:gd name="connsiteX1" fmla="*/ 0 w 2487053"/>
                <a:gd name="connsiteY1" fmla="*/ 86273 h 172546"/>
                <a:gd name="connsiteX2" fmla="*/ 0 w 2487053"/>
                <a:gd name="connsiteY2" fmla="*/ 86273 h 172546"/>
                <a:gd name="connsiteX3" fmla="*/ 1611283 w 2487053"/>
                <a:gd name="connsiteY3" fmla="*/ 81220 h 172546"/>
                <a:gd name="connsiteX4" fmla="*/ 1597552 w 2487053"/>
                <a:gd name="connsiteY4" fmla="*/ 87570 h 172546"/>
                <a:gd name="connsiteX5" fmla="*/ 1611687 w 2487053"/>
                <a:gd name="connsiteY5" fmla="*/ 93831 h 172546"/>
                <a:gd name="connsiteX6" fmla="*/ 1620774 w 2487053"/>
                <a:gd name="connsiteY6" fmla="*/ 93921 h 172546"/>
                <a:gd name="connsiteX7" fmla="*/ 1718710 w 2487053"/>
                <a:gd name="connsiteY7" fmla="*/ 93921 h 172546"/>
                <a:gd name="connsiteX8" fmla="*/ 1823310 w 2487053"/>
                <a:gd name="connsiteY8" fmla="*/ 93831 h 172546"/>
                <a:gd name="connsiteX9" fmla="*/ 1839667 w 2487053"/>
                <a:gd name="connsiteY9" fmla="*/ 87659 h 172546"/>
                <a:gd name="connsiteX10" fmla="*/ 1826137 w 2487053"/>
                <a:gd name="connsiteY10" fmla="*/ 81220 h 172546"/>
                <a:gd name="connsiteX11" fmla="*/ 1611283 w 2487053"/>
                <a:gd name="connsiteY11" fmla="*/ 81220 h 172546"/>
                <a:gd name="connsiteX12" fmla="*/ 206459 w 2487053"/>
                <a:gd name="connsiteY12" fmla="*/ 81219 h 172546"/>
                <a:gd name="connsiteX13" fmla="*/ 195353 w 2487053"/>
                <a:gd name="connsiteY13" fmla="*/ 81488 h 172546"/>
                <a:gd name="connsiteX14" fmla="*/ 184448 w 2487053"/>
                <a:gd name="connsiteY14" fmla="*/ 87570 h 172546"/>
                <a:gd name="connsiteX15" fmla="*/ 195353 w 2487053"/>
                <a:gd name="connsiteY15" fmla="*/ 93652 h 172546"/>
                <a:gd name="connsiteX16" fmla="*/ 205449 w 2487053"/>
                <a:gd name="connsiteY16" fmla="*/ 93921 h 172546"/>
                <a:gd name="connsiteX17" fmla="*/ 305405 w 2487053"/>
                <a:gd name="connsiteY17" fmla="*/ 93921 h 172546"/>
                <a:gd name="connsiteX18" fmla="*/ 404148 w 2487053"/>
                <a:gd name="connsiteY18" fmla="*/ 94010 h 172546"/>
                <a:gd name="connsiteX19" fmla="*/ 426765 w 2487053"/>
                <a:gd name="connsiteY19" fmla="*/ 87838 h 172546"/>
                <a:gd name="connsiteX20" fmla="*/ 404148 w 2487053"/>
                <a:gd name="connsiteY20" fmla="*/ 81219 h 172546"/>
                <a:gd name="connsiteX21" fmla="*/ 206459 w 2487053"/>
                <a:gd name="connsiteY21" fmla="*/ 81219 h 172546"/>
                <a:gd name="connsiteX22" fmla="*/ 2119943 w 2487053"/>
                <a:gd name="connsiteY22" fmla="*/ 81129 h 172546"/>
                <a:gd name="connsiteX23" fmla="*/ 2062393 w 2487053"/>
                <a:gd name="connsiteY23" fmla="*/ 81218 h 172546"/>
                <a:gd name="connsiteX24" fmla="*/ 2045431 w 2487053"/>
                <a:gd name="connsiteY24" fmla="*/ 87659 h 172546"/>
                <a:gd name="connsiteX25" fmla="*/ 2062797 w 2487053"/>
                <a:gd name="connsiteY25" fmla="*/ 93920 h 172546"/>
                <a:gd name="connsiteX26" fmla="*/ 2166589 w 2487053"/>
                <a:gd name="connsiteY26" fmla="*/ 93920 h 172546"/>
                <a:gd name="connsiteX27" fmla="*/ 2238274 w 2487053"/>
                <a:gd name="connsiteY27" fmla="*/ 93920 h 172546"/>
                <a:gd name="connsiteX28" fmla="*/ 2273612 w 2487053"/>
                <a:gd name="connsiteY28" fmla="*/ 93831 h 172546"/>
                <a:gd name="connsiteX29" fmla="*/ 2287747 w 2487053"/>
                <a:gd name="connsiteY29" fmla="*/ 87659 h 172546"/>
                <a:gd name="connsiteX30" fmla="*/ 2274218 w 2487053"/>
                <a:gd name="connsiteY30" fmla="*/ 81218 h 172546"/>
                <a:gd name="connsiteX31" fmla="*/ 2263112 w 2487053"/>
                <a:gd name="connsiteY31" fmla="*/ 81129 h 172546"/>
                <a:gd name="connsiteX32" fmla="*/ 2119943 w 2487053"/>
                <a:gd name="connsiteY32" fmla="*/ 81129 h 172546"/>
                <a:gd name="connsiteX33" fmla="*/ 1198942 w 2487053"/>
                <a:gd name="connsiteY33" fmla="*/ 81129 h 172546"/>
                <a:gd name="connsiteX34" fmla="*/ 1139373 w 2487053"/>
                <a:gd name="connsiteY34" fmla="*/ 81218 h 172546"/>
                <a:gd name="connsiteX35" fmla="*/ 1122411 w 2487053"/>
                <a:gd name="connsiteY35" fmla="*/ 87659 h 172546"/>
                <a:gd name="connsiteX36" fmla="*/ 1139776 w 2487053"/>
                <a:gd name="connsiteY36" fmla="*/ 93920 h 172546"/>
                <a:gd name="connsiteX37" fmla="*/ 1243569 w 2487053"/>
                <a:gd name="connsiteY37" fmla="*/ 93920 h 172546"/>
                <a:gd name="connsiteX38" fmla="*/ 1315254 w 2487053"/>
                <a:gd name="connsiteY38" fmla="*/ 93920 h 172546"/>
                <a:gd name="connsiteX39" fmla="*/ 1350592 w 2487053"/>
                <a:gd name="connsiteY39" fmla="*/ 93831 h 172546"/>
                <a:gd name="connsiteX40" fmla="*/ 1364727 w 2487053"/>
                <a:gd name="connsiteY40" fmla="*/ 87659 h 172546"/>
                <a:gd name="connsiteX41" fmla="*/ 1351197 w 2487053"/>
                <a:gd name="connsiteY41" fmla="*/ 81218 h 172546"/>
                <a:gd name="connsiteX42" fmla="*/ 1340091 w 2487053"/>
                <a:gd name="connsiteY42" fmla="*/ 81129 h 172546"/>
                <a:gd name="connsiteX43" fmla="*/ 1198942 w 2487053"/>
                <a:gd name="connsiteY43" fmla="*/ 81129 h 172546"/>
                <a:gd name="connsiteX44" fmla="*/ 676753 w 2487053"/>
                <a:gd name="connsiteY44" fmla="*/ 80951 h 172546"/>
                <a:gd name="connsiteX45" fmla="*/ 658579 w 2487053"/>
                <a:gd name="connsiteY45" fmla="*/ 81130 h 172546"/>
                <a:gd name="connsiteX46" fmla="*/ 645655 w 2487053"/>
                <a:gd name="connsiteY46" fmla="*/ 87391 h 172546"/>
                <a:gd name="connsiteX47" fmla="*/ 658579 w 2487053"/>
                <a:gd name="connsiteY47" fmla="*/ 93742 h 172546"/>
                <a:gd name="connsiteX48" fmla="*/ 664636 w 2487053"/>
                <a:gd name="connsiteY48" fmla="*/ 93831 h 172546"/>
                <a:gd name="connsiteX49" fmla="*/ 869394 w 2487053"/>
                <a:gd name="connsiteY49" fmla="*/ 93831 h 172546"/>
                <a:gd name="connsiteX50" fmla="*/ 877472 w 2487053"/>
                <a:gd name="connsiteY50" fmla="*/ 93563 h 172546"/>
                <a:gd name="connsiteX51" fmla="*/ 887972 w 2487053"/>
                <a:gd name="connsiteY51" fmla="*/ 87302 h 172546"/>
                <a:gd name="connsiteX52" fmla="*/ 877673 w 2487053"/>
                <a:gd name="connsiteY52" fmla="*/ 81487 h 172546"/>
                <a:gd name="connsiteX53" fmla="*/ 866567 w 2487053"/>
                <a:gd name="connsiteY53" fmla="*/ 81130 h 172546"/>
                <a:gd name="connsiteX54" fmla="*/ 767823 w 2487053"/>
                <a:gd name="connsiteY54" fmla="*/ 81130 h 172546"/>
                <a:gd name="connsiteX55" fmla="*/ 676753 w 2487053"/>
                <a:gd name="connsiteY55" fmla="*/ 80951 h 172546"/>
                <a:gd name="connsiteX56" fmla="*/ 86273 w 2487053"/>
                <a:gd name="connsiteY56" fmla="*/ 0 h 172546"/>
                <a:gd name="connsiteX57" fmla="*/ 2400780 w 2487053"/>
                <a:gd name="connsiteY57" fmla="*/ 0 h 172546"/>
                <a:gd name="connsiteX58" fmla="*/ 2487053 w 2487053"/>
                <a:gd name="connsiteY58" fmla="*/ 86273 h 172546"/>
                <a:gd name="connsiteX59" fmla="*/ 2487052 w 2487053"/>
                <a:gd name="connsiteY59" fmla="*/ 86273 h 172546"/>
                <a:gd name="connsiteX60" fmla="*/ 2400779 w 2487053"/>
                <a:gd name="connsiteY60" fmla="*/ 172546 h 172546"/>
                <a:gd name="connsiteX61" fmla="*/ 86273 w 2487053"/>
                <a:gd name="connsiteY61" fmla="*/ 172545 h 172546"/>
                <a:gd name="connsiteX62" fmla="*/ 6780 w 2487053"/>
                <a:gd name="connsiteY62" fmla="*/ 119853 h 172546"/>
                <a:gd name="connsiteX63" fmla="*/ 0 w 2487053"/>
                <a:gd name="connsiteY63" fmla="*/ 86273 h 172546"/>
                <a:gd name="connsiteX64" fmla="*/ 6780 w 2487053"/>
                <a:gd name="connsiteY64" fmla="*/ 52692 h 172546"/>
                <a:gd name="connsiteX65" fmla="*/ 86273 w 2487053"/>
                <a:gd name="connsiteY65" fmla="*/ 0 h 17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87053" h="172546">
                  <a:moveTo>
                    <a:pt x="0" y="86272"/>
                  </a:moveTo>
                  <a:lnTo>
                    <a:pt x="0" y="86273"/>
                  </a:lnTo>
                  <a:lnTo>
                    <a:pt x="0" y="86273"/>
                  </a:lnTo>
                  <a:close/>
                  <a:moveTo>
                    <a:pt x="1611283" y="81220"/>
                  </a:moveTo>
                  <a:cubicBezTo>
                    <a:pt x="1602601" y="81220"/>
                    <a:pt x="1597350" y="83724"/>
                    <a:pt x="1597552" y="87570"/>
                  </a:cubicBezTo>
                  <a:cubicBezTo>
                    <a:pt x="1597753" y="91327"/>
                    <a:pt x="1603004" y="93563"/>
                    <a:pt x="1611687" y="93831"/>
                  </a:cubicBezTo>
                  <a:cubicBezTo>
                    <a:pt x="1614716" y="93921"/>
                    <a:pt x="1617745" y="93921"/>
                    <a:pt x="1620774" y="93921"/>
                  </a:cubicBezTo>
                  <a:cubicBezTo>
                    <a:pt x="1653487" y="93921"/>
                    <a:pt x="1685997" y="93921"/>
                    <a:pt x="1718710" y="93921"/>
                  </a:cubicBezTo>
                  <a:cubicBezTo>
                    <a:pt x="1753847" y="93921"/>
                    <a:pt x="1788780" y="93921"/>
                    <a:pt x="1823310" y="93831"/>
                  </a:cubicBezTo>
                  <a:cubicBezTo>
                    <a:pt x="1833407" y="93831"/>
                    <a:pt x="1839869" y="91327"/>
                    <a:pt x="1839667" y="87659"/>
                  </a:cubicBezTo>
                  <a:cubicBezTo>
                    <a:pt x="1839667" y="83814"/>
                    <a:pt x="1834820" y="81220"/>
                    <a:pt x="1826137" y="81220"/>
                  </a:cubicBezTo>
                  <a:cubicBezTo>
                    <a:pt x="1754452" y="81130"/>
                    <a:pt x="1682968" y="81130"/>
                    <a:pt x="1611283" y="81220"/>
                  </a:cubicBezTo>
                  <a:close/>
                  <a:moveTo>
                    <a:pt x="206459" y="81219"/>
                  </a:moveTo>
                  <a:cubicBezTo>
                    <a:pt x="202622" y="81219"/>
                    <a:pt x="198987" y="81130"/>
                    <a:pt x="195353" y="81488"/>
                  </a:cubicBezTo>
                  <a:cubicBezTo>
                    <a:pt x="188285" y="82203"/>
                    <a:pt x="184448" y="84350"/>
                    <a:pt x="184448" y="87570"/>
                  </a:cubicBezTo>
                  <a:cubicBezTo>
                    <a:pt x="184448" y="90701"/>
                    <a:pt x="188285" y="92848"/>
                    <a:pt x="195353" y="93652"/>
                  </a:cubicBezTo>
                  <a:cubicBezTo>
                    <a:pt x="198583" y="94010"/>
                    <a:pt x="202017" y="93921"/>
                    <a:pt x="205449" y="93921"/>
                  </a:cubicBezTo>
                  <a:cubicBezTo>
                    <a:pt x="238767" y="93921"/>
                    <a:pt x="272086" y="93921"/>
                    <a:pt x="305405" y="93921"/>
                  </a:cubicBezTo>
                  <a:cubicBezTo>
                    <a:pt x="338521" y="93921"/>
                    <a:pt x="371435" y="93921"/>
                    <a:pt x="404148" y="94010"/>
                  </a:cubicBezTo>
                  <a:cubicBezTo>
                    <a:pt x="419495" y="94010"/>
                    <a:pt x="426361" y="92132"/>
                    <a:pt x="426765" y="87838"/>
                  </a:cubicBezTo>
                  <a:cubicBezTo>
                    <a:pt x="427169" y="83366"/>
                    <a:pt x="419899" y="81219"/>
                    <a:pt x="404148" y="81219"/>
                  </a:cubicBezTo>
                  <a:cubicBezTo>
                    <a:pt x="338319" y="81219"/>
                    <a:pt x="272288" y="81219"/>
                    <a:pt x="206459" y="81219"/>
                  </a:cubicBezTo>
                  <a:close/>
                  <a:moveTo>
                    <a:pt x="2119943" y="81129"/>
                  </a:moveTo>
                  <a:cubicBezTo>
                    <a:pt x="2100759" y="81129"/>
                    <a:pt x="2081577" y="81129"/>
                    <a:pt x="2062393" y="81218"/>
                  </a:cubicBezTo>
                  <a:cubicBezTo>
                    <a:pt x="2051691" y="81218"/>
                    <a:pt x="2045229" y="83902"/>
                    <a:pt x="2045431" y="87659"/>
                  </a:cubicBezTo>
                  <a:cubicBezTo>
                    <a:pt x="2045633" y="91415"/>
                    <a:pt x="2052094" y="93920"/>
                    <a:pt x="2062797" y="93920"/>
                  </a:cubicBezTo>
                  <a:cubicBezTo>
                    <a:pt x="2097327" y="93920"/>
                    <a:pt x="2132059" y="93920"/>
                    <a:pt x="2166589" y="93920"/>
                  </a:cubicBezTo>
                  <a:cubicBezTo>
                    <a:pt x="2190417" y="93920"/>
                    <a:pt x="2214245" y="93920"/>
                    <a:pt x="2238274" y="93920"/>
                  </a:cubicBezTo>
                  <a:cubicBezTo>
                    <a:pt x="2249986" y="93920"/>
                    <a:pt x="2261900" y="94009"/>
                    <a:pt x="2273612" y="93831"/>
                  </a:cubicBezTo>
                  <a:cubicBezTo>
                    <a:pt x="2282295" y="93741"/>
                    <a:pt x="2287545" y="91594"/>
                    <a:pt x="2287747" y="87659"/>
                  </a:cubicBezTo>
                  <a:cubicBezTo>
                    <a:pt x="2287948" y="83723"/>
                    <a:pt x="2282901" y="81666"/>
                    <a:pt x="2274218" y="81218"/>
                  </a:cubicBezTo>
                  <a:cubicBezTo>
                    <a:pt x="2270583" y="81039"/>
                    <a:pt x="2266746" y="81129"/>
                    <a:pt x="2263112" y="81129"/>
                  </a:cubicBezTo>
                  <a:cubicBezTo>
                    <a:pt x="2215456" y="81129"/>
                    <a:pt x="2167598" y="81129"/>
                    <a:pt x="2119943" y="81129"/>
                  </a:cubicBezTo>
                  <a:close/>
                  <a:moveTo>
                    <a:pt x="1198942" y="81129"/>
                  </a:moveTo>
                  <a:cubicBezTo>
                    <a:pt x="1178951" y="81129"/>
                    <a:pt x="1159162" y="81129"/>
                    <a:pt x="1139373" y="81218"/>
                  </a:cubicBezTo>
                  <a:cubicBezTo>
                    <a:pt x="1128872" y="81218"/>
                    <a:pt x="1122209" y="83902"/>
                    <a:pt x="1122411" y="87659"/>
                  </a:cubicBezTo>
                  <a:cubicBezTo>
                    <a:pt x="1122612" y="91415"/>
                    <a:pt x="1129074" y="93920"/>
                    <a:pt x="1139776" y="93920"/>
                  </a:cubicBezTo>
                  <a:cubicBezTo>
                    <a:pt x="1174307" y="93920"/>
                    <a:pt x="1209038" y="93920"/>
                    <a:pt x="1243569" y="93920"/>
                  </a:cubicBezTo>
                  <a:cubicBezTo>
                    <a:pt x="1267397" y="93920"/>
                    <a:pt x="1291223" y="93920"/>
                    <a:pt x="1315254" y="93920"/>
                  </a:cubicBezTo>
                  <a:cubicBezTo>
                    <a:pt x="1326966" y="93920"/>
                    <a:pt x="1338880" y="94009"/>
                    <a:pt x="1350592" y="93831"/>
                  </a:cubicBezTo>
                  <a:cubicBezTo>
                    <a:pt x="1359274" y="93652"/>
                    <a:pt x="1364524" y="91505"/>
                    <a:pt x="1364727" y="87659"/>
                  </a:cubicBezTo>
                  <a:cubicBezTo>
                    <a:pt x="1364929" y="83812"/>
                    <a:pt x="1359880" y="81666"/>
                    <a:pt x="1351197" y="81218"/>
                  </a:cubicBezTo>
                  <a:cubicBezTo>
                    <a:pt x="1347563" y="81039"/>
                    <a:pt x="1343725" y="81129"/>
                    <a:pt x="1340091" y="81129"/>
                  </a:cubicBezTo>
                  <a:cubicBezTo>
                    <a:pt x="1293042" y="81129"/>
                    <a:pt x="1245991" y="81129"/>
                    <a:pt x="1198942" y="81129"/>
                  </a:cubicBezTo>
                  <a:close/>
                  <a:moveTo>
                    <a:pt x="676753" y="80951"/>
                  </a:moveTo>
                  <a:cubicBezTo>
                    <a:pt x="670695" y="80951"/>
                    <a:pt x="664636" y="80862"/>
                    <a:pt x="658579" y="81130"/>
                  </a:cubicBezTo>
                  <a:cubicBezTo>
                    <a:pt x="650502" y="81577"/>
                    <a:pt x="645655" y="83813"/>
                    <a:pt x="645655" y="87391"/>
                  </a:cubicBezTo>
                  <a:cubicBezTo>
                    <a:pt x="645655" y="91059"/>
                    <a:pt x="650502" y="93205"/>
                    <a:pt x="658579" y="93742"/>
                  </a:cubicBezTo>
                  <a:cubicBezTo>
                    <a:pt x="660598" y="93831"/>
                    <a:pt x="662618" y="93831"/>
                    <a:pt x="664636" y="93831"/>
                  </a:cubicBezTo>
                  <a:cubicBezTo>
                    <a:pt x="732890" y="93831"/>
                    <a:pt x="801142" y="93831"/>
                    <a:pt x="869394" y="93831"/>
                  </a:cubicBezTo>
                  <a:cubicBezTo>
                    <a:pt x="872222" y="93831"/>
                    <a:pt x="875048" y="93921"/>
                    <a:pt x="877472" y="93563"/>
                  </a:cubicBezTo>
                  <a:cubicBezTo>
                    <a:pt x="884337" y="92669"/>
                    <a:pt x="888173" y="90522"/>
                    <a:pt x="887972" y="87302"/>
                  </a:cubicBezTo>
                  <a:cubicBezTo>
                    <a:pt x="887972" y="84260"/>
                    <a:pt x="884135" y="82293"/>
                    <a:pt x="877673" y="81487"/>
                  </a:cubicBezTo>
                  <a:cubicBezTo>
                    <a:pt x="874038" y="81040"/>
                    <a:pt x="870202" y="81130"/>
                    <a:pt x="866567" y="81130"/>
                  </a:cubicBezTo>
                  <a:cubicBezTo>
                    <a:pt x="833652" y="81130"/>
                    <a:pt x="800738" y="81130"/>
                    <a:pt x="767823" y="81130"/>
                  </a:cubicBezTo>
                  <a:cubicBezTo>
                    <a:pt x="737534" y="81130"/>
                    <a:pt x="707446" y="81130"/>
                    <a:pt x="676753" y="80951"/>
                  </a:cubicBezTo>
                  <a:close/>
                  <a:moveTo>
                    <a:pt x="86273" y="0"/>
                  </a:moveTo>
                  <a:lnTo>
                    <a:pt x="2400780" y="0"/>
                  </a:lnTo>
                  <a:cubicBezTo>
                    <a:pt x="2448427" y="0"/>
                    <a:pt x="2487053" y="38626"/>
                    <a:pt x="2487053" y="86273"/>
                  </a:cubicBezTo>
                  <a:lnTo>
                    <a:pt x="2487052" y="86273"/>
                  </a:lnTo>
                  <a:cubicBezTo>
                    <a:pt x="2487052" y="133920"/>
                    <a:pt x="2448426" y="172546"/>
                    <a:pt x="2400779" y="172546"/>
                  </a:cubicBezTo>
                  <a:lnTo>
                    <a:pt x="86273" y="172545"/>
                  </a:lnTo>
                  <a:cubicBezTo>
                    <a:pt x="50538" y="172545"/>
                    <a:pt x="19877" y="150818"/>
                    <a:pt x="6780" y="119853"/>
                  </a:cubicBezTo>
                  <a:lnTo>
                    <a:pt x="0" y="86273"/>
                  </a:lnTo>
                  <a:lnTo>
                    <a:pt x="6780" y="52692"/>
                  </a:lnTo>
                  <a:cubicBezTo>
                    <a:pt x="19877" y="21727"/>
                    <a:pt x="50538" y="0"/>
                    <a:pt x="862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Group 246">
            <a:extLst>
              <a:ext uri="{FF2B5EF4-FFF2-40B4-BE49-F238E27FC236}">
                <a16:creationId xmlns:a16="http://schemas.microsoft.com/office/drawing/2014/main" id="{27019372-9058-4A7C-A661-1C71B547F428}"/>
              </a:ext>
            </a:extLst>
          </p:cNvPr>
          <p:cNvGrpSpPr/>
          <p:nvPr/>
        </p:nvGrpSpPr>
        <p:grpSpPr>
          <a:xfrm>
            <a:off x="9266699" y="3713279"/>
            <a:ext cx="2932712" cy="3144721"/>
            <a:chOff x="7053942" y="1338468"/>
            <a:chExt cx="5178581" cy="5552948"/>
          </a:xfrm>
        </p:grpSpPr>
        <p:sp>
          <p:nvSpPr>
            <p:cNvPr id="90" name="Graphic 3">
              <a:extLst>
                <a:ext uri="{FF2B5EF4-FFF2-40B4-BE49-F238E27FC236}">
                  <a16:creationId xmlns:a16="http://schemas.microsoft.com/office/drawing/2014/main" id="{5C312520-90B8-434B-90C4-03D910346680}"/>
                </a:ext>
              </a:extLst>
            </p:cNvPr>
            <p:cNvSpPr/>
            <p:nvPr/>
          </p:nvSpPr>
          <p:spPr>
            <a:xfrm>
              <a:off x="7053942" y="308887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3">
              <a:extLst>
                <a:ext uri="{FF2B5EF4-FFF2-40B4-BE49-F238E27FC236}">
                  <a16:creationId xmlns:a16="http://schemas.microsoft.com/office/drawing/2014/main" id="{34BEB4FE-1DD1-4A70-8922-57E6238C99F5}"/>
                </a:ext>
              </a:extLst>
            </p:cNvPr>
            <p:cNvSpPr/>
            <p:nvPr/>
          </p:nvSpPr>
          <p:spPr>
            <a:xfrm>
              <a:off x="7053942" y="240640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3">
              <a:extLst>
                <a:ext uri="{FF2B5EF4-FFF2-40B4-BE49-F238E27FC236}">
                  <a16:creationId xmlns:a16="http://schemas.microsoft.com/office/drawing/2014/main" id="{DFF67B12-8C95-454B-8348-90B323F2CBB8}"/>
                </a:ext>
              </a:extLst>
            </p:cNvPr>
            <p:cNvSpPr/>
            <p:nvPr/>
          </p:nvSpPr>
          <p:spPr>
            <a:xfrm>
              <a:off x="7053942" y="4453806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3">
              <a:extLst>
                <a:ext uri="{FF2B5EF4-FFF2-40B4-BE49-F238E27FC236}">
                  <a16:creationId xmlns:a16="http://schemas.microsoft.com/office/drawing/2014/main" id="{04183EBD-56FA-414C-8837-BDCAAA8176E3}"/>
                </a:ext>
              </a:extLst>
            </p:cNvPr>
            <p:cNvSpPr/>
            <p:nvPr/>
          </p:nvSpPr>
          <p:spPr>
            <a:xfrm>
              <a:off x="7053942" y="3771340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3">
              <a:extLst>
                <a:ext uri="{FF2B5EF4-FFF2-40B4-BE49-F238E27FC236}">
                  <a16:creationId xmlns:a16="http://schemas.microsoft.com/office/drawing/2014/main" id="{31B4594E-C5B6-40D4-8A58-DD236C94764A}"/>
                </a:ext>
              </a:extLst>
            </p:cNvPr>
            <p:cNvSpPr/>
            <p:nvPr/>
          </p:nvSpPr>
          <p:spPr>
            <a:xfrm>
              <a:off x="7053942" y="5136272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3">
              <a:extLst>
                <a:ext uri="{FF2B5EF4-FFF2-40B4-BE49-F238E27FC236}">
                  <a16:creationId xmlns:a16="http://schemas.microsoft.com/office/drawing/2014/main" id="{77E9D56E-013B-45FE-91FA-79227E71D06C}"/>
                </a:ext>
              </a:extLst>
            </p:cNvPr>
            <p:cNvSpPr/>
            <p:nvPr/>
          </p:nvSpPr>
          <p:spPr>
            <a:xfrm>
              <a:off x="7942143" y="1338468"/>
              <a:ext cx="4290380" cy="555294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6943"/>
                <a:gd name="connsiteX1" fmla="*/ 3778190 w 4282295"/>
                <a:gd name="connsiteY1" fmla="*/ 5521778 h 5526943"/>
                <a:gd name="connsiteX2" fmla="*/ 3355852 w 4282295"/>
                <a:gd name="connsiteY2" fmla="*/ 2713550 h 5526943"/>
                <a:gd name="connsiteX3" fmla="*/ 2420497 w 4282295"/>
                <a:gd name="connsiteY3" fmla="*/ 3592898 h 5526943"/>
                <a:gd name="connsiteX4" fmla="*/ 2199327 w 4282295"/>
                <a:gd name="connsiteY4" fmla="*/ 3798353 h 5526943"/>
                <a:gd name="connsiteX5" fmla="*/ 1775369 w 4282295"/>
                <a:gd name="connsiteY5" fmla="*/ 3941894 h 5526943"/>
                <a:gd name="connsiteX6" fmla="*/ 1410466 w 4282295"/>
                <a:gd name="connsiteY6" fmla="*/ 3933036 h 5526943"/>
                <a:gd name="connsiteX7" fmla="*/ 1125478 w 4282295"/>
                <a:gd name="connsiteY7" fmla="*/ 3837024 h 5526943"/>
                <a:gd name="connsiteX8" fmla="*/ 689995 w 4282295"/>
                <a:gd name="connsiteY8" fmla="*/ 3549845 h 5526943"/>
                <a:gd name="connsiteX9" fmla="*/ 264037 w 4282295"/>
                <a:gd name="connsiteY9" fmla="*/ 3194182 h 5526943"/>
                <a:gd name="connsiteX10" fmla="*/ 98492 w 4282295"/>
                <a:gd name="connsiteY10" fmla="*/ 3017874 h 5526943"/>
                <a:gd name="connsiteX11" fmla="*/ 6671 w 4282295"/>
                <a:gd name="connsiteY11" fmla="*/ 2873094 h 5526943"/>
                <a:gd name="connsiteX12" fmla="*/ 21435 w 4282295"/>
                <a:gd name="connsiteY12" fmla="*/ 2712883 h 5526943"/>
                <a:gd name="connsiteX13" fmla="*/ 110399 w 4282295"/>
                <a:gd name="connsiteY13" fmla="*/ 2661829 h 5526943"/>
                <a:gd name="connsiteX14" fmla="*/ 141641 w 4282295"/>
                <a:gd name="connsiteY14" fmla="*/ 2674688 h 5526943"/>
                <a:gd name="connsiteX15" fmla="*/ 321663 w 4282295"/>
                <a:gd name="connsiteY15" fmla="*/ 3121411 h 5526943"/>
                <a:gd name="connsiteX16" fmla="*/ 554740 w 4282295"/>
                <a:gd name="connsiteY16" fmla="*/ 3222090 h 5526943"/>
                <a:gd name="connsiteX17" fmla="*/ 756194 w 4282295"/>
                <a:gd name="connsiteY17" fmla="*/ 3043496 h 5526943"/>
                <a:gd name="connsiteX18" fmla="*/ 1066137 w 4282295"/>
                <a:gd name="connsiteY18" fmla="*/ 2456090 h 5526943"/>
                <a:gd name="connsiteX19" fmla="*/ 1072805 w 4282295"/>
                <a:gd name="connsiteY19" fmla="*/ 2199295 h 5526943"/>
                <a:gd name="connsiteX20" fmla="*/ 1040134 w 4282295"/>
                <a:gd name="connsiteY20" fmla="*/ 2189294 h 5526943"/>
                <a:gd name="connsiteX21" fmla="*/ 1038801 w 4282295"/>
                <a:gd name="connsiteY21" fmla="*/ 2130811 h 5526943"/>
                <a:gd name="connsiteX22" fmla="*/ 1206060 w 4282295"/>
                <a:gd name="connsiteY22" fmla="*/ 2264351 h 5526943"/>
                <a:gd name="connsiteX23" fmla="*/ 1500572 w 4282295"/>
                <a:gd name="connsiteY23" fmla="*/ 2431515 h 5526943"/>
                <a:gd name="connsiteX24" fmla="*/ 1670213 w 4282295"/>
                <a:gd name="connsiteY24" fmla="*/ 2396177 h 5526943"/>
                <a:gd name="connsiteX25" fmla="*/ 1834464 w 4282295"/>
                <a:gd name="connsiteY25" fmla="*/ 2303662 h 5526943"/>
                <a:gd name="connsiteX26" fmla="*/ 2425260 w 4282295"/>
                <a:gd name="connsiteY26" fmla="*/ 1744953 h 5526943"/>
                <a:gd name="connsiteX27" fmla="*/ 2620903 w 4282295"/>
                <a:gd name="connsiteY27" fmla="*/ 1523782 h 5526943"/>
                <a:gd name="connsiteX28" fmla="*/ 2795877 w 4282295"/>
                <a:gd name="connsiteY28" fmla="*/ 1307089 h 5526943"/>
                <a:gd name="connsiteX29" fmla="*/ 2963327 w 4282295"/>
                <a:gd name="connsiteY29" fmla="*/ 1012195 h 5526943"/>
                <a:gd name="connsiteX30" fmla="*/ 3094867 w 4282295"/>
                <a:gd name="connsiteY30" fmla="*/ 599667 h 5526943"/>
                <a:gd name="connsiteX31" fmla="*/ 3097534 w 4282295"/>
                <a:gd name="connsiteY31" fmla="*/ 586237 h 5526943"/>
                <a:gd name="connsiteX32" fmla="*/ 3103820 w 4282295"/>
                <a:gd name="connsiteY32" fmla="*/ 543469 h 5526943"/>
                <a:gd name="connsiteX33" fmla="*/ 3111250 w 4282295"/>
                <a:gd name="connsiteY33" fmla="*/ 537469 h 5526943"/>
                <a:gd name="connsiteX34" fmla="*/ 4269599 w 4282295"/>
                <a:gd name="connsiteY34" fmla="*/ 0 h 5526943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311159"/>
                <a:gd name="connsiteY0" fmla="*/ 5532082 h 5542558"/>
                <a:gd name="connsiteX1" fmla="*/ 3778190 w 4311159"/>
                <a:gd name="connsiteY1" fmla="*/ 5542558 h 5542558"/>
                <a:gd name="connsiteX2" fmla="*/ 3355852 w 4311159"/>
                <a:gd name="connsiteY2" fmla="*/ 2734330 h 5542558"/>
                <a:gd name="connsiteX3" fmla="*/ 2420497 w 4311159"/>
                <a:gd name="connsiteY3" fmla="*/ 3613678 h 5542558"/>
                <a:gd name="connsiteX4" fmla="*/ 2199327 w 4311159"/>
                <a:gd name="connsiteY4" fmla="*/ 3819133 h 5542558"/>
                <a:gd name="connsiteX5" fmla="*/ 1775369 w 4311159"/>
                <a:gd name="connsiteY5" fmla="*/ 3962674 h 5542558"/>
                <a:gd name="connsiteX6" fmla="*/ 1410466 w 4311159"/>
                <a:gd name="connsiteY6" fmla="*/ 3953816 h 5542558"/>
                <a:gd name="connsiteX7" fmla="*/ 1125478 w 4311159"/>
                <a:gd name="connsiteY7" fmla="*/ 3857804 h 5542558"/>
                <a:gd name="connsiteX8" fmla="*/ 689995 w 4311159"/>
                <a:gd name="connsiteY8" fmla="*/ 3570625 h 5542558"/>
                <a:gd name="connsiteX9" fmla="*/ 264037 w 4311159"/>
                <a:gd name="connsiteY9" fmla="*/ 3214962 h 5542558"/>
                <a:gd name="connsiteX10" fmla="*/ 98492 w 4311159"/>
                <a:gd name="connsiteY10" fmla="*/ 3038654 h 5542558"/>
                <a:gd name="connsiteX11" fmla="*/ 6671 w 4311159"/>
                <a:gd name="connsiteY11" fmla="*/ 2893874 h 5542558"/>
                <a:gd name="connsiteX12" fmla="*/ 21435 w 4311159"/>
                <a:gd name="connsiteY12" fmla="*/ 2733663 h 5542558"/>
                <a:gd name="connsiteX13" fmla="*/ 110399 w 4311159"/>
                <a:gd name="connsiteY13" fmla="*/ 2682609 h 5542558"/>
                <a:gd name="connsiteX14" fmla="*/ 141641 w 4311159"/>
                <a:gd name="connsiteY14" fmla="*/ 2695468 h 5542558"/>
                <a:gd name="connsiteX15" fmla="*/ 321663 w 4311159"/>
                <a:gd name="connsiteY15" fmla="*/ 3142191 h 5542558"/>
                <a:gd name="connsiteX16" fmla="*/ 554740 w 4311159"/>
                <a:gd name="connsiteY16" fmla="*/ 3242870 h 5542558"/>
                <a:gd name="connsiteX17" fmla="*/ 756194 w 4311159"/>
                <a:gd name="connsiteY17" fmla="*/ 3064276 h 5542558"/>
                <a:gd name="connsiteX18" fmla="*/ 1066137 w 4311159"/>
                <a:gd name="connsiteY18" fmla="*/ 2476870 h 5542558"/>
                <a:gd name="connsiteX19" fmla="*/ 1072805 w 4311159"/>
                <a:gd name="connsiteY19" fmla="*/ 2220075 h 5542558"/>
                <a:gd name="connsiteX20" fmla="*/ 1040134 w 4311159"/>
                <a:gd name="connsiteY20" fmla="*/ 2210074 h 5542558"/>
                <a:gd name="connsiteX21" fmla="*/ 1038801 w 4311159"/>
                <a:gd name="connsiteY21" fmla="*/ 2151591 h 5542558"/>
                <a:gd name="connsiteX22" fmla="*/ 1206060 w 4311159"/>
                <a:gd name="connsiteY22" fmla="*/ 2285131 h 5542558"/>
                <a:gd name="connsiteX23" fmla="*/ 1500572 w 4311159"/>
                <a:gd name="connsiteY23" fmla="*/ 2452295 h 5542558"/>
                <a:gd name="connsiteX24" fmla="*/ 1670213 w 4311159"/>
                <a:gd name="connsiteY24" fmla="*/ 2416957 h 5542558"/>
                <a:gd name="connsiteX25" fmla="*/ 1834464 w 4311159"/>
                <a:gd name="connsiteY25" fmla="*/ 2324442 h 5542558"/>
                <a:gd name="connsiteX26" fmla="*/ 2425260 w 4311159"/>
                <a:gd name="connsiteY26" fmla="*/ 1765733 h 5542558"/>
                <a:gd name="connsiteX27" fmla="*/ 2620903 w 4311159"/>
                <a:gd name="connsiteY27" fmla="*/ 1544562 h 5542558"/>
                <a:gd name="connsiteX28" fmla="*/ 2795877 w 4311159"/>
                <a:gd name="connsiteY28" fmla="*/ 1327869 h 5542558"/>
                <a:gd name="connsiteX29" fmla="*/ 2963327 w 4311159"/>
                <a:gd name="connsiteY29" fmla="*/ 1032975 h 5542558"/>
                <a:gd name="connsiteX30" fmla="*/ 3094867 w 4311159"/>
                <a:gd name="connsiteY30" fmla="*/ 620447 h 5542558"/>
                <a:gd name="connsiteX31" fmla="*/ 3097534 w 4311159"/>
                <a:gd name="connsiteY31" fmla="*/ 607017 h 5542558"/>
                <a:gd name="connsiteX32" fmla="*/ 3103820 w 4311159"/>
                <a:gd name="connsiteY32" fmla="*/ 564249 h 5542558"/>
                <a:gd name="connsiteX33" fmla="*/ 3111250 w 4311159"/>
                <a:gd name="connsiteY33" fmla="*/ 558249 h 5542558"/>
                <a:gd name="connsiteX34" fmla="*/ 4311159 w 4311159"/>
                <a:gd name="connsiteY34" fmla="*/ 0 h 5542558"/>
                <a:gd name="connsiteX0" fmla="*/ 4282295 w 4282295"/>
                <a:gd name="connsiteY0" fmla="*/ 5542472 h 5552948"/>
                <a:gd name="connsiteX1" fmla="*/ 3778190 w 4282295"/>
                <a:gd name="connsiteY1" fmla="*/ 5552948 h 5552948"/>
                <a:gd name="connsiteX2" fmla="*/ 3355852 w 4282295"/>
                <a:gd name="connsiteY2" fmla="*/ 2744720 h 5552948"/>
                <a:gd name="connsiteX3" fmla="*/ 2420497 w 4282295"/>
                <a:gd name="connsiteY3" fmla="*/ 3624068 h 5552948"/>
                <a:gd name="connsiteX4" fmla="*/ 2199327 w 4282295"/>
                <a:gd name="connsiteY4" fmla="*/ 3829523 h 5552948"/>
                <a:gd name="connsiteX5" fmla="*/ 1775369 w 4282295"/>
                <a:gd name="connsiteY5" fmla="*/ 3973064 h 5552948"/>
                <a:gd name="connsiteX6" fmla="*/ 1410466 w 4282295"/>
                <a:gd name="connsiteY6" fmla="*/ 3964206 h 5552948"/>
                <a:gd name="connsiteX7" fmla="*/ 1125478 w 4282295"/>
                <a:gd name="connsiteY7" fmla="*/ 3868194 h 5552948"/>
                <a:gd name="connsiteX8" fmla="*/ 689995 w 4282295"/>
                <a:gd name="connsiteY8" fmla="*/ 3581015 h 5552948"/>
                <a:gd name="connsiteX9" fmla="*/ 264037 w 4282295"/>
                <a:gd name="connsiteY9" fmla="*/ 3225352 h 5552948"/>
                <a:gd name="connsiteX10" fmla="*/ 98492 w 4282295"/>
                <a:gd name="connsiteY10" fmla="*/ 3049044 h 5552948"/>
                <a:gd name="connsiteX11" fmla="*/ 6671 w 4282295"/>
                <a:gd name="connsiteY11" fmla="*/ 2904264 h 5552948"/>
                <a:gd name="connsiteX12" fmla="*/ 21435 w 4282295"/>
                <a:gd name="connsiteY12" fmla="*/ 2744053 h 5552948"/>
                <a:gd name="connsiteX13" fmla="*/ 110399 w 4282295"/>
                <a:gd name="connsiteY13" fmla="*/ 2692999 h 5552948"/>
                <a:gd name="connsiteX14" fmla="*/ 141641 w 4282295"/>
                <a:gd name="connsiteY14" fmla="*/ 2705858 h 5552948"/>
                <a:gd name="connsiteX15" fmla="*/ 321663 w 4282295"/>
                <a:gd name="connsiteY15" fmla="*/ 3152581 h 5552948"/>
                <a:gd name="connsiteX16" fmla="*/ 554740 w 4282295"/>
                <a:gd name="connsiteY16" fmla="*/ 3253260 h 5552948"/>
                <a:gd name="connsiteX17" fmla="*/ 756194 w 4282295"/>
                <a:gd name="connsiteY17" fmla="*/ 3074666 h 5552948"/>
                <a:gd name="connsiteX18" fmla="*/ 1066137 w 4282295"/>
                <a:gd name="connsiteY18" fmla="*/ 2487260 h 5552948"/>
                <a:gd name="connsiteX19" fmla="*/ 1072805 w 4282295"/>
                <a:gd name="connsiteY19" fmla="*/ 2230465 h 5552948"/>
                <a:gd name="connsiteX20" fmla="*/ 1040134 w 4282295"/>
                <a:gd name="connsiteY20" fmla="*/ 2220464 h 5552948"/>
                <a:gd name="connsiteX21" fmla="*/ 1038801 w 4282295"/>
                <a:gd name="connsiteY21" fmla="*/ 2161981 h 5552948"/>
                <a:gd name="connsiteX22" fmla="*/ 1206060 w 4282295"/>
                <a:gd name="connsiteY22" fmla="*/ 2295521 h 5552948"/>
                <a:gd name="connsiteX23" fmla="*/ 1500572 w 4282295"/>
                <a:gd name="connsiteY23" fmla="*/ 2462685 h 5552948"/>
                <a:gd name="connsiteX24" fmla="*/ 1670213 w 4282295"/>
                <a:gd name="connsiteY24" fmla="*/ 2427347 h 5552948"/>
                <a:gd name="connsiteX25" fmla="*/ 1834464 w 4282295"/>
                <a:gd name="connsiteY25" fmla="*/ 2334832 h 5552948"/>
                <a:gd name="connsiteX26" fmla="*/ 2425260 w 4282295"/>
                <a:gd name="connsiteY26" fmla="*/ 1776123 h 5552948"/>
                <a:gd name="connsiteX27" fmla="*/ 2620903 w 4282295"/>
                <a:gd name="connsiteY27" fmla="*/ 1554952 h 5552948"/>
                <a:gd name="connsiteX28" fmla="*/ 2795877 w 4282295"/>
                <a:gd name="connsiteY28" fmla="*/ 1338259 h 5552948"/>
                <a:gd name="connsiteX29" fmla="*/ 2963327 w 4282295"/>
                <a:gd name="connsiteY29" fmla="*/ 1043365 h 5552948"/>
                <a:gd name="connsiteX30" fmla="*/ 3094867 w 4282295"/>
                <a:gd name="connsiteY30" fmla="*/ 630837 h 5552948"/>
                <a:gd name="connsiteX31" fmla="*/ 3097534 w 4282295"/>
                <a:gd name="connsiteY31" fmla="*/ 617407 h 5552948"/>
                <a:gd name="connsiteX32" fmla="*/ 3103820 w 4282295"/>
                <a:gd name="connsiteY32" fmla="*/ 574639 h 5552948"/>
                <a:gd name="connsiteX33" fmla="*/ 3111250 w 4282295"/>
                <a:gd name="connsiteY33" fmla="*/ 568639 h 5552948"/>
                <a:gd name="connsiteX34" fmla="*/ 4269599 w 4282295"/>
                <a:gd name="connsiteY34" fmla="*/ 0 h 5552948"/>
                <a:gd name="connsiteX0" fmla="*/ 4282295 w 4311159"/>
                <a:gd name="connsiteY0" fmla="*/ 5542472 h 5552948"/>
                <a:gd name="connsiteX1" fmla="*/ 3778190 w 4311159"/>
                <a:gd name="connsiteY1" fmla="*/ 5552948 h 5552948"/>
                <a:gd name="connsiteX2" fmla="*/ 3355852 w 4311159"/>
                <a:gd name="connsiteY2" fmla="*/ 2744720 h 5552948"/>
                <a:gd name="connsiteX3" fmla="*/ 2420497 w 4311159"/>
                <a:gd name="connsiteY3" fmla="*/ 3624068 h 5552948"/>
                <a:gd name="connsiteX4" fmla="*/ 2199327 w 4311159"/>
                <a:gd name="connsiteY4" fmla="*/ 3829523 h 5552948"/>
                <a:gd name="connsiteX5" fmla="*/ 1775369 w 4311159"/>
                <a:gd name="connsiteY5" fmla="*/ 3973064 h 5552948"/>
                <a:gd name="connsiteX6" fmla="*/ 1410466 w 4311159"/>
                <a:gd name="connsiteY6" fmla="*/ 3964206 h 5552948"/>
                <a:gd name="connsiteX7" fmla="*/ 1125478 w 4311159"/>
                <a:gd name="connsiteY7" fmla="*/ 3868194 h 5552948"/>
                <a:gd name="connsiteX8" fmla="*/ 689995 w 4311159"/>
                <a:gd name="connsiteY8" fmla="*/ 3581015 h 5552948"/>
                <a:gd name="connsiteX9" fmla="*/ 264037 w 4311159"/>
                <a:gd name="connsiteY9" fmla="*/ 3225352 h 5552948"/>
                <a:gd name="connsiteX10" fmla="*/ 98492 w 4311159"/>
                <a:gd name="connsiteY10" fmla="*/ 3049044 h 5552948"/>
                <a:gd name="connsiteX11" fmla="*/ 6671 w 4311159"/>
                <a:gd name="connsiteY11" fmla="*/ 2904264 h 5552948"/>
                <a:gd name="connsiteX12" fmla="*/ 21435 w 4311159"/>
                <a:gd name="connsiteY12" fmla="*/ 2744053 h 5552948"/>
                <a:gd name="connsiteX13" fmla="*/ 110399 w 4311159"/>
                <a:gd name="connsiteY13" fmla="*/ 2692999 h 5552948"/>
                <a:gd name="connsiteX14" fmla="*/ 141641 w 4311159"/>
                <a:gd name="connsiteY14" fmla="*/ 2705858 h 5552948"/>
                <a:gd name="connsiteX15" fmla="*/ 321663 w 4311159"/>
                <a:gd name="connsiteY15" fmla="*/ 3152581 h 5552948"/>
                <a:gd name="connsiteX16" fmla="*/ 554740 w 4311159"/>
                <a:gd name="connsiteY16" fmla="*/ 3253260 h 5552948"/>
                <a:gd name="connsiteX17" fmla="*/ 756194 w 4311159"/>
                <a:gd name="connsiteY17" fmla="*/ 3074666 h 5552948"/>
                <a:gd name="connsiteX18" fmla="*/ 1066137 w 4311159"/>
                <a:gd name="connsiteY18" fmla="*/ 2487260 h 5552948"/>
                <a:gd name="connsiteX19" fmla="*/ 1072805 w 4311159"/>
                <a:gd name="connsiteY19" fmla="*/ 2230465 h 5552948"/>
                <a:gd name="connsiteX20" fmla="*/ 1040134 w 4311159"/>
                <a:gd name="connsiteY20" fmla="*/ 2220464 h 5552948"/>
                <a:gd name="connsiteX21" fmla="*/ 1038801 w 4311159"/>
                <a:gd name="connsiteY21" fmla="*/ 2161981 h 5552948"/>
                <a:gd name="connsiteX22" fmla="*/ 1206060 w 4311159"/>
                <a:gd name="connsiteY22" fmla="*/ 2295521 h 5552948"/>
                <a:gd name="connsiteX23" fmla="*/ 1500572 w 4311159"/>
                <a:gd name="connsiteY23" fmla="*/ 2462685 h 5552948"/>
                <a:gd name="connsiteX24" fmla="*/ 1670213 w 4311159"/>
                <a:gd name="connsiteY24" fmla="*/ 2427347 h 5552948"/>
                <a:gd name="connsiteX25" fmla="*/ 1834464 w 4311159"/>
                <a:gd name="connsiteY25" fmla="*/ 2334832 h 5552948"/>
                <a:gd name="connsiteX26" fmla="*/ 2425260 w 4311159"/>
                <a:gd name="connsiteY26" fmla="*/ 1776123 h 5552948"/>
                <a:gd name="connsiteX27" fmla="*/ 2620903 w 4311159"/>
                <a:gd name="connsiteY27" fmla="*/ 1554952 h 5552948"/>
                <a:gd name="connsiteX28" fmla="*/ 2795877 w 4311159"/>
                <a:gd name="connsiteY28" fmla="*/ 1338259 h 5552948"/>
                <a:gd name="connsiteX29" fmla="*/ 2963327 w 4311159"/>
                <a:gd name="connsiteY29" fmla="*/ 1043365 h 5552948"/>
                <a:gd name="connsiteX30" fmla="*/ 3094867 w 4311159"/>
                <a:gd name="connsiteY30" fmla="*/ 630837 h 5552948"/>
                <a:gd name="connsiteX31" fmla="*/ 3097534 w 4311159"/>
                <a:gd name="connsiteY31" fmla="*/ 617407 h 5552948"/>
                <a:gd name="connsiteX32" fmla="*/ 3103820 w 4311159"/>
                <a:gd name="connsiteY32" fmla="*/ 574639 h 5552948"/>
                <a:gd name="connsiteX33" fmla="*/ 3111250 w 4311159"/>
                <a:gd name="connsiteY33" fmla="*/ 568639 h 5552948"/>
                <a:gd name="connsiteX34" fmla="*/ 4311159 w 431115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103820 w 4290379"/>
                <a:gd name="connsiteY31" fmla="*/ 574639 h 5552948"/>
                <a:gd name="connsiteX32" fmla="*/ 3111250 w 4290379"/>
                <a:gd name="connsiteY32" fmla="*/ 568639 h 5552948"/>
                <a:gd name="connsiteX33" fmla="*/ 4290379 w 4290379"/>
                <a:gd name="connsiteY33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1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90379" h="5552948">
                  <a:moveTo>
                    <a:pt x="4282295" y="5542472"/>
                  </a:moveTo>
                  <a:lnTo>
                    <a:pt x="3778190" y="5552948"/>
                  </a:lnTo>
                  <a:cubicBezTo>
                    <a:pt x="3738834" y="5110482"/>
                    <a:pt x="3406398" y="3084572"/>
                    <a:pt x="3355852" y="2744720"/>
                  </a:cubicBezTo>
                  <a:cubicBezTo>
                    <a:pt x="3083317" y="2985401"/>
                    <a:pt x="2613251" y="3443268"/>
                    <a:pt x="2420497" y="3624068"/>
                  </a:cubicBezTo>
                  <a:cubicBezTo>
                    <a:pt x="2227743" y="3804869"/>
                    <a:pt x="2281813" y="3771706"/>
                    <a:pt x="2199327" y="3829523"/>
                  </a:cubicBezTo>
                  <a:cubicBezTo>
                    <a:pt x="2074835" y="3916772"/>
                    <a:pt x="1923102" y="3949918"/>
                    <a:pt x="1775369" y="3973064"/>
                  </a:cubicBezTo>
                  <a:cubicBezTo>
                    <a:pt x="1653639" y="3992209"/>
                    <a:pt x="1531434" y="3988304"/>
                    <a:pt x="1410466" y="3964206"/>
                  </a:cubicBezTo>
                  <a:cubicBezTo>
                    <a:pt x="1311882" y="3944489"/>
                    <a:pt x="1216156" y="3911533"/>
                    <a:pt x="1125478" y="3868194"/>
                  </a:cubicBezTo>
                  <a:cubicBezTo>
                    <a:pt x="967077" y="3792565"/>
                    <a:pt x="833569" y="3688155"/>
                    <a:pt x="689995" y="3581015"/>
                  </a:cubicBezTo>
                  <a:cubicBezTo>
                    <a:pt x="546422" y="3473875"/>
                    <a:pt x="362621" y="3314014"/>
                    <a:pt x="264037" y="3225352"/>
                  </a:cubicBezTo>
                  <a:cubicBezTo>
                    <a:pt x="165453" y="3136690"/>
                    <a:pt x="133640" y="3094955"/>
                    <a:pt x="98492" y="3049044"/>
                  </a:cubicBezTo>
                  <a:cubicBezTo>
                    <a:pt x="67060" y="3008087"/>
                    <a:pt x="19340" y="2955223"/>
                    <a:pt x="6671" y="2904264"/>
                  </a:cubicBezTo>
                  <a:cubicBezTo>
                    <a:pt x="-6949" y="2849305"/>
                    <a:pt x="1433" y="2760341"/>
                    <a:pt x="21435" y="2744053"/>
                  </a:cubicBezTo>
                  <a:cubicBezTo>
                    <a:pt x="47915" y="2722432"/>
                    <a:pt x="80585" y="2709668"/>
                    <a:pt x="110399" y="2692999"/>
                  </a:cubicBezTo>
                  <a:cubicBezTo>
                    <a:pt x="131640" y="2681189"/>
                    <a:pt x="135164" y="2682427"/>
                    <a:pt x="141641" y="2705858"/>
                  </a:cubicBezTo>
                  <a:cubicBezTo>
                    <a:pt x="183646" y="2856639"/>
                    <a:pt x="233462" y="3021612"/>
                    <a:pt x="321663" y="3152581"/>
                  </a:cubicBezTo>
                  <a:cubicBezTo>
                    <a:pt x="375765" y="3232876"/>
                    <a:pt x="455585" y="3296980"/>
                    <a:pt x="554740" y="3253260"/>
                  </a:cubicBezTo>
                  <a:cubicBezTo>
                    <a:pt x="637608" y="3216779"/>
                    <a:pt x="701901" y="3144770"/>
                    <a:pt x="756194" y="3074666"/>
                  </a:cubicBezTo>
                  <a:cubicBezTo>
                    <a:pt x="890306" y="2901311"/>
                    <a:pt x="1004511" y="2698524"/>
                    <a:pt x="1066137" y="2487260"/>
                  </a:cubicBezTo>
                  <a:cubicBezTo>
                    <a:pt x="1092141" y="2397915"/>
                    <a:pt x="1100237" y="2320572"/>
                    <a:pt x="1072805" y="2230465"/>
                  </a:cubicBezTo>
                  <a:cubicBezTo>
                    <a:pt x="1068471" y="2185999"/>
                    <a:pt x="1045801" y="2231878"/>
                    <a:pt x="1040134" y="2220464"/>
                  </a:cubicBezTo>
                  <a:cubicBezTo>
                    <a:pt x="1042801" y="2200843"/>
                    <a:pt x="1042039" y="2184650"/>
                    <a:pt x="1038801" y="2161981"/>
                  </a:cubicBezTo>
                  <a:cubicBezTo>
                    <a:pt x="1066455" y="2174491"/>
                    <a:pt x="1129098" y="2245404"/>
                    <a:pt x="1206060" y="2295521"/>
                  </a:cubicBezTo>
                  <a:cubicBezTo>
                    <a:pt x="1283022" y="2345638"/>
                    <a:pt x="1386368" y="2460399"/>
                    <a:pt x="1500572" y="2462685"/>
                  </a:cubicBezTo>
                  <a:cubicBezTo>
                    <a:pt x="1560580" y="2463923"/>
                    <a:pt x="1615158" y="2449826"/>
                    <a:pt x="1670213" y="2427347"/>
                  </a:cubicBezTo>
                  <a:cubicBezTo>
                    <a:pt x="1724029" y="2405344"/>
                    <a:pt x="1787696" y="2369407"/>
                    <a:pt x="1834464" y="2334832"/>
                  </a:cubicBezTo>
                  <a:cubicBezTo>
                    <a:pt x="2077718" y="2183599"/>
                    <a:pt x="2294187" y="1906103"/>
                    <a:pt x="2425260" y="1776123"/>
                  </a:cubicBezTo>
                  <a:cubicBezTo>
                    <a:pt x="2556333" y="1646143"/>
                    <a:pt x="2557752" y="1630486"/>
                    <a:pt x="2620903" y="1554952"/>
                  </a:cubicBezTo>
                  <a:cubicBezTo>
                    <a:pt x="2680339" y="1483896"/>
                    <a:pt x="2735679" y="1408458"/>
                    <a:pt x="2795877" y="1338259"/>
                  </a:cubicBezTo>
                  <a:cubicBezTo>
                    <a:pt x="2860457" y="1245295"/>
                    <a:pt x="2896890" y="1180150"/>
                    <a:pt x="2963327" y="1043365"/>
                  </a:cubicBezTo>
                  <a:cubicBezTo>
                    <a:pt x="3029764" y="906580"/>
                    <a:pt x="3065733" y="636969"/>
                    <a:pt x="3194497" y="517547"/>
                  </a:cubicBezTo>
                  <a:cubicBezTo>
                    <a:pt x="3657477" y="266410"/>
                    <a:pt x="4043179" y="119716"/>
                    <a:pt x="429037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3">
              <a:extLst>
                <a:ext uri="{FF2B5EF4-FFF2-40B4-BE49-F238E27FC236}">
                  <a16:creationId xmlns:a16="http://schemas.microsoft.com/office/drawing/2014/main" id="{5989E660-C6DC-4D1A-9B98-B66A156E95A4}"/>
                </a:ext>
              </a:extLst>
            </p:cNvPr>
            <p:cNvSpPr/>
            <p:nvPr/>
          </p:nvSpPr>
          <p:spPr>
            <a:xfrm>
              <a:off x="7719358" y="1791542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3">
              <a:extLst>
                <a:ext uri="{FF2B5EF4-FFF2-40B4-BE49-F238E27FC236}">
                  <a16:creationId xmlns:a16="http://schemas.microsoft.com/office/drawing/2014/main" id="{6B6C41DC-E85E-497D-AD72-2963A25E5FC3}"/>
                </a:ext>
              </a:extLst>
            </p:cNvPr>
            <p:cNvSpPr/>
            <p:nvPr/>
          </p:nvSpPr>
          <p:spPr>
            <a:xfrm>
              <a:off x="7150421" y="2172568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98" name="Graphic 3">
              <a:extLst>
                <a:ext uri="{FF2B5EF4-FFF2-40B4-BE49-F238E27FC236}">
                  <a16:creationId xmlns:a16="http://schemas.microsoft.com/office/drawing/2014/main" id="{BAA0A2D3-7A57-4050-8859-239EF32F46DC}"/>
                </a:ext>
              </a:extLst>
            </p:cNvPr>
            <p:cNvSpPr/>
            <p:nvPr/>
          </p:nvSpPr>
          <p:spPr>
            <a:xfrm>
              <a:off x="8178082" y="2094036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3">
              <a:extLst>
                <a:ext uri="{FF2B5EF4-FFF2-40B4-BE49-F238E27FC236}">
                  <a16:creationId xmlns:a16="http://schemas.microsoft.com/office/drawing/2014/main" id="{A4B9DBB9-6117-494C-ACDD-51A53DEDA571}"/>
                </a:ext>
              </a:extLst>
            </p:cNvPr>
            <p:cNvSpPr/>
            <p:nvPr/>
          </p:nvSpPr>
          <p:spPr>
            <a:xfrm>
              <a:off x="9482150" y="3794366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3">
              <a:extLst>
                <a:ext uri="{FF2B5EF4-FFF2-40B4-BE49-F238E27FC236}">
                  <a16:creationId xmlns:a16="http://schemas.microsoft.com/office/drawing/2014/main" id="{AFE0D3DA-EA4A-4188-ABE7-BC4086891B39}"/>
                </a:ext>
              </a:extLst>
            </p:cNvPr>
            <p:cNvSpPr/>
            <p:nvPr/>
          </p:nvSpPr>
          <p:spPr>
            <a:xfrm>
              <a:off x="8108169" y="1791616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3">
              <a:extLst>
                <a:ext uri="{FF2B5EF4-FFF2-40B4-BE49-F238E27FC236}">
                  <a16:creationId xmlns:a16="http://schemas.microsoft.com/office/drawing/2014/main" id="{6EEFCEF1-E822-4A91-AF0C-4A42F0447A35}"/>
                </a:ext>
              </a:extLst>
            </p:cNvPr>
            <p:cNvSpPr/>
            <p:nvPr/>
          </p:nvSpPr>
          <p:spPr>
            <a:xfrm>
              <a:off x="8402358" y="2337827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3">
              <a:extLst>
                <a:ext uri="{FF2B5EF4-FFF2-40B4-BE49-F238E27FC236}">
                  <a16:creationId xmlns:a16="http://schemas.microsoft.com/office/drawing/2014/main" id="{AABCECD6-AB73-4D3A-B5A4-4C80AB6ABECF}"/>
                </a:ext>
              </a:extLst>
            </p:cNvPr>
            <p:cNvSpPr/>
            <p:nvPr/>
          </p:nvSpPr>
          <p:spPr>
            <a:xfrm>
              <a:off x="8017871" y="2388199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3">
              <a:extLst>
                <a:ext uri="{FF2B5EF4-FFF2-40B4-BE49-F238E27FC236}">
                  <a16:creationId xmlns:a16="http://schemas.microsoft.com/office/drawing/2014/main" id="{BF8CD41C-1F1C-4E98-8D26-B6512F88B957}"/>
                </a:ext>
              </a:extLst>
            </p:cNvPr>
            <p:cNvSpPr/>
            <p:nvPr/>
          </p:nvSpPr>
          <p:spPr>
            <a:xfrm>
              <a:off x="8112397" y="3114972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3">
              <a:extLst>
                <a:ext uri="{FF2B5EF4-FFF2-40B4-BE49-F238E27FC236}">
                  <a16:creationId xmlns:a16="http://schemas.microsoft.com/office/drawing/2014/main" id="{D730DB6F-9FC7-4A3C-9EDA-4D80B9CFB294}"/>
                </a:ext>
              </a:extLst>
            </p:cNvPr>
            <p:cNvSpPr/>
            <p:nvPr/>
          </p:nvSpPr>
          <p:spPr>
            <a:xfrm>
              <a:off x="8120648" y="2093080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3">
              <a:extLst>
                <a:ext uri="{FF2B5EF4-FFF2-40B4-BE49-F238E27FC236}">
                  <a16:creationId xmlns:a16="http://schemas.microsoft.com/office/drawing/2014/main" id="{010C1BD0-0328-4263-AAD7-6BB1CB7A5ABB}"/>
                </a:ext>
              </a:extLst>
            </p:cNvPr>
            <p:cNvSpPr/>
            <p:nvPr/>
          </p:nvSpPr>
          <p:spPr>
            <a:xfrm>
              <a:off x="8214944" y="2088946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aphic 1">
            <a:extLst>
              <a:ext uri="{FF2B5EF4-FFF2-40B4-BE49-F238E27FC236}">
                <a16:creationId xmlns:a16="http://schemas.microsoft.com/office/drawing/2014/main" id="{6A66E676-088F-4420-B74E-75FEB55D692B}"/>
              </a:ext>
            </a:extLst>
          </p:cNvPr>
          <p:cNvGrpSpPr/>
          <p:nvPr/>
        </p:nvGrpSpPr>
        <p:grpSpPr>
          <a:xfrm>
            <a:off x="335420" y="3860880"/>
            <a:ext cx="3116393" cy="2664638"/>
            <a:chOff x="2555520" y="476294"/>
            <a:chExt cx="6843241" cy="5851240"/>
          </a:xfrm>
        </p:grpSpPr>
        <p:sp>
          <p:nvSpPr>
            <p:cNvPr id="107" name="Freeform: Shape 325">
              <a:extLst>
                <a:ext uri="{FF2B5EF4-FFF2-40B4-BE49-F238E27FC236}">
                  <a16:creationId xmlns:a16="http://schemas.microsoft.com/office/drawing/2014/main" id="{B3E93AAE-B9D7-4555-B4AD-45E3AF7A7EF2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326">
              <a:extLst>
                <a:ext uri="{FF2B5EF4-FFF2-40B4-BE49-F238E27FC236}">
                  <a16:creationId xmlns:a16="http://schemas.microsoft.com/office/drawing/2014/main" id="{64FC800C-42AE-4AA5-B67B-3A69FD1B0CE6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rgbClr val="3D47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328">
              <a:extLst>
                <a:ext uri="{FF2B5EF4-FFF2-40B4-BE49-F238E27FC236}">
                  <a16:creationId xmlns:a16="http://schemas.microsoft.com/office/drawing/2014/main" id="{2E690862-C668-4261-9BAC-839030AFEDCE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rgbClr val="0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329">
              <a:extLst>
                <a:ext uri="{FF2B5EF4-FFF2-40B4-BE49-F238E27FC236}">
                  <a16:creationId xmlns:a16="http://schemas.microsoft.com/office/drawing/2014/main" id="{4D62FCED-3EA4-4936-BD3B-BBD1FDC9DE38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330">
              <a:extLst>
                <a:ext uri="{FF2B5EF4-FFF2-40B4-BE49-F238E27FC236}">
                  <a16:creationId xmlns:a16="http://schemas.microsoft.com/office/drawing/2014/main" id="{C99A92B2-AD9B-46CA-8888-30B9BD5F430D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331">
              <a:extLst>
                <a:ext uri="{FF2B5EF4-FFF2-40B4-BE49-F238E27FC236}">
                  <a16:creationId xmlns:a16="http://schemas.microsoft.com/office/drawing/2014/main" id="{984B48A0-BB19-4699-A3F6-B682F5929F08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332">
              <a:extLst>
                <a:ext uri="{FF2B5EF4-FFF2-40B4-BE49-F238E27FC236}">
                  <a16:creationId xmlns:a16="http://schemas.microsoft.com/office/drawing/2014/main" id="{F9561863-1D38-4C0E-A41E-592EFA08427F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333">
              <a:extLst>
                <a:ext uri="{FF2B5EF4-FFF2-40B4-BE49-F238E27FC236}">
                  <a16:creationId xmlns:a16="http://schemas.microsoft.com/office/drawing/2014/main" id="{EA6E2556-0737-4A18-B9C0-DFB493E57277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34">
              <a:extLst>
                <a:ext uri="{FF2B5EF4-FFF2-40B4-BE49-F238E27FC236}">
                  <a16:creationId xmlns:a16="http://schemas.microsoft.com/office/drawing/2014/main" id="{240AC271-AE76-4E50-AC42-F598D2EBBC5E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335">
              <a:extLst>
                <a:ext uri="{FF2B5EF4-FFF2-40B4-BE49-F238E27FC236}">
                  <a16:creationId xmlns:a16="http://schemas.microsoft.com/office/drawing/2014/main" id="{8DB15DA6-1647-46DA-BF35-BE0DBEA2081B}"/>
                </a:ext>
              </a:extLst>
            </p:cNvPr>
            <p:cNvSpPr/>
            <p:nvPr/>
          </p:nvSpPr>
          <p:spPr>
            <a:xfrm>
              <a:off x="5674993" y="722849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336">
              <a:extLst>
                <a:ext uri="{FF2B5EF4-FFF2-40B4-BE49-F238E27FC236}">
                  <a16:creationId xmlns:a16="http://schemas.microsoft.com/office/drawing/2014/main" id="{50AE2701-09D1-4CED-939A-359117AAFDCA}"/>
                </a:ext>
              </a:extLst>
            </p:cNvPr>
            <p:cNvSpPr/>
            <p:nvPr/>
          </p:nvSpPr>
          <p:spPr>
            <a:xfrm>
              <a:off x="5838305" y="513492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337">
              <a:extLst>
                <a:ext uri="{FF2B5EF4-FFF2-40B4-BE49-F238E27FC236}">
                  <a16:creationId xmlns:a16="http://schemas.microsoft.com/office/drawing/2014/main" id="{C87CFF18-C325-4949-A4B2-D14CF4F206A2}"/>
                </a:ext>
              </a:extLst>
            </p:cNvPr>
            <p:cNvSpPr/>
            <p:nvPr/>
          </p:nvSpPr>
          <p:spPr>
            <a:xfrm>
              <a:off x="5485923" y="906494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338">
              <a:extLst>
                <a:ext uri="{FF2B5EF4-FFF2-40B4-BE49-F238E27FC236}">
                  <a16:creationId xmlns:a16="http://schemas.microsoft.com/office/drawing/2014/main" id="{ACB0AD04-6962-4C1E-B506-234F29BAB980}"/>
                </a:ext>
              </a:extLst>
            </p:cNvPr>
            <p:cNvSpPr/>
            <p:nvPr/>
          </p:nvSpPr>
          <p:spPr>
            <a:xfrm>
              <a:off x="5839301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339">
              <a:extLst>
                <a:ext uri="{FF2B5EF4-FFF2-40B4-BE49-F238E27FC236}">
                  <a16:creationId xmlns:a16="http://schemas.microsoft.com/office/drawing/2014/main" id="{AE3B05FA-D979-4116-B3D5-75BEC3C6912B}"/>
                </a:ext>
              </a:extLst>
            </p:cNvPr>
            <p:cNvSpPr/>
            <p:nvPr/>
          </p:nvSpPr>
          <p:spPr>
            <a:xfrm>
              <a:off x="6219740" y="906589"/>
              <a:ext cx="73608" cy="72223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340">
              <a:extLst>
                <a:ext uri="{FF2B5EF4-FFF2-40B4-BE49-F238E27FC236}">
                  <a16:creationId xmlns:a16="http://schemas.microsoft.com/office/drawing/2014/main" id="{3986190E-3C7B-45BA-94F6-0FE5C201398C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341">
              <a:extLst>
                <a:ext uri="{FF2B5EF4-FFF2-40B4-BE49-F238E27FC236}">
                  <a16:creationId xmlns:a16="http://schemas.microsoft.com/office/drawing/2014/main" id="{4286A35B-8D2E-4FC9-8E0C-455EF14535DF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3" name="Isosceles Triangle 3">
            <a:extLst>
              <a:ext uri="{FF2B5EF4-FFF2-40B4-BE49-F238E27FC236}">
                <a16:creationId xmlns:a16="http://schemas.microsoft.com/office/drawing/2014/main" id="{9CCE2BAD-A5D5-43A6-9240-4368087AD44F}"/>
              </a:ext>
            </a:extLst>
          </p:cNvPr>
          <p:cNvSpPr>
            <a:spLocks noChangeAspect="1"/>
          </p:cNvSpPr>
          <p:nvPr/>
        </p:nvSpPr>
        <p:spPr>
          <a:xfrm>
            <a:off x="5261520" y="2781130"/>
            <a:ext cx="949915" cy="950812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4" name="Freeform: Shape 47">
            <a:extLst>
              <a:ext uri="{FF2B5EF4-FFF2-40B4-BE49-F238E27FC236}">
                <a16:creationId xmlns:a16="http://schemas.microsoft.com/office/drawing/2014/main" id="{821A16F1-CABA-4C90-99E8-CDDF321D2BC5}"/>
              </a:ext>
            </a:extLst>
          </p:cNvPr>
          <p:cNvSpPr/>
          <p:nvPr/>
        </p:nvSpPr>
        <p:spPr>
          <a:xfrm>
            <a:off x="2829914" y="2294567"/>
            <a:ext cx="909380" cy="63201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5" name="Group 48">
            <a:extLst>
              <a:ext uri="{FF2B5EF4-FFF2-40B4-BE49-F238E27FC236}">
                <a16:creationId xmlns:a16="http://schemas.microsoft.com/office/drawing/2014/main" id="{8A0E722C-888D-4D89-8F2C-8EF4AEEE52BF}"/>
              </a:ext>
            </a:extLst>
          </p:cNvPr>
          <p:cNvGrpSpPr/>
          <p:nvPr/>
        </p:nvGrpSpPr>
        <p:grpSpPr>
          <a:xfrm>
            <a:off x="2859634" y="3075609"/>
            <a:ext cx="891192" cy="78962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126" name="Freeform: Shape 49">
              <a:extLst>
                <a:ext uri="{FF2B5EF4-FFF2-40B4-BE49-F238E27FC236}">
                  <a16:creationId xmlns:a16="http://schemas.microsoft.com/office/drawing/2014/main" id="{525F5CBD-0955-4495-BB80-5F800E16AC6A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50">
              <a:extLst>
                <a:ext uri="{FF2B5EF4-FFF2-40B4-BE49-F238E27FC236}">
                  <a16:creationId xmlns:a16="http://schemas.microsoft.com/office/drawing/2014/main" id="{0D30832F-1B26-4DCB-A435-F1D317A2E356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51">
              <a:extLst>
                <a:ext uri="{FF2B5EF4-FFF2-40B4-BE49-F238E27FC236}">
                  <a16:creationId xmlns:a16="http://schemas.microsoft.com/office/drawing/2014/main" id="{A6632CF5-C395-4DD1-956C-E07E2E81C712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52">
            <a:extLst>
              <a:ext uri="{FF2B5EF4-FFF2-40B4-BE49-F238E27FC236}">
                <a16:creationId xmlns:a16="http://schemas.microsoft.com/office/drawing/2014/main" id="{7BE3353B-DB80-4A00-85B0-430FE0964304}"/>
              </a:ext>
            </a:extLst>
          </p:cNvPr>
          <p:cNvGrpSpPr/>
          <p:nvPr/>
        </p:nvGrpSpPr>
        <p:grpSpPr>
          <a:xfrm>
            <a:off x="3983457" y="3101369"/>
            <a:ext cx="1047957" cy="724246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130" name="Freeform: Shape 53">
              <a:extLst>
                <a:ext uri="{FF2B5EF4-FFF2-40B4-BE49-F238E27FC236}">
                  <a16:creationId xmlns:a16="http://schemas.microsoft.com/office/drawing/2014/main" id="{0091CD06-9F15-4CDB-9AC4-78846B7FA319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4">
              <a:extLst>
                <a:ext uri="{FF2B5EF4-FFF2-40B4-BE49-F238E27FC236}">
                  <a16:creationId xmlns:a16="http://schemas.microsoft.com/office/drawing/2014/main" id="{AFFBB6D9-D69B-4C3C-9567-213F4503C897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55">
            <a:extLst>
              <a:ext uri="{FF2B5EF4-FFF2-40B4-BE49-F238E27FC236}">
                <a16:creationId xmlns:a16="http://schemas.microsoft.com/office/drawing/2014/main" id="{0802AC59-380D-47AC-AE8C-4B915CFB016A}"/>
              </a:ext>
            </a:extLst>
          </p:cNvPr>
          <p:cNvGrpSpPr/>
          <p:nvPr/>
        </p:nvGrpSpPr>
        <p:grpSpPr>
          <a:xfrm>
            <a:off x="3925345" y="2278582"/>
            <a:ext cx="967622" cy="714505"/>
            <a:chOff x="8722119" y="2714883"/>
            <a:chExt cx="1253819" cy="925836"/>
          </a:xfrm>
        </p:grpSpPr>
        <p:sp>
          <p:nvSpPr>
            <p:cNvPr id="133" name="Freeform: Shape 56">
              <a:extLst>
                <a:ext uri="{FF2B5EF4-FFF2-40B4-BE49-F238E27FC236}">
                  <a16:creationId xmlns:a16="http://schemas.microsoft.com/office/drawing/2014/main" id="{31A1D363-0E80-4116-BCA5-7DECD18AB6EC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7">
              <a:extLst>
                <a:ext uri="{FF2B5EF4-FFF2-40B4-BE49-F238E27FC236}">
                  <a16:creationId xmlns:a16="http://schemas.microsoft.com/office/drawing/2014/main" id="{022815FA-A925-4C27-A1F4-63B3061342EC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08">
            <a:extLst>
              <a:ext uri="{FF2B5EF4-FFF2-40B4-BE49-F238E27FC236}">
                <a16:creationId xmlns:a16="http://schemas.microsoft.com/office/drawing/2014/main" id="{21D39B7D-02B8-405F-91B7-75DBE3F826BF}"/>
              </a:ext>
            </a:extLst>
          </p:cNvPr>
          <p:cNvGrpSpPr/>
          <p:nvPr/>
        </p:nvGrpSpPr>
        <p:grpSpPr>
          <a:xfrm>
            <a:off x="3469551" y="3825615"/>
            <a:ext cx="3615514" cy="2775728"/>
            <a:chOff x="2080049" y="3221897"/>
            <a:chExt cx="3180918" cy="2442077"/>
          </a:xfrm>
        </p:grpSpPr>
        <p:sp>
          <p:nvSpPr>
            <p:cNvPr id="136" name="Freeform: Shape 109">
              <a:extLst>
                <a:ext uri="{FF2B5EF4-FFF2-40B4-BE49-F238E27FC236}">
                  <a16:creationId xmlns:a16="http://schemas.microsoft.com/office/drawing/2014/main" id="{C2365389-E6A5-4747-A938-3E48D7B31C22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0">
              <a:extLst>
                <a:ext uri="{FF2B5EF4-FFF2-40B4-BE49-F238E27FC236}">
                  <a16:creationId xmlns:a16="http://schemas.microsoft.com/office/drawing/2014/main" id="{E14ECD57-A07B-4437-83FD-B8A813C3D26D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1">
              <a:extLst>
                <a:ext uri="{FF2B5EF4-FFF2-40B4-BE49-F238E27FC236}">
                  <a16:creationId xmlns:a16="http://schemas.microsoft.com/office/drawing/2014/main" id="{A8C5956F-2B59-45CE-868C-4B0B87051627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12">
              <a:extLst>
                <a:ext uri="{FF2B5EF4-FFF2-40B4-BE49-F238E27FC236}">
                  <a16:creationId xmlns:a16="http://schemas.microsoft.com/office/drawing/2014/main" id="{EA7AB95E-BD60-4782-9C3A-74FF9CCC4238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13">
              <a:extLst>
                <a:ext uri="{FF2B5EF4-FFF2-40B4-BE49-F238E27FC236}">
                  <a16:creationId xmlns:a16="http://schemas.microsoft.com/office/drawing/2014/main" id="{3A8CC60F-86BA-4B90-B695-E8F40B63F5A8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634">
            <a:extLst>
              <a:ext uri="{FF2B5EF4-FFF2-40B4-BE49-F238E27FC236}">
                <a16:creationId xmlns:a16="http://schemas.microsoft.com/office/drawing/2014/main" id="{2763D563-0CE2-4568-80F8-CC4B4543F36C}"/>
              </a:ext>
            </a:extLst>
          </p:cNvPr>
          <p:cNvSpPr/>
          <p:nvPr/>
        </p:nvSpPr>
        <p:spPr>
          <a:xfrm>
            <a:off x="323529" y="1704379"/>
            <a:ext cx="4040675" cy="452630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4EA7061-1EF2-477E-A232-2950ADA40EDB}"/>
              </a:ext>
            </a:extLst>
          </p:cNvPr>
          <p:cNvGrpSpPr/>
          <p:nvPr/>
        </p:nvGrpSpPr>
        <p:grpSpPr>
          <a:xfrm>
            <a:off x="1274385" y="2877458"/>
            <a:ext cx="2138964" cy="2137867"/>
            <a:chOff x="4574848" y="1897856"/>
            <a:chExt cx="3028217" cy="302666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ED80BFD2-6F4C-4E59-A75D-72587C1C922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7E3E656-E2B6-4A11-9AB8-DBA2A7FCE6E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1">
            <a:extLst>
              <a:ext uri="{FF2B5EF4-FFF2-40B4-BE49-F238E27FC236}">
                <a16:creationId xmlns:a16="http://schemas.microsoft.com/office/drawing/2014/main" id="{340E3ED6-420B-43A7-9EAE-10A5392408CF}"/>
              </a:ext>
            </a:extLst>
          </p:cNvPr>
          <p:cNvGrpSpPr/>
          <p:nvPr/>
        </p:nvGrpSpPr>
        <p:grpSpPr>
          <a:xfrm>
            <a:off x="7225614" y="2385139"/>
            <a:ext cx="4592586" cy="2680694"/>
            <a:chOff x="-548507" y="477868"/>
            <a:chExt cx="11570449" cy="6357177"/>
          </a:xfrm>
        </p:grpSpPr>
        <p:sp>
          <p:nvSpPr>
            <p:cNvPr id="8" name="Freeform: Shape 2">
              <a:extLst>
                <a:ext uri="{FF2B5EF4-FFF2-40B4-BE49-F238E27FC236}">
                  <a16:creationId xmlns:a16="http://schemas.microsoft.com/office/drawing/2014/main" id="{E505A16A-AE4C-4E71-8B27-3EF68940E66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id="{1E707E7B-D73D-4640-876D-3256E59B05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">
              <a:extLst>
                <a:ext uri="{FF2B5EF4-FFF2-40B4-BE49-F238E27FC236}">
                  <a16:creationId xmlns:a16="http://schemas.microsoft.com/office/drawing/2014/main" id="{27FD37B5-EC96-43C9-AD27-C9A677CF626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4533FDD3-B89C-458C-B61A-BDC087BCF17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BEBC2933-1E28-49BD-B81C-DE755E54BFF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A937D1EA-52E2-45C4-9882-DD9D4CF45D8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2">
                <a:extLst>
                  <a:ext uri="{FF2B5EF4-FFF2-40B4-BE49-F238E27FC236}">
                    <a16:creationId xmlns:a16="http://schemas.microsoft.com/office/drawing/2014/main" id="{DCE021CC-3565-4B5D-BC09-695B0D06B02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AD5D217D-544F-4057-81A6-3ECEA4E0ED7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26C61358-F856-473F-A4CB-26DCF70BCC0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0">
                <a:extLst>
                  <a:ext uri="{FF2B5EF4-FFF2-40B4-BE49-F238E27FC236}">
                    <a16:creationId xmlns:a16="http://schemas.microsoft.com/office/drawing/2014/main" id="{DCBF7D09-5529-413B-9834-2699621311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1">
                <a:extLst>
                  <a:ext uri="{FF2B5EF4-FFF2-40B4-BE49-F238E27FC236}">
                    <a16:creationId xmlns:a16="http://schemas.microsoft.com/office/drawing/2014/main" id="{3F9EB280-AEEA-4349-8B59-21ACB2B697A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00E813F-40BB-4968-ABA1-31EF15E563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39872763-CD03-4FCD-8BDE-4A840C08AA05}"/>
              </a:ext>
            </a:extLst>
          </p:cNvPr>
          <p:cNvGrpSpPr/>
          <p:nvPr/>
        </p:nvGrpSpPr>
        <p:grpSpPr>
          <a:xfrm>
            <a:off x="4504637" y="1787036"/>
            <a:ext cx="2209619" cy="3986747"/>
            <a:chOff x="4789978" y="1099366"/>
            <a:chExt cx="2580306" cy="4655566"/>
          </a:xfrm>
        </p:grpSpPr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8FEE4666-BD02-4FD6-9558-53F18542BF45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C83C93B8-FF65-4F8B-B8B6-1C2EF3F138F4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1A7351F4-B784-4D57-8BF3-33770CDA46B1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868D42DA-E9E8-4750-988A-01CD59B39C4D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695B09DA-7D88-4DDC-B042-9CD66617FD43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3C92770-88D5-4E22-925D-8482B7DED91B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A15F331-B559-43D6-A9D0-24490FC7E6B5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8B7C9FD-A4A0-49D5-8F07-B2301C4D6AAE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0A3CB9E7-08F6-41FF-BAE7-7E37E1AD126E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1E3082CC-C3F0-479F-92DC-98DD5A252D2A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5011999D-2E2B-4F25-A242-EDE5B76649B9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6CCB41FA-45A3-4B75-A129-2B951B1F96F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1">
              <a:extLst>
                <a:ext uri="{FF2B5EF4-FFF2-40B4-BE49-F238E27FC236}">
                  <a16:creationId xmlns:a16="http://schemas.microsoft.com/office/drawing/2014/main" id="{A0B45C84-58F9-4AE6-88C4-8EA4B5D83CE9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35" name="Oval 26">
                <a:extLst>
                  <a:ext uri="{FF2B5EF4-FFF2-40B4-BE49-F238E27FC236}">
                    <a16:creationId xmlns:a16="http://schemas.microsoft.com/office/drawing/2014/main" id="{8FA2BC4B-C194-4DBC-86EA-7D3F262A12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27">
                <a:extLst>
                  <a:ext uri="{FF2B5EF4-FFF2-40B4-BE49-F238E27FC236}">
                    <a16:creationId xmlns:a16="http://schemas.microsoft.com/office/drawing/2014/main" id="{0083C17A-7106-4FD6-96D9-A6B362A15F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28">
                <a:extLst>
                  <a:ext uri="{FF2B5EF4-FFF2-40B4-BE49-F238E27FC236}">
                    <a16:creationId xmlns:a16="http://schemas.microsoft.com/office/drawing/2014/main" id="{BF27921F-249A-440D-9D2B-25145EA8E7AB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id="{DE7B2A8C-24F1-453E-BF77-E8D67F019BEB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E3FAE47A-1505-4C23-BA01-D1A8EE19F01F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54B63-A0A1-4B63-AA6F-F38005F1BA2E}"/>
              </a:ext>
            </a:extLst>
          </p:cNvPr>
          <p:cNvSpPr txBox="1"/>
          <p:nvPr/>
        </p:nvSpPr>
        <p:spPr>
          <a:xfrm>
            <a:off x="5988146" y="2342745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B4B40-6BE7-4A7F-8920-AB374396593E}"/>
              </a:ext>
            </a:extLst>
          </p:cNvPr>
          <p:cNvSpPr txBox="1"/>
          <p:nvPr/>
        </p:nvSpPr>
        <p:spPr>
          <a:xfrm>
            <a:off x="5988147" y="2774793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9CBE93E-3883-4271-85B4-91DD75C2E73A}"/>
              </a:ext>
            </a:extLst>
          </p:cNvPr>
          <p:cNvSpPr/>
          <p:nvPr/>
        </p:nvSpPr>
        <p:spPr>
          <a:xfrm>
            <a:off x="5973291" y="3310028"/>
            <a:ext cx="5461235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2A81BB-426F-4F45-920E-ECE76CE268E5}"/>
              </a:ext>
            </a:extLst>
          </p:cNvPr>
          <p:cNvSpPr/>
          <p:nvPr/>
        </p:nvSpPr>
        <p:spPr>
          <a:xfrm>
            <a:off x="6166048" y="3486274"/>
            <a:ext cx="4960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B06473F0-30B1-4D4A-B753-C3628FE0DFFB}"/>
              </a:ext>
            </a:extLst>
          </p:cNvPr>
          <p:cNvSpPr/>
          <p:nvPr/>
        </p:nvSpPr>
        <p:spPr>
          <a:xfrm>
            <a:off x="5853700" y="454092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74A3-20D7-4E3A-BF37-242723B2687C}"/>
              </a:ext>
            </a:extLst>
          </p:cNvPr>
          <p:cNvSpPr txBox="1"/>
          <p:nvPr/>
        </p:nvSpPr>
        <p:spPr>
          <a:xfrm>
            <a:off x="6354742" y="531218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1263A-B6E2-41A9-8D20-40BD87D816D6}"/>
              </a:ext>
            </a:extLst>
          </p:cNvPr>
          <p:cNvSpPr txBox="1"/>
          <p:nvPr/>
        </p:nvSpPr>
        <p:spPr>
          <a:xfrm>
            <a:off x="9384949" y="531490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82DC120-7DA8-42B4-B5C3-660849BB6EB7}"/>
              </a:ext>
            </a:extLst>
          </p:cNvPr>
          <p:cNvSpPr/>
          <p:nvPr/>
        </p:nvSpPr>
        <p:spPr>
          <a:xfrm>
            <a:off x="9039481" y="531033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0FFFFA4E-51D5-4A97-BADA-E67559178A9A}"/>
              </a:ext>
            </a:extLst>
          </p:cNvPr>
          <p:cNvSpPr/>
          <p:nvPr/>
        </p:nvSpPr>
        <p:spPr>
          <a:xfrm>
            <a:off x="6043267" y="531033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B0646-2CFD-4FEE-90E2-9E330016CF4E}"/>
              </a:ext>
            </a:extLst>
          </p:cNvPr>
          <p:cNvSpPr txBox="1"/>
          <p:nvPr/>
        </p:nvSpPr>
        <p:spPr>
          <a:xfrm>
            <a:off x="5957419" y="5621810"/>
            <a:ext cx="24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B1327-3CF6-48B6-A94C-11B8724DFE1A}"/>
              </a:ext>
            </a:extLst>
          </p:cNvPr>
          <p:cNvSpPr txBox="1"/>
          <p:nvPr/>
        </p:nvSpPr>
        <p:spPr>
          <a:xfrm>
            <a:off x="8983159" y="5621810"/>
            <a:ext cx="24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416B474B-B5CE-4B33-AE19-7F51CC86DC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Rectangle: Rounded Corners 2">
            <a:extLst>
              <a:ext uri="{FF2B5EF4-FFF2-40B4-BE49-F238E27FC236}">
                <a16:creationId xmlns:a16="http://schemas.microsoft.com/office/drawing/2014/main" id="{00A8F29E-B208-4FDB-A33A-7F1E74F66EBC}"/>
              </a:ext>
            </a:extLst>
          </p:cNvPr>
          <p:cNvSpPr/>
          <p:nvPr/>
        </p:nvSpPr>
        <p:spPr>
          <a:xfrm rot="21182698">
            <a:off x="1221721" y="5673944"/>
            <a:ext cx="9815209" cy="17509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7DD5499B-E1A0-41FA-99A9-901CF5BE90EC}"/>
              </a:ext>
            </a:extLst>
          </p:cNvPr>
          <p:cNvSpPr/>
          <p:nvPr/>
        </p:nvSpPr>
        <p:spPr>
          <a:xfrm>
            <a:off x="5515663" y="5850781"/>
            <a:ext cx="1165699" cy="67381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aphic 66">
            <a:extLst>
              <a:ext uri="{FF2B5EF4-FFF2-40B4-BE49-F238E27FC236}">
                <a16:creationId xmlns:a16="http://schemas.microsoft.com/office/drawing/2014/main" id="{933079CA-F484-4021-95A8-60B9E03098E2}"/>
              </a:ext>
            </a:extLst>
          </p:cNvPr>
          <p:cNvGrpSpPr/>
          <p:nvPr/>
        </p:nvGrpSpPr>
        <p:grpSpPr>
          <a:xfrm>
            <a:off x="5423091" y="1387719"/>
            <a:ext cx="1585683" cy="4341890"/>
            <a:chOff x="7354684" y="1811872"/>
            <a:chExt cx="1908028" cy="5224528"/>
          </a:xfrm>
        </p:grpSpPr>
        <p:sp>
          <p:nvSpPr>
            <p:cNvPr id="32" name="Freeform: Shape 6">
              <a:extLst>
                <a:ext uri="{FF2B5EF4-FFF2-40B4-BE49-F238E27FC236}">
                  <a16:creationId xmlns:a16="http://schemas.microsoft.com/office/drawing/2014/main" id="{D13D8BFA-D535-450D-B375-FA83D4168F8A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">
              <a:extLst>
                <a:ext uri="{FF2B5EF4-FFF2-40B4-BE49-F238E27FC236}">
                  <a16:creationId xmlns:a16="http://schemas.microsoft.com/office/drawing/2014/main" id="{1646959B-1C45-47BE-A6FA-D57F9892C31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8">
              <a:extLst>
                <a:ext uri="{FF2B5EF4-FFF2-40B4-BE49-F238E27FC236}">
                  <a16:creationId xmlns:a16="http://schemas.microsoft.com/office/drawing/2014/main" id="{E894F631-90DE-4919-8F6B-3C363B24E745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5FE348D7-6EA5-4988-89CF-4A5033858BA9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32C05339-B1DD-4C66-B1C9-4FBF61D395C8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DF3E5384-3562-4AB0-B863-87276071B92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1BF8B6E6-DC02-41BC-BB20-CDB8218272D1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1F492C0E-CF83-4E5C-9207-BA590FC87A35}"/>
              </a:ext>
            </a:extLst>
          </p:cNvPr>
          <p:cNvGrpSpPr/>
          <p:nvPr/>
        </p:nvGrpSpPr>
        <p:grpSpPr>
          <a:xfrm>
            <a:off x="2691883" y="2523588"/>
            <a:ext cx="6808234" cy="484632"/>
            <a:chOff x="2803368" y="2575497"/>
            <a:chExt cx="6808234" cy="484632"/>
          </a:xfrm>
        </p:grpSpPr>
        <p:sp>
          <p:nvSpPr>
            <p:cNvPr id="40" name="Pentagon 10">
              <a:extLst>
                <a:ext uri="{FF2B5EF4-FFF2-40B4-BE49-F238E27FC236}">
                  <a16:creationId xmlns:a16="http://schemas.microsoft.com/office/drawing/2014/main" id="{E2A8DF2F-C9E1-45E7-9B26-A9D331F89616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Pentagon 15">
              <a:extLst>
                <a:ext uri="{FF2B5EF4-FFF2-40B4-BE49-F238E27FC236}">
                  <a16:creationId xmlns:a16="http://schemas.microsoft.com/office/drawing/2014/main" id="{5BABE049-FDB2-486D-97EC-0D7C5D7C9B18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07EE2C-C7CE-4CE2-B2E8-A10CA4BB2CEE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E4251A-63DA-4DEF-B37F-6FD5B8F5C029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2411E712-B474-4026-9A12-EEFE41A52451}"/>
              </a:ext>
            </a:extLst>
          </p:cNvPr>
          <p:cNvGrpSpPr/>
          <p:nvPr/>
        </p:nvGrpSpPr>
        <p:grpSpPr>
          <a:xfrm>
            <a:off x="3098594" y="3367676"/>
            <a:ext cx="5994812" cy="484632"/>
            <a:chOff x="3206868" y="1790901"/>
            <a:chExt cx="5994812" cy="484632"/>
          </a:xfrm>
        </p:grpSpPr>
        <p:sp>
          <p:nvSpPr>
            <p:cNvPr id="45" name="Pentagon 14">
              <a:extLst>
                <a:ext uri="{FF2B5EF4-FFF2-40B4-BE49-F238E27FC236}">
                  <a16:creationId xmlns:a16="http://schemas.microsoft.com/office/drawing/2014/main" id="{8684767A-61DC-41C4-B8F2-552931C63986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Pentagon 16">
              <a:extLst>
                <a:ext uri="{FF2B5EF4-FFF2-40B4-BE49-F238E27FC236}">
                  <a16:creationId xmlns:a16="http://schemas.microsoft.com/office/drawing/2014/main" id="{8C927857-11D4-43B8-9A9E-039D438E0777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6B7140-F208-4238-A27F-6788828ADDE7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91BA31-8E59-4506-BBBE-FAE4D47C7FD2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1B3CEF04-5C93-4C8F-9D8A-D4C56FC7B391}"/>
              </a:ext>
            </a:extLst>
          </p:cNvPr>
          <p:cNvGrpSpPr/>
          <p:nvPr/>
        </p:nvGrpSpPr>
        <p:grpSpPr>
          <a:xfrm flipH="1">
            <a:off x="3098594" y="1679500"/>
            <a:ext cx="5994812" cy="484632"/>
            <a:chOff x="3206868" y="1790901"/>
            <a:chExt cx="5994812" cy="484632"/>
          </a:xfrm>
        </p:grpSpPr>
        <p:sp>
          <p:nvSpPr>
            <p:cNvPr id="50" name="Pentagon 14">
              <a:extLst>
                <a:ext uri="{FF2B5EF4-FFF2-40B4-BE49-F238E27FC236}">
                  <a16:creationId xmlns:a16="http://schemas.microsoft.com/office/drawing/2014/main" id="{AF0C7F43-2D0D-4271-91B0-C38A7501C9E5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Pentagon 16">
              <a:extLst>
                <a:ext uri="{FF2B5EF4-FFF2-40B4-BE49-F238E27FC236}">
                  <a16:creationId xmlns:a16="http://schemas.microsoft.com/office/drawing/2014/main" id="{0007ED1B-7871-4E6D-8A38-9B627C5C876C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7E5A82-113E-4002-AE92-BB5D05F8AAFC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CFB57E-4E11-4AEE-BCB3-B326E2704AFD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직사각형 1">
            <a:extLst>
              <a:ext uri="{FF2B5EF4-FFF2-40B4-BE49-F238E27FC236}">
                <a16:creationId xmlns:a16="http://schemas.microsoft.com/office/drawing/2014/main" id="{35FD2E6E-DB7E-4E99-ABD6-8084FF3E3FCC}"/>
              </a:ext>
            </a:extLst>
          </p:cNvPr>
          <p:cNvSpPr/>
          <p:nvPr/>
        </p:nvSpPr>
        <p:spPr>
          <a:xfrm>
            <a:off x="9194693" y="159865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5" name="직사각형 1">
            <a:extLst>
              <a:ext uri="{FF2B5EF4-FFF2-40B4-BE49-F238E27FC236}">
                <a16:creationId xmlns:a16="http://schemas.microsoft.com/office/drawing/2014/main" id="{FE37C814-12A9-4118-A166-5B659D2772D6}"/>
              </a:ext>
            </a:extLst>
          </p:cNvPr>
          <p:cNvSpPr/>
          <p:nvPr/>
        </p:nvSpPr>
        <p:spPr>
          <a:xfrm>
            <a:off x="9153291" y="329435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6" name="직사각형 1">
            <a:extLst>
              <a:ext uri="{FF2B5EF4-FFF2-40B4-BE49-F238E27FC236}">
                <a16:creationId xmlns:a16="http://schemas.microsoft.com/office/drawing/2014/main" id="{9BF65A01-8B4A-47C7-B261-09B8C68F20F9}"/>
              </a:ext>
            </a:extLst>
          </p:cNvPr>
          <p:cNvSpPr/>
          <p:nvPr/>
        </p:nvSpPr>
        <p:spPr>
          <a:xfrm>
            <a:off x="760561" y="159290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8" name="직사각형 1">
            <a:extLst>
              <a:ext uri="{FF2B5EF4-FFF2-40B4-BE49-F238E27FC236}">
                <a16:creationId xmlns:a16="http://schemas.microsoft.com/office/drawing/2014/main" id="{F5D9CBBA-E0BC-4259-A7BE-F1B0FBDAF068}"/>
              </a:ext>
            </a:extLst>
          </p:cNvPr>
          <p:cNvSpPr/>
          <p:nvPr/>
        </p:nvSpPr>
        <p:spPr>
          <a:xfrm>
            <a:off x="719159" y="328860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7" name="직사각형 1">
            <a:extLst>
              <a:ext uri="{FF2B5EF4-FFF2-40B4-BE49-F238E27FC236}">
                <a16:creationId xmlns:a16="http://schemas.microsoft.com/office/drawing/2014/main" id="{33A73D5A-B16F-44ED-8E8C-43E1375C2C08}"/>
              </a:ext>
            </a:extLst>
          </p:cNvPr>
          <p:cNvSpPr/>
          <p:nvPr/>
        </p:nvSpPr>
        <p:spPr>
          <a:xfrm>
            <a:off x="338077" y="2440752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68" name="직사각형 1">
            <a:extLst>
              <a:ext uri="{FF2B5EF4-FFF2-40B4-BE49-F238E27FC236}">
                <a16:creationId xmlns:a16="http://schemas.microsoft.com/office/drawing/2014/main" id="{F6FCBCA1-7673-4A26-808B-91C6690F4C77}"/>
              </a:ext>
            </a:extLst>
          </p:cNvPr>
          <p:cNvSpPr/>
          <p:nvPr/>
        </p:nvSpPr>
        <p:spPr>
          <a:xfrm>
            <a:off x="9550525" y="2439104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340F2EFF-1356-4928-AB69-AB10EE0A2934}"/>
              </a:ext>
            </a:extLst>
          </p:cNvPr>
          <p:cNvGrpSpPr/>
          <p:nvPr/>
        </p:nvGrpSpPr>
        <p:grpSpPr>
          <a:xfrm rot="1272737">
            <a:off x="8476330" y="4018222"/>
            <a:ext cx="2047572" cy="1149046"/>
            <a:chOff x="3127543" y="5430183"/>
            <a:chExt cx="1452356" cy="815026"/>
          </a:xfrm>
        </p:grpSpPr>
        <p:sp>
          <p:nvSpPr>
            <p:cNvPr id="70" name="Freeform: Shape 523">
              <a:extLst>
                <a:ext uri="{FF2B5EF4-FFF2-40B4-BE49-F238E27FC236}">
                  <a16:creationId xmlns:a16="http://schemas.microsoft.com/office/drawing/2014/main" id="{0129F7EF-51C1-4F93-B618-949D7DBC1EA7}"/>
                </a:ext>
              </a:extLst>
            </p:cNvPr>
            <p:cNvSpPr/>
            <p:nvPr/>
          </p:nvSpPr>
          <p:spPr>
            <a:xfrm>
              <a:off x="3889006" y="5430183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527">
              <a:extLst>
                <a:ext uri="{FF2B5EF4-FFF2-40B4-BE49-F238E27FC236}">
                  <a16:creationId xmlns:a16="http://schemas.microsoft.com/office/drawing/2014/main" id="{529B99C9-056A-4DBF-A2BD-ABF894D2BE31}"/>
                </a:ext>
              </a:extLst>
            </p:cNvPr>
            <p:cNvSpPr/>
            <p:nvPr/>
          </p:nvSpPr>
          <p:spPr>
            <a:xfrm>
              <a:off x="3127543" y="5524570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0F7B10B6-C12B-4687-8B69-B18B6D3350A0}"/>
              </a:ext>
            </a:extLst>
          </p:cNvPr>
          <p:cNvGrpSpPr/>
          <p:nvPr/>
        </p:nvGrpSpPr>
        <p:grpSpPr>
          <a:xfrm rot="21187442">
            <a:off x="1308643" y="4977457"/>
            <a:ext cx="2093679" cy="1151677"/>
            <a:chOff x="6402910" y="125001"/>
            <a:chExt cx="1792179" cy="985830"/>
          </a:xfrm>
        </p:grpSpPr>
        <p:grpSp>
          <p:nvGrpSpPr>
            <p:cNvPr id="73" name="Graphic 8">
              <a:extLst>
                <a:ext uri="{FF2B5EF4-FFF2-40B4-BE49-F238E27FC236}">
                  <a16:creationId xmlns:a16="http://schemas.microsoft.com/office/drawing/2014/main" id="{CD652A26-0B1F-4595-A68E-53189A1AA072}"/>
                </a:ext>
              </a:extLst>
            </p:cNvPr>
            <p:cNvGrpSpPr/>
            <p:nvPr/>
          </p:nvGrpSpPr>
          <p:grpSpPr>
            <a:xfrm>
              <a:off x="6897551" y="125001"/>
              <a:ext cx="768648" cy="985830"/>
              <a:chOff x="5438810" y="2586043"/>
              <a:chExt cx="1315990" cy="1687823"/>
            </a:xfrm>
          </p:grpSpPr>
          <p:sp>
            <p:nvSpPr>
              <p:cNvPr id="74" name="Freeform: Shape 365">
                <a:extLst>
                  <a:ext uri="{FF2B5EF4-FFF2-40B4-BE49-F238E27FC236}">
                    <a16:creationId xmlns:a16="http://schemas.microsoft.com/office/drawing/2014/main" id="{2EB15F93-631B-4FA3-A8FE-C938FE9355E1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66">
                <a:extLst>
                  <a:ext uri="{FF2B5EF4-FFF2-40B4-BE49-F238E27FC236}">
                    <a16:creationId xmlns:a16="http://schemas.microsoft.com/office/drawing/2014/main" id="{7CBE0713-5E29-4796-94C7-660DF71D5F70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67">
                <a:extLst>
                  <a:ext uri="{FF2B5EF4-FFF2-40B4-BE49-F238E27FC236}">
                    <a16:creationId xmlns:a16="http://schemas.microsoft.com/office/drawing/2014/main" id="{C65DE7A5-21CA-46C3-B35F-70165FEB9B90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68">
                <a:extLst>
                  <a:ext uri="{FF2B5EF4-FFF2-40B4-BE49-F238E27FC236}">
                    <a16:creationId xmlns:a16="http://schemas.microsoft.com/office/drawing/2014/main" id="{8C461AE3-25C5-420F-A3CE-0786F61CA498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oup 355">
              <a:extLst>
                <a:ext uri="{FF2B5EF4-FFF2-40B4-BE49-F238E27FC236}">
                  <a16:creationId xmlns:a16="http://schemas.microsoft.com/office/drawing/2014/main" id="{4BC60D68-FA33-4EAD-B3D3-3507BE87AAAE}"/>
                </a:ext>
              </a:extLst>
            </p:cNvPr>
            <p:cNvGrpSpPr/>
            <p:nvPr/>
          </p:nvGrpSpPr>
          <p:grpSpPr>
            <a:xfrm>
              <a:off x="6402910" y="125001"/>
              <a:ext cx="768648" cy="985830"/>
              <a:chOff x="8787115" y="1200955"/>
              <a:chExt cx="1315990" cy="1687823"/>
            </a:xfrm>
          </p:grpSpPr>
          <p:sp>
            <p:nvSpPr>
              <p:cNvPr id="79" name="Freeform: Shape 361">
                <a:extLst>
                  <a:ext uri="{FF2B5EF4-FFF2-40B4-BE49-F238E27FC236}">
                    <a16:creationId xmlns:a16="http://schemas.microsoft.com/office/drawing/2014/main" id="{EF81E9D6-5BB6-45FD-B195-2145647A3393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362">
                <a:extLst>
                  <a:ext uri="{FF2B5EF4-FFF2-40B4-BE49-F238E27FC236}">
                    <a16:creationId xmlns:a16="http://schemas.microsoft.com/office/drawing/2014/main" id="{4CC4438D-C4CE-498E-9E34-1A27DB5BE0E5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63">
                <a:extLst>
                  <a:ext uri="{FF2B5EF4-FFF2-40B4-BE49-F238E27FC236}">
                    <a16:creationId xmlns:a16="http://schemas.microsoft.com/office/drawing/2014/main" id="{7082B8E3-9319-461D-89D2-2A86DD2FA328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64">
                <a:extLst>
                  <a:ext uri="{FF2B5EF4-FFF2-40B4-BE49-F238E27FC236}">
                    <a16:creationId xmlns:a16="http://schemas.microsoft.com/office/drawing/2014/main" id="{E4C155D1-8DE3-4FD0-B043-9BCECCF3D9D4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oup 356">
              <a:extLst>
                <a:ext uri="{FF2B5EF4-FFF2-40B4-BE49-F238E27FC236}">
                  <a16:creationId xmlns:a16="http://schemas.microsoft.com/office/drawing/2014/main" id="{BBE9830B-9341-4F55-BAFF-E7296D64C866}"/>
                </a:ext>
              </a:extLst>
            </p:cNvPr>
            <p:cNvGrpSpPr/>
            <p:nvPr/>
          </p:nvGrpSpPr>
          <p:grpSpPr>
            <a:xfrm>
              <a:off x="7426441" y="125001"/>
              <a:ext cx="768648" cy="985830"/>
              <a:chOff x="8787115" y="1200955"/>
              <a:chExt cx="1315990" cy="1687823"/>
            </a:xfrm>
          </p:grpSpPr>
          <p:sp>
            <p:nvSpPr>
              <p:cNvPr id="84" name="Freeform: Shape 357">
                <a:extLst>
                  <a:ext uri="{FF2B5EF4-FFF2-40B4-BE49-F238E27FC236}">
                    <a16:creationId xmlns:a16="http://schemas.microsoft.com/office/drawing/2014/main" id="{3A9503AD-E5F3-4C52-9869-7A93253F34C7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358">
                <a:extLst>
                  <a:ext uri="{FF2B5EF4-FFF2-40B4-BE49-F238E27FC236}">
                    <a16:creationId xmlns:a16="http://schemas.microsoft.com/office/drawing/2014/main" id="{F6B8F007-F2D8-428C-918C-CDDEA5AF69A9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59">
                <a:extLst>
                  <a:ext uri="{FF2B5EF4-FFF2-40B4-BE49-F238E27FC236}">
                    <a16:creationId xmlns:a16="http://schemas.microsoft.com/office/drawing/2014/main" id="{B740BBFC-4F1C-4ADF-BCCC-6C16437DDCC2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360">
                <a:extLst>
                  <a:ext uri="{FF2B5EF4-FFF2-40B4-BE49-F238E27FC236}">
                    <a16:creationId xmlns:a16="http://schemas.microsoft.com/office/drawing/2014/main" id="{A4D2FC7A-8171-4D46-A338-DF1832FDF2E9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2F84A98D-8C2E-4BC2-B71E-A4190B99903C}"/>
              </a:ext>
            </a:extLst>
          </p:cNvPr>
          <p:cNvSpPr/>
          <p:nvPr/>
        </p:nvSpPr>
        <p:spPr>
          <a:xfrm>
            <a:off x="6437272" y="5354576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391C50FA-FADA-45A8-9B40-B4A0E8404AF2}"/>
              </a:ext>
            </a:extLst>
          </p:cNvPr>
          <p:cNvSpPr/>
          <p:nvPr/>
        </p:nvSpPr>
        <p:spPr>
          <a:xfrm>
            <a:off x="6456907" y="1841864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465CA8D-48A2-4656-B106-26A34A3839F9}"/>
              </a:ext>
            </a:extLst>
          </p:cNvPr>
          <p:cNvSpPr/>
          <p:nvPr/>
        </p:nvSpPr>
        <p:spPr>
          <a:xfrm>
            <a:off x="7440634" y="2920491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E41FC383-3FC9-40A1-A40D-E9C63CC8BDF5}"/>
              </a:ext>
            </a:extLst>
          </p:cNvPr>
          <p:cNvSpPr/>
          <p:nvPr/>
        </p:nvSpPr>
        <p:spPr>
          <a:xfrm>
            <a:off x="7449862" y="4140837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Donut 1">
            <a:extLst>
              <a:ext uri="{FF2B5EF4-FFF2-40B4-BE49-F238E27FC236}">
                <a16:creationId xmlns:a16="http://schemas.microsoft.com/office/drawing/2014/main" id="{B8A12689-1CBE-48DB-A6EF-933320BE64A0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16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그룹 12">
            <a:extLst>
              <a:ext uri="{FF2B5EF4-FFF2-40B4-BE49-F238E27FC236}">
                <a16:creationId xmlns:a16="http://schemas.microsoft.com/office/drawing/2014/main" id="{5E7C1CA9-FEAB-4FBF-A715-C0B10E292CC7}"/>
              </a:ext>
            </a:extLst>
          </p:cNvPr>
          <p:cNvGrpSpPr/>
          <p:nvPr/>
        </p:nvGrpSpPr>
        <p:grpSpPr>
          <a:xfrm>
            <a:off x="1151981" y="2272394"/>
            <a:ext cx="2418299" cy="2827747"/>
            <a:chOff x="1989012" y="2175681"/>
            <a:chExt cx="2165302" cy="28277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FD24B-21ED-4484-85CC-74996D4B1DE6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79C5BD-2147-4EFC-8101-414015E0EC16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63037CE1-C246-4FEE-906F-10EFB1145CEB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254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A182E5FB-932E-4E6F-954D-B1BB13CAA3B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7633F1-FF67-420E-956F-EBBFFF0968AF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3A096D3-4051-45CB-8C21-99D36F806647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2">
            <a:extLst>
              <a:ext uri="{FF2B5EF4-FFF2-40B4-BE49-F238E27FC236}">
                <a16:creationId xmlns:a16="http://schemas.microsoft.com/office/drawing/2014/main" id="{8528A6B0-8411-49D7-86AF-50C19B145CC3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52558B-99C3-40CA-81AB-66F6BD255B04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A062E7-3FAF-4615-964D-5F59025D8BE7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4C13D337-6E7A-461C-BD70-CCDAAAD49682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6">
            <a:extLst>
              <a:ext uri="{FF2B5EF4-FFF2-40B4-BE49-F238E27FC236}">
                <a16:creationId xmlns:a16="http://schemas.microsoft.com/office/drawing/2014/main" id="{4A92BBBC-7DDE-4552-BDED-B7B1DD6E8054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776392-4890-4541-AA55-189D6D561E2B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5D4AA-7754-42E4-9BAF-FDA7161AF1BC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36883539-A3DB-4875-99E4-D4F27815E503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7">
            <a:extLst>
              <a:ext uri="{FF2B5EF4-FFF2-40B4-BE49-F238E27FC236}">
                <a16:creationId xmlns:a16="http://schemas.microsoft.com/office/drawing/2014/main" id="{E74C503F-438D-4AA3-A2B9-E73F857EC79D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840623-174B-4493-BBAC-0DB717450FB2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CA191D-34E7-4DE1-BA5F-C82320A3B44F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9DCCD8-617D-4C11-A9F1-A3C2F1A85B95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84F70E32-A294-4F0B-BC48-4154BA43981F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52E8B4-657F-41E1-84F9-034CBA8CDEC2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6EC01C-8A10-412E-B769-346A5390D35F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E7A795-49B8-4016-9F69-E670179BEA37}"/>
              </a:ext>
            </a:extLst>
          </p:cNvPr>
          <p:cNvSpPr/>
          <p:nvPr/>
        </p:nvSpPr>
        <p:spPr>
          <a:xfrm>
            <a:off x="7628433" y="3087595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D919A93-3667-43D7-A12A-81BB9EF27CD1}"/>
              </a:ext>
            </a:extLst>
          </p:cNvPr>
          <p:cNvSpPr/>
          <p:nvPr/>
        </p:nvSpPr>
        <p:spPr>
          <a:xfrm>
            <a:off x="6639201" y="201980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D55CFE84-48EB-4FA0-ABC5-7E57286F190D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B0B27AF7-BD83-49D9-A008-B1E8B26634CD}"/>
              </a:ext>
            </a:extLst>
          </p:cNvPr>
          <p:cNvSpPr/>
          <p:nvPr/>
        </p:nvSpPr>
        <p:spPr>
          <a:xfrm>
            <a:off x="7578701" y="4278904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" name="Graphic 2">
            <a:extLst>
              <a:ext uri="{FF2B5EF4-FFF2-40B4-BE49-F238E27FC236}">
                <a16:creationId xmlns:a16="http://schemas.microsoft.com/office/drawing/2014/main" id="{EE5CA25D-87BF-4ADD-9D5A-5D07E245D250}"/>
              </a:ext>
            </a:extLst>
          </p:cNvPr>
          <p:cNvGrpSpPr/>
          <p:nvPr/>
        </p:nvGrpSpPr>
        <p:grpSpPr>
          <a:xfrm>
            <a:off x="4415653" y="2962940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36" name="Freeform: Shape 456">
              <a:extLst>
                <a:ext uri="{FF2B5EF4-FFF2-40B4-BE49-F238E27FC236}">
                  <a16:creationId xmlns:a16="http://schemas.microsoft.com/office/drawing/2014/main" id="{7D8BF831-CD7D-4562-BD68-E5C160DEA3B4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7">
              <a:extLst>
                <a:ext uri="{FF2B5EF4-FFF2-40B4-BE49-F238E27FC236}">
                  <a16:creationId xmlns:a16="http://schemas.microsoft.com/office/drawing/2014/main" id="{2BACAE4C-D5EB-4FAB-8CAA-9324EF1BE347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58">
              <a:extLst>
                <a:ext uri="{FF2B5EF4-FFF2-40B4-BE49-F238E27FC236}">
                  <a16:creationId xmlns:a16="http://schemas.microsoft.com/office/drawing/2014/main" id="{25864774-0317-4AA3-815E-851153DE2687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59">
              <a:extLst>
                <a:ext uri="{FF2B5EF4-FFF2-40B4-BE49-F238E27FC236}">
                  <a16:creationId xmlns:a16="http://schemas.microsoft.com/office/drawing/2014/main" id="{AC5CE380-B511-4927-900C-31600D47801C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60">
              <a:extLst>
                <a:ext uri="{FF2B5EF4-FFF2-40B4-BE49-F238E27FC236}">
                  <a16:creationId xmlns:a16="http://schemas.microsoft.com/office/drawing/2014/main" id="{9083501F-F7B4-4983-BDB4-4F05CC3379DE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61">
              <a:extLst>
                <a:ext uri="{FF2B5EF4-FFF2-40B4-BE49-F238E27FC236}">
                  <a16:creationId xmlns:a16="http://schemas.microsoft.com/office/drawing/2014/main" id="{366341C7-7ADA-440D-8A3B-4A96A945CD8F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62">
              <a:extLst>
                <a:ext uri="{FF2B5EF4-FFF2-40B4-BE49-F238E27FC236}">
                  <a16:creationId xmlns:a16="http://schemas.microsoft.com/office/drawing/2014/main" id="{0EB27306-2F90-4962-9EED-13094BB8E9F4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63">
              <a:extLst>
                <a:ext uri="{FF2B5EF4-FFF2-40B4-BE49-F238E27FC236}">
                  <a16:creationId xmlns:a16="http://schemas.microsoft.com/office/drawing/2014/main" id="{3744A9FE-F5B5-45BA-9F78-8C57A493ED56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64">
              <a:extLst>
                <a:ext uri="{FF2B5EF4-FFF2-40B4-BE49-F238E27FC236}">
                  <a16:creationId xmlns:a16="http://schemas.microsoft.com/office/drawing/2014/main" id="{B010F5B8-AC19-446A-B693-44B1CFF72FC4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30977-9566-4669-BE86-165CF8802E16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A9912-F7AA-4059-8FA9-A73BBBDA2299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BCF3B107-7A81-40EB-8C5B-3048621F9834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A903A314-E4C3-48E7-94FB-635A2ADB3891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63003-D59B-4F1F-BB7C-A77A52E970A5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862B204-6503-40D9-9D61-7E49CBFF3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1291E39-8943-474D-99CD-9278D36A0121}"/>
              </a:ext>
            </a:extLst>
          </p:cNvPr>
          <p:cNvGrpSpPr/>
          <p:nvPr/>
        </p:nvGrpSpPr>
        <p:grpSpPr>
          <a:xfrm>
            <a:off x="3613067" y="1589426"/>
            <a:ext cx="4965866" cy="4738329"/>
            <a:chOff x="295166" y="1235412"/>
            <a:chExt cx="5800834" cy="5535039"/>
          </a:xfrm>
        </p:grpSpPr>
        <p:sp>
          <p:nvSpPr>
            <p:cNvPr id="9" name="Freeform: Shape 226">
              <a:extLst>
                <a:ext uri="{FF2B5EF4-FFF2-40B4-BE49-F238E27FC236}">
                  <a16:creationId xmlns:a16="http://schemas.microsoft.com/office/drawing/2014/main" id="{38DAE9A2-E34F-40A1-AAF6-95C818C52A92}"/>
                </a:ext>
              </a:extLst>
            </p:cNvPr>
            <p:cNvSpPr/>
            <p:nvPr/>
          </p:nvSpPr>
          <p:spPr>
            <a:xfrm>
              <a:off x="1277944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27">
              <a:extLst>
                <a:ext uri="{FF2B5EF4-FFF2-40B4-BE49-F238E27FC236}">
                  <a16:creationId xmlns:a16="http://schemas.microsoft.com/office/drawing/2014/main" id="{A9D30214-014A-4078-9954-EBF46356D6A8}"/>
                </a:ext>
              </a:extLst>
            </p:cNvPr>
            <p:cNvSpPr/>
            <p:nvPr/>
          </p:nvSpPr>
          <p:spPr>
            <a:xfrm>
              <a:off x="1747094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3">
              <a:extLst>
                <a:ext uri="{FF2B5EF4-FFF2-40B4-BE49-F238E27FC236}">
                  <a16:creationId xmlns:a16="http://schemas.microsoft.com/office/drawing/2014/main" id="{44C93F78-3389-45E8-95B4-73FA48422927}"/>
                </a:ext>
              </a:extLst>
            </p:cNvPr>
            <p:cNvSpPr/>
            <p:nvPr/>
          </p:nvSpPr>
          <p:spPr>
            <a:xfrm flipH="1">
              <a:off x="4525795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24">
              <a:extLst>
                <a:ext uri="{FF2B5EF4-FFF2-40B4-BE49-F238E27FC236}">
                  <a16:creationId xmlns:a16="http://schemas.microsoft.com/office/drawing/2014/main" id="{03431466-A9F4-4FF3-AC8B-55F689C6A79E}"/>
                </a:ext>
              </a:extLst>
            </p:cNvPr>
            <p:cNvSpPr/>
            <p:nvPr/>
          </p:nvSpPr>
          <p:spPr>
            <a:xfrm flipH="1">
              <a:off x="4318256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A2E9CAA0-84D9-40E6-967C-ECB09F093AC6}"/>
                </a:ext>
              </a:extLst>
            </p:cNvPr>
            <p:cNvGrpSpPr/>
            <p:nvPr/>
          </p:nvGrpSpPr>
          <p:grpSpPr>
            <a:xfrm>
              <a:off x="1319655" y="1235412"/>
              <a:ext cx="3881519" cy="3773412"/>
              <a:chOff x="1319655" y="1235412"/>
              <a:chExt cx="3881519" cy="3773412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7C8E9033-2F96-44BC-B467-BB23CFD055C5}"/>
                  </a:ext>
                </a:extLst>
              </p:cNvPr>
              <p:cNvSpPr/>
              <p:nvPr/>
            </p:nvSpPr>
            <p:spPr>
              <a:xfrm>
                <a:off x="1319655" y="2389447"/>
                <a:ext cx="3881519" cy="1636304"/>
              </a:xfrm>
              <a:custGeom>
                <a:avLst/>
                <a:gdLst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124360 w 3881519"/>
                  <a:gd name="connsiteY2" fmla="*/ 590496 h 1642648"/>
                  <a:gd name="connsiteX3" fmla="*/ 2099600 w 3881519"/>
                  <a:gd name="connsiteY3" fmla="*/ 639836 h 1642648"/>
                  <a:gd name="connsiteX4" fmla="*/ 2277169 w 3881519"/>
                  <a:gd name="connsiteY4" fmla="*/ 1154705 h 1642648"/>
                  <a:gd name="connsiteX5" fmla="*/ 2283619 w 3881519"/>
                  <a:gd name="connsiteY5" fmla="*/ 1168698 h 1642648"/>
                  <a:gd name="connsiteX6" fmla="*/ 2349324 w 3881519"/>
                  <a:gd name="connsiteY6" fmla="*/ 1182448 h 1642648"/>
                  <a:gd name="connsiteX7" fmla="*/ 2773487 w 3881519"/>
                  <a:gd name="connsiteY7" fmla="*/ 820339 h 1642648"/>
                  <a:gd name="connsiteX8" fmla="*/ 2868881 w 3881519"/>
                  <a:gd name="connsiteY8" fmla="*/ 739059 h 1642648"/>
                  <a:gd name="connsiteX9" fmla="*/ 2870586 w 3881519"/>
                  <a:gd name="connsiteY9" fmla="*/ 702435 h 1642648"/>
                  <a:gd name="connsiteX10" fmla="*/ 2419289 w 3881519"/>
                  <a:gd name="connsiteY10" fmla="*/ 265009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099600 w 3881519"/>
                  <a:gd name="connsiteY2" fmla="*/ 639836 h 1642648"/>
                  <a:gd name="connsiteX3" fmla="*/ 2277169 w 3881519"/>
                  <a:gd name="connsiteY3" fmla="*/ 1154705 h 1642648"/>
                  <a:gd name="connsiteX4" fmla="*/ 2283619 w 3881519"/>
                  <a:gd name="connsiteY4" fmla="*/ 1168698 h 1642648"/>
                  <a:gd name="connsiteX5" fmla="*/ 2349324 w 3881519"/>
                  <a:gd name="connsiteY5" fmla="*/ 1182448 h 1642648"/>
                  <a:gd name="connsiteX6" fmla="*/ 2773487 w 3881519"/>
                  <a:gd name="connsiteY6" fmla="*/ 820339 h 1642648"/>
                  <a:gd name="connsiteX7" fmla="*/ 2868881 w 3881519"/>
                  <a:gd name="connsiteY7" fmla="*/ 739059 h 1642648"/>
                  <a:gd name="connsiteX8" fmla="*/ 2870586 w 3881519"/>
                  <a:gd name="connsiteY8" fmla="*/ 702435 h 1642648"/>
                  <a:gd name="connsiteX9" fmla="*/ 2419289 w 3881519"/>
                  <a:gd name="connsiteY9" fmla="*/ 265009 h 1642648"/>
                  <a:gd name="connsiteX10" fmla="*/ 2293014 w 3881519"/>
                  <a:gd name="connsiteY10" fmla="*/ 131863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349324 w 3881519"/>
                  <a:gd name="connsiteY4" fmla="*/ 1182448 h 1642648"/>
                  <a:gd name="connsiteX5" fmla="*/ 2773487 w 3881519"/>
                  <a:gd name="connsiteY5" fmla="*/ 820339 h 1642648"/>
                  <a:gd name="connsiteX6" fmla="*/ 2868881 w 3881519"/>
                  <a:gd name="connsiteY6" fmla="*/ 739059 h 1642648"/>
                  <a:gd name="connsiteX7" fmla="*/ 2870586 w 3881519"/>
                  <a:gd name="connsiteY7" fmla="*/ 702435 h 1642648"/>
                  <a:gd name="connsiteX8" fmla="*/ 2419289 w 3881519"/>
                  <a:gd name="connsiteY8" fmla="*/ 265009 h 1642648"/>
                  <a:gd name="connsiteX9" fmla="*/ 2293014 w 3881519"/>
                  <a:gd name="connsiteY9" fmla="*/ 131863 h 1642648"/>
                  <a:gd name="connsiteX10" fmla="*/ 3220040 w 3881519"/>
                  <a:gd name="connsiteY10" fmla="*/ 242 h 1642648"/>
                  <a:gd name="connsiteX11" fmla="*/ 3252284 w 3881519"/>
                  <a:gd name="connsiteY11" fmla="*/ 25673 h 1642648"/>
                  <a:gd name="connsiteX12" fmla="*/ 3547714 w 3881519"/>
                  <a:gd name="connsiteY12" fmla="*/ 710223 h 1642648"/>
                  <a:gd name="connsiteX13" fmla="*/ 3875631 w 3881519"/>
                  <a:gd name="connsiteY13" fmla="*/ 1468387 h 1642648"/>
                  <a:gd name="connsiteX14" fmla="*/ 3856529 w 3881519"/>
                  <a:gd name="connsiteY14" fmla="*/ 1500266 h 1642648"/>
                  <a:gd name="connsiteX15" fmla="*/ 3627533 w 3881519"/>
                  <a:gd name="connsiteY15" fmla="*/ 1507080 h 1642648"/>
                  <a:gd name="connsiteX16" fmla="*/ 3618042 w 3881519"/>
                  <a:gd name="connsiteY16" fmla="*/ 1472768 h 1642648"/>
                  <a:gd name="connsiteX17" fmla="*/ 3598696 w 3881519"/>
                  <a:gd name="connsiteY17" fmla="*/ 1395868 h 1642648"/>
                  <a:gd name="connsiteX18" fmla="*/ 3435650 w 3881519"/>
                  <a:gd name="connsiteY18" fmla="*/ 1069045 h 1642648"/>
                  <a:gd name="connsiteX19" fmla="*/ 3421657 w 3881519"/>
                  <a:gd name="connsiteY19" fmla="*/ 1049090 h 1642648"/>
                  <a:gd name="connsiteX20" fmla="*/ 3387101 w 3881519"/>
                  <a:gd name="connsiteY20" fmla="*/ 980830 h 1642648"/>
                  <a:gd name="connsiteX21" fmla="*/ 3231234 w 3881519"/>
                  <a:gd name="connsiteY21" fmla="*/ 587694 h 1642648"/>
                  <a:gd name="connsiteX22" fmla="*/ 3160783 w 3881519"/>
                  <a:gd name="connsiteY22" fmla="*/ 409560 h 1642648"/>
                  <a:gd name="connsiteX23" fmla="*/ 3147398 w 3881519"/>
                  <a:gd name="connsiteY23" fmla="*/ 390823 h 1642648"/>
                  <a:gd name="connsiteX24" fmla="*/ 3117345 w 3881519"/>
                  <a:gd name="connsiteY24" fmla="*/ 459935 h 1642648"/>
                  <a:gd name="connsiteX25" fmla="*/ 2985448 w 3881519"/>
                  <a:gd name="connsiteY25" fmla="*/ 796491 h 1642648"/>
                  <a:gd name="connsiteX26" fmla="*/ 2855498 w 3881519"/>
                  <a:gd name="connsiteY26" fmla="*/ 1130493 h 1642648"/>
                  <a:gd name="connsiteX27" fmla="*/ 2814006 w 3881519"/>
                  <a:gd name="connsiteY27" fmla="*/ 1242191 h 1642648"/>
                  <a:gd name="connsiteX28" fmla="*/ 2791982 w 3881519"/>
                  <a:gd name="connsiteY28" fmla="*/ 1266161 h 1642648"/>
                  <a:gd name="connsiteX29" fmla="*/ 2636846 w 3881519"/>
                  <a:gd name="connsiteY29" fmla="*/ 1530685 h 1642648"/>
                  <a:gd name="connsiteX30" fmla="*/ 2571383 w 3881519"/>
                  <a:gd name="connsiteY30" fmla="*/ 1568040 h 1642648"/>
                  <a:gd name="connsiteX31" fmla="*/ 2119842 w 3881519"/>
                  <a:gd name="connsiteY31" fmla="*/ 1581059 h 1642648"/>
                  <a:gd name="connsiteX32" fmla="*/ 1699208 w 3881519"/>
                  <a:gd name="connsiteY32" fmla="*/ 1593836 h 1642648"/>
                  <a:gd name="connsiteX33" fmla="*/ 1355959 w 3881519"/>
                  <a:gd name="connsiteY33" fmla="*/ 1604543 h 1642648"/>
                  <a:gd name="connsiteX34" fmla="*/ 1331578 w 3881519"/>
                  <a:gd name="connsiteY34" fmla="*/ 1604497 h 1642648"/>
                  <a:gd name="connsiteX35" fmla="*/ 1323684 w 3881519"/>
                  <a:gd name="connsiteY35" fmla="*/ 1600138 h 1642648"/>
                  <a:gd name="connsiteX36" fmla="*/ 1220394 w 3881519"/>
                  <a:gd name="connsiteY36" fmla="*/ 1606530 h 1642648"/>
                  <a:gd name="connsiteX37" fmla="*/ 0 w 3881519"/>
                  <a:gd name="connsiteY37" fmla="*/ 1636304 h 1642648"/>
                  <a:gd name="connsiteX38" fmla="*/ 53051 w 3881519"/>
                  <a:gd name="connsiteY38" fmla="*/ 1510369 h 1642648"/>
                  <a:gd name="connsiteX39" fmla="*/ 601079 w 3881519"/>
                  <a:gd name="connsiteY39" fmla="*/ 220601 h 1642648"/>
                  <a:gd name="connsiteX40" fmla="*/ 674693 w 3881519"/>
                  <a:gd name="connsiteY40" fmla="*/ 165238 h 1642648"/>
                  <a:gd name="connsiteX41" fmla="*/ 2181858 w 3881519"/>
                  <a:gd name="connsiteY41" fmla="*/ 71886 h 1642648"/>
                  <a:gd name="connsiteX42" fmla="*/ 2234897 w 3881519"/>
                  <a:gd name="connsiteY42" fmla="*/ 70582 h 1642648"/>
                  <a:gd name="connsiteX43" fmla="*/ 2233731 w 3881519"/>
                  <a:gd name="connsiteY43" fmla="*/ 69354 h 1642648"/>
                  <a:gd name="connsiteX44" fmla="*/ 2263664 w 3881519"/>
                  <a:gd name="connsiteY44" fmla="*/ 58403 h 1642648"/>
                  <a:gd name="connsiteX45" fmla="*/ 2408093 w 3881519"/>
                  <a:gd name="connsiteY45" fmla="*/ 54023 h 1642648"/>
                  <a:gd name="connsiteX46" fmla="*/ 2645728 w 3881519"/>
                  <a:gd name="connsiteY46" fmla="*/ 38083 h 1642648"/>
                  <a:gd name="connsiteX47" fmla="*/ 3105785 w 3881519"/>
                  <a:gd name="connsiteY47" fmla="*/ 7907 h 1642648"/>
                  <a:gd name="connsiteX48" fmla="*/ 3220040 w 3881519"/>
                  <a:gd name="connsiteY48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773487 w 3881519"/>
                  <a:gd name="connsiteY4" fmla="*/ 820339 h 1642648"/>
                  <a:gd name="connsiteX5" fmla="*/ 2868881 w 3881519"/>
                  <a:gd name="connsiteY5" fmla="*/ 739059 h 1642648"/>
                  <a:gd name="connsiteX6" fmla="*/ 2870586 w 3881519"/>
                  <a:gd name="connsiteY6" fmla="*/ 702435 h 1642648"/>
                  <a:gd name="connsiteX7" fmla="*/ 2419289 w 3881519"/>
                  <a:gd name="connsiteY7" fmla="*/ 265009 h 1642648"/>
                  <a:gd name="connsiteX8" fmla="*/ 2293014 w 3881519"/>
                  <a:gd name="connsiteY8" fmla="*/ 131863 h 1642648"/>
                  <a:gd name="connsiteX9" fmla="*/ 3220040 w 3881519"/>
                  <a:gd name="connsiteY9" fmla="*/ 242 h 1642648"/>
                  <a:gd name="connsiteX10" fmla="*/ 3252284 w 3881519"/>
                  <a:gd name="connsiteY10" fmla="*/ 25673 h 1642648"/>
                  <a:gd name="connsiteX11" fmla="*/ 3547714 w 3881519"/>
                  <a:gd name="connsiteY11" fmla="*/ 710223 h 1642648"/>
                  <a:gd name="connsiteX12" fmla="*/ 3875631 w 3881519"/>
                  <a:gd name="connsiteY12" fmla="*/ 1468387 h 1642648"/>
                  <a:gd name="connsiteX13" fmla="*/ 3856529 w 3881519"/>
                  <a:gd name="connsiteY13" fmla="*/ 1500266 h 1642648"/>
                  <a:gd name="connsiteX14" fmla="*/ 3627533 w 3881519"/>
                  <a:gd name="connsiteY14" fmla="*/ 1507080 h 1642648"/>
                  <a:gd name="connsiteX15" fmla="*/ 3618042 w 3881519"/>
                  <a:gd name="connsiteY15" fmla="*/ 1472768 h 1642648"/>
                  <a:gd name="connsiteX16" fmla="*/ 3598696 w 3881519"/>
                  <a:gd name="connsiteY16" fmla="*/ 1395868 h 1642648"/>
                  <a:gd name="connsiteX17" fmla="*/ 3435650 w 3881519"/>
                  <a:gd name="connsiteY17" fmla="*/ 1069045 h 1642648"/>
                  <a:gd name="connsiteX18" fmla="*/ 3421657 w 3881519"/>
                  <a:gd name="connsiteY18" fmla="*/ 1049090 h 1642648"/>
                  <a:gd name="connsiteX19" fmla="*/ 3387101 w 3881519"/>
                  <a:gd name="connsiteY19" fmla="*/ 980830 h 1642648"/>
                  <a:gd name="connsiteX20" fmla="*/ 3231234 w 3881519"/>
                  <a:gd name="connsiteY20" fmla="*/ 587694 h 1642648"/>
                  <a:gd name="connsiteX21" fmla="*/ 3160783 w 3881519"/>
                  <a:gd name="connsiteY21" fmla="*/ 409560 h 1642648"/>
                  <a:gd name="connsiteX22" fmla="*/ 3147398 w 3881519"/>
                  <a:gd name="connsiteY22" fmla="*/ 390823 h 1642648"/>
                  <a:gd name="connsiteX23" fmla="*/ 3117345 w 3881519"/>
                  <a:gd name="connsiteY23" fmla="*/ 459935 h 1642648"/>
                  <a:gd name="connsiteX24" fmla="*/ 2985448 w 3881519"/>
                  <a:gd name="connsiteY24" fmla="*/ 796491 h 1642648"/>
                  <a:gd name="connsiteX25" fmla="*/ 2855498 w 3881519"/>
                  <a:gd name="connsiteY25" fmla="*/ 1130493 h 1642648"/>
                  <a:gd name="connsiteX26" fmla="*/ 2814006 w 3881519"/>
                  <a:gd name="connsiteY26" fmla="*/ 1242191 h 1642648"/>
                  <a:gd name="connsiteX27" fmla="*/ 2791982 w 3881519"/>
                  <a:gd name="connsiteY27" fmla="*/ 1266161 h 1642648"/>
                  <a:gd name="connsiteX28" fmla="*/ 2636846 w 3881519"/>
                  <a:gd name="connsiteY28" fmla="*/ 1530685 h 1642648"/>
                  <a:gd name="connsiteX29" fmla="*/ 2571383 w 3881519"/>
                  <a:gd name="connsiteY29" fmla="*/ 1568040 h 1642648"/>
                  <a:gd name="connsiteX30" fmla="*/ 2119842 w 3881519"/>
                  <a:gd name="connsiteY30" fmla="*/ 1581059 h 1642648"/>
                  <a:gd name="connsiteX31" fmla="*/ 1699208 w 3881519"/>
                  <a:gd name="connsiteY31" fmla="*/ 1593836 h 1642648"/>
                  <a:gd name="connsiteX32" fmla="*/ 1355959 w 3881519"/>
                  <a:gd name="connsiteY32" fmla="*/ 1604543 h 1642648"/>
                  <a:gd name="connsiteX33" fmla="*/ 1331578 w 3881519"/>
                  <a:gd name="connsiteY33" fmla="*/ 1604497 h 1642648"/>
                  <a:gd name="connsiteX34" fmla="*/ 1323684 w 3881519"/>
                  <a:gd name="connsiteY34" fmla="*/ 1600138 h 1642648"/>
                  <a:gd name="connsiteX35" fmla="*/ 1220394 w 3881519"/>
                  <a:gd name="connsiteY35" fmla="*/ 1606530 h 1642648"/>
                  <a:gd name="connsiteX36" fmla="*/ 0 w 3881519"/>
                  <a:gd name="connsiteY36" fmla="*/ 1636304 h 1642648"/>
                  <a:gd name="connsiteX37" fmla="*/ 53051 w 3881519"/>
                  <a:gd name="connsiteY37" fmla="*/ 1510369 h 1642648"/>
                  <a:gd name="connsiteX38" fmla="*/ 601079 w 3881519"/>
                  <a:gd name="connsiteY38" fmla="*/ 220601 h 1642648"/>
                  <a:gd name="connsiteX39" fmla="*/ 674693 w 3881519"/>
                  <a:gd name="connsiteY39" fmla="*/ 165238 h 1642648"/>
                  <a:gd name="connsiteX40" fmla="*/ 2181858 w 3881519"/>
                  <a:gd name="connsiteY40" fmla="*/ 71886 h 1642648"/>
                  <a:gd name="connsiteX41" fmla="*/ 2234897 w 3881519"/>
                  <a:gd name="connsiteY41" fmla="*/ 70582 h 1642648"/>
                  <a:gd name="connsiteX42" fmla="*/ 2233731 w 3881519"/>
                  <a:gd name="connsiteY42" fmla="*/ 69354 h 1642648"/>
                  <a:gd name="connsiteX43" fmla="*/ 2263664 w 3881519"/>
                  <a:gd name="connsiteY43" fmla="*/ 58403 h 1642648"/>
                  <a:gd name="connsiteX44" fmla="*/ 2408093 w 3881519"/>
                  <a:gd name="connsiteY44" fmla="*/ 54023 h 1642648"/>
                  <a:gd name="connsiteX45" fmla="*/ 2645728 w 3881519"/>
                  <a:gd name="connsiteY45" fmla="*/ 38083 h 1642648"/>
                  <a:gd name="connsiteX46" fmla="*/ 3105785 w 3881519"/>
                  <a:gd name="connsiteY46" fmla="*/ 7907 h 1642648"/>
                  <a:gd name="connsiteX47" fmla="*/ 3220040 w 3881519"/>
                  <a:gd name="connsiteY47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773487 w 3881519"/>
                  <a:gd name="connsiteY3" fmla="*/ 820339 h 1642648"/>
                  <a:gd name="connsiteX4" fmla="*/ 2868881 w 3881519"/>
                  <a:gd name="connsiteY4" fmla="*/ 739059 h 1642648"/>
                  <a:gd name="connsiteX5" fmla="*/ 2870586 w 3881519"/>
                  <a:gd name="connsiteY5" fmla="*/ 702435 h 1642648"/>
                  <a:gd name="connsiteX6" fmla="*/ 2419289 w 3881519"/>
                  <a:gd name="connsiteY6" fmla="*/ 265009 h 1642648"/>
                  <a:gd name="connsiteX7" fmla="*/ 2293014 w 3881519"/>
                  <a:gd name="connsiteY7" fmla="*/ 131863 h 1642648"/>
                  <a:gd name="connsiteX8" fmla="*/ 3220040 w 3881519"/>
                  <a:gd name="connsiteY8" fmla="*/ 242 h 1642648"/>
                  <a:gd name="connsiteX9" fmla="*/ 3252284 w 3881519"/>
                  <a:gd name="connsiteY9" fmla="*/ 25673 h 1642648"/>
                  <a:gd name="connsiteX10" fmla="*/ 3547714 w 3881519"/>
                  <a:gd name="connsiteY10" fmla="*/ 710223 h 1642648"/>
                  <a:gd name="connsiteX11" fmla="*/ 3875631 w 3881519"/>
                  <a:gd name="connsiteY11" fmla="*/ 1468387 h 1642648"/>
                  <a:gd name="connsiteX12" fmla="*/ 3856529 w 3881519"/>
                  <a:gd name="connsiteY12" fmla="*/ 1500266 h 1642648"/>
                  <a:gd name="connsiteX13" fmla="*/ 3627533 w 3881519"/>
                  <a:gd name="connsiteY13" fmla="*/ 1507080 h 1642648"/>
                  <a:gd name="connsiteX14" fmla="*/ 3618042 w 3881519"/>
                  <a:gd name="connsiteY14" fmla="*/ 1472768 h 1642648"/>
                  <a:gd name="connsiteX15" fmla="*/ 3598696 w 3881519"/>
                  <a:gd name="connsiteY15" fmla="*/ 1395868 h 1642648"/>
                  <a:gd name="connsiteX16" fmla="*/ 3435650 w 3881519"/>
                  <a:gd name="connsiteY16" fmla="*/ 1069045 h 1642648"/>
                  <a:gd name="connsiteX17" fmla="*/ 3421657 w 3881519"/>
                  <a:gd name="connsiteY17" fmla="*/ 1049090 h 1642648"/>
                  <a:gd name="connsiteX18" fmla="*/ 3387101 w 3881519"/>
                  <a:gd name="connsiteY18" fmla="*/ 980830 h 1642648"/>
                  <a:gd name="connsiteX19" fmla="*/ 3231234 w 3881519"/>
                  <a:gd name="connsiteY19" fmla="*/ 587694 h 1642648"/>
                  <a:gd name="connsiteX20" fmla="*/ 3160783 w 3881519"/>
                  <a:gd name="connsiteY20" fmla="*/ 409560 h 1642648"/>
                  <a:gd name="connsiteX21" fmla="*/ 3147398 w 3881519"/>
                  <a:gd name="connsiteY21" fmla="*/ 390823 h 1642648"/>
                  <a:gd name="connsiteX22" fmla="*/ 3117345 w 3881519"/>
                  <a:gd name="connsiteY22" fmla="*/ 459935 h 1642648"/>
                  <a:gd name="connsiteX23" fmla="*/ 2985448 w 3881519"/>
                  <a:gd name="connsiteY23" fmla="*/ 796491 h 1642648"/>
                  <a:gd name="connsiteX24" fmla="*/ 2855498 w 3881519"/>
                  <a:gd name="connsiteY24" fmla="*/ 1130493 h 1642648"/>
                  <a:gd name="connsiteX25" fmla="*/ 2814006 w 3881519"/>
                  <a:gd name="connsiteY25" fmla="*/ 1242191 h 1642648"/>
                  <a:gd name="connsiteX26" fmla="*/ 2791982 w 3881519"/>
                  <a:gd name="connsiteY26" fmla="*/ 1266161 h 1642648"/>
                  <a:gd name="connsiteX27" fmla="*/ 2636846 w 3881519"/>
                  <a:gd name="connsiteY27" fmla="*/ 1530685 h 1642648"/>
                  <a:gd name="connsiteX28" fmla="*/ 2571383 w 3881519"/>
                  <a:gd name="connsiteY28" fmla="*/ 1568040 h 1642648"/>
                  <a:gd name="connsiteX29" fmla="*/ 2119842 w 3881519"/>
                  <a:gd name="connsiteY29" fmla="*/ 1581059 h 1642648"/>
                  <a:gd name="connsiteX30" fmla="*/ 1699208 w 3881519"/>
                  <a:gd name="connsiteY30" fmla="*/ 1593836 h 1642648"/>
                  <a:gd name="connsiteX31" fmla="*/ 1355959 w 3881519"/>
                  <a:gd name="connsiteY31" fmla="*/ 1604543 h 1642648"/>
                  <a:gd name="connsiteX32" fmla="*/ 1331578 w 3881519"/>
                  <a:gd name="connsiteY32" fmla="*/ 1604497 h 1642648"/>
                  <a:gd name="connsiteX33" fmla="*/ 1323684 w 3881519"/>
                  <a:gd name="connsiteY33" fmla="*/ 1600138 h 1642648"/>
                  <a:gd name="connsiteX34" fmla="*/ 1220394 w 3881519"/>
                  <a:gd name="connsiteY34" fmla="*/ 1606530 h 1642648"/>
                  <a:gd name="connsiteX35" fmla="*/ 0 w 3881519"/>
                  <a:gd name="connsiteY35" fmla="*/ 1636304 h 1642648"/>
                  <a:gd name="connsiteX36" fmla="*/ 53051 w 3881519"/>
                  <a:gd name="connsiteY36" fmla="*/ 1510369 h 1642648"/>
                  <a:gd name="connsiteX37" fmla="*/ 601079 w 3881519"/>
                  <a:gd name="connsiteY37" fmla="*/ 220601 h 1642648"/>
                  <a:gd name="connsiteX38" fmla="*/ 674693 w 3881519"/>
                  <a:gd name="connsiteY38" fmla="*/ 165238 h 1642648"/>
                  <a:gd name="connsiteX39" fmla="*/ 2181858 w 3881519"/>
                  <a:gd name="connsiteY39" fmla="*/ 71886 h 1642648"/>
                  <a:gd name="connsiteX40" fmla="*/ 2234897 w 3881519"/>
                  <a:gd name="connsiteY40" fmla="*/ 70582 h 1642648"/>
                  <a:gd name="connsiteX41" fmla="*/ 2233731 w 3881519"/>
                  <a:gd name="connsiteY41" fmla="*/ 69354 h 1642648"/>
                  <a:gd name="connsiteX42" fmla="*/ 2263664 w 3881519"/>
                  <a:gd name="connsiteY42" fmla="*/ 58403 h 1642648"/>
                  <a:gd name="connsiteX43" fmla="*/ 2408093 w 3881519"/>
                  <a:gd name="connsiteY43" fmla="*/ 54023 h 1642648"/>
                  <a:gd name="connsiteX44" fmla="*/ 2645728 w 3881519"/>
                  <a:gd name="connsiteY44" fmla="*/ 38083 h 1642648"/>
                  <a:gd name="connsiteX45" fmla="*/ 3105785 w 3881519"/>
                  <a:gd name="connsiteY45" fmla="*/ 7907 h 1642648"/>
                  <a:gd name="connsiteX46" fmla="*/ 3220040 w 3881519"/>
                  <a:gd name="connsiteY46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868881 w 3881519"/>
                  <a:gd name="connsiteY3" fmla="*/ 739059 h 1642648"/>
                  <a:gd name="connsiteX4" fmla="*/ 2870586 w 3881519"/>
                  <a:gd name="connsiteY4" fmla="*/ 702435 h 1642648"/>
                  <a:gd name="connsiteX5" fmla="*/ 2419289 w 3881519"/>
                  <a:gd name="connsiteY5" fmla="*/ 265009 h 1642648"/>
                  <a:gd name="connsiteX6" fmla="*/ 2293014 w 3881519"/>
                  <a:gd name="connsiteY6" fmla="*/ 131863 h 1642648"/>
                  <a:gd name="connsiteX7" fmla="*/ 3220040 w 3881519"/>
                  <a:gd name="connsiteY7" fmla="*/ 242 h 1642648"/>
                  <a:gd name="connsiteX8" fmla="*/ 3252284 w 3881519"/>
                  <a:gd name="connsiteY8" fmla="*/ 25673 h 1642648"/>
                  <a:gd name="connsiteX9" fmla="*/ 3547714 w 3881519"/>
                  <a:gd name="connsiteY9" fmla="*/ 710223 h 1642648"/>
                  <a:gd name="connsiteX10" fmla="*/ 3875631 w 3881519"/>
                  <a:gd name="connsiteY10" fmla="*/ 1468387 h 1642648"/>
                  <a:gd name="connsiteX11" fmla="*/ 3856529 w 3881519"/>
                  <a:gd name="connsiteY11" fmla="*/ 1500266 h 1642648"/>
                  <a:gd name="connsiteX12" fmla="*/ 3627533 w 3881519"/>
                  <a:gd name="connsiteY12" fmla="*/ 1507080 h 1642648"/>
                  <a:gd name="connsiteX13" fmla="*/ 3618042 w 3881519"/>
                  <a:gd name="connsiteY13" fmla="*/ 1472768 h 1642648"/>
                  <a:gd name="connsiteX14" fmla="*/ 3598696 w 3881519"/>
                  <a:gd name="connsiteY14" fmla="*/ 1395868 h 1642648"/>
                  <a:gd name="connsiteX15" fmla="*/ 3435650 w 3881519"/>
                  <a:gd name="connsiteY15" fmla="*/ 1069045 h 1642648"/>
                  <a:gd name="connsiteX16" fmla="*/ 3421657 w 3881519"/>
                  <a:gd name="connsiteY16" fmla="*/ 1049090 h 1642648"/>
                  <a:gd name="connsiteX17" fmla="*/ 3387101 w 3881519"/>
                  <a:gd name="connsiteY17" fmla="*/ 980830 h 1642648"/>
                  <a:gd name="connsiteX18" fmla="*/ 3231234 w 3881519"/>
                  <a:gd name="connsiteY18" fmla="*/ 587694 h 1642648"/>
                  <a:gd name="connsiteX19" fmla="*/ 3160783 w 3881519"/>
                  <a:gd name="connsiteY19" fmla="*/ 409560 h 1642648"/>
                  <a:gd name="connsiteX20" fmla="*/ 3147398 w 3881519"/>
                  <a:gd name="connsiteY20" fmla="*/ 390823 h 1642648"/>
                  <a:gd name="connsiteX21" fmla="*/ 3117345 w 3881519"/>
                  <a:gd name="connsiteY21" fmla="*/ 459935 h 1642648"/>
                  <a:gd name="connsiteX22" fmla="*/ 2985448 w 3881519"/>
                  <a:gd name="connsiteY22" fmla="*/ 796491 h 1642648"/>
                  <a:gd name="connsiteX23" fmla="*/ 2855498 w 3881519"/>
                  <a:gd name="connsiteY23" fmla="*/ 1130493 h 1642648"/>
                  <a:gd name="connsiteX24" fmla="*/ 2814006 w 3881519"/>
                  <a:gd name="connsiteY24" fmla="*/ 1242191 h 1642648"/>
                  <a:gd name="connsiteX25" fmla="*/ 2791982 w 3881519"/>
                  <a:gd name="connsiteY25" fmla="*/ 1266161 h 1642648"/>
                  <a:gd name="connsiteX26" fmla="*/ 2636846 w 3881519"/>
                  <a:gd name="connsiteY26" fmla="*/ 1530685 h 1642648"/>
                  <a:gd name="connsiteX27" fmla="*/ 2571383 w 3881519"/>
                  <a:gd name="connsiteY27" fmla="*/ 1568040 h 1642648"/>
                  <a:gd name="connsiteX28" fmla="*/ 2119842 w 3881519"/>
                  <a:gd name="connsiteY28" fmla="*/ 1581059 h 1642648"/>
                  <a:gd name="connsiteX29" fmla="*/ 1699208 w 3881519"/>
                  <a:gd name="connsiteY29" fmla="*/ 1593836 h 1642648"/>
                  <a:gd name="connsiteX30" fmla="*/ 1355959 w 3881519"/>
                  <a:gd name="connsiteY30" fmla="*/ 1604543 h 1642648"/>
                  <a:gd name="connsiteX31" fmla="*/ 1331578 w 3881519"/>
                  <a:gd name="connsiteY31" fmla="*/ 1604497 h 1642648"/>
                  <a:gd name="connsiteX32" fmla="*/ 1323684 w 3881519"/>
                  <a:gd name="connsiteY32" fmla="*/ 1600138 h 1642648"/>
                  <a:gd name="connsiteX33" fmla="*/ 1220394 w 3881519"/>
                  <a:gd name="connsiteY33" fmla="*/ 1606530 h 1642648"/>
                  <a:gd name="connsiteX34" fmla="*/ 0 w 3881519"/>
                  <a:gd name="connsiteY34" fmla="*/ 1636304 h 1642648"/>
                  <a:gd name="connsiteX35" fmla="*/ 53051 w 3881519"/>
                  <a:gd name="connsiteY35" fmla="*/ 1510369 h 1642648"/>
                  <a:gd name="connsiteX36" fmla="*/ 601079 w 3881519"/>
                  <a:gd name="connsiteY36" fmla="*/ 220601 h 1642648"/>
                  <a:gd name="connsiteX37" fmla="*/ 674693 w 3881519"/>
                  <a:gd name="connsiteY37" fmla="*/ 165238 h 1642648"/>
                  <a:gd name="connsiteX38" fmla="*/ 2181858 w 3881519"/>
                  <a:gd name="connsiteY38" fmla="*/ 71886 h 1642648"/>
                  <a:gd name="connsiteX39" fmla="*/ 2234897 w 3881519"/>
                  <a:gd name="connsiteY39" fmla="*/ 70582 h 1642648"/>
                  <a:gd name="connsiteX40" fmla="*/ 2233731 w 3881519"/>
                  <a:gd name="connsiteY40" fmla="*/ 69354 h 1642648"/>
                  <a:gd name="connsiteX41" fmla="*/ 2263664 w 3881519"/>
                  <a:gd name="connsiteY41" fmla="*/ 58403 h 1642648"/>
                  <a:gd name="connsiteX42" fmla="*/ 2408093 w 3881519"/>
                  <a:gd name="connsiteY42" fmla="*/ 54023 h 1642648"/>
                  <a:gd name="connsiteX43" fmla="*/ 2645728 w 3881519"/>
                  <a:gd name="connsiteY43" fmla="*/ 38083 h 1642648"/>
                  <a:gd name="connsiteX44" fmla="*/ 3105785 w 3881519"/>
                  <a:gd name="connsiteY44" fmla="*/ 7907 h 1642648"/>
                  <a:gd name="connsiteX45" fmla="*/ 3220040 w 3881519"/>
                  <a:gd name="connsiteY45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870586 w 3881519"/>
                  <a:gd name="connsiteY3" fmla="*/ 702435 h 1642648"/>
                  <a:gd name="connsiteX4" fmla="*/ 2419289 w 3881519"/>
                  <a:gd name="connsiteY4" fmla="*/ 265009 h 1642648"/>
                  <a:gd name="connsiteX5" fmla="*/ 2293014 w 3881519"/>
                  <a:gd name="connsiteY5" fmla="*/ 131863 h 1642648"/>
                  <a:gd name="connsiteX6" fmla="*/ 3220040 w 3881519"/>
                  <a:gd name="connsiteY6" fmla="*/ 242 h 1642648"/>
                  <a:gd name="connsiteX7" fmla="*/ 3252284 w 3881519"/>
                  <a:gd name="connsiteY7" fmla="*/ 25673 h 1642648"/>
                  <a:gd name="connsiteX8" fmla="*/ 3547714 w 3881519"/>
                  <a:gd name="connsiteY8" fmla="*/ 710223 h 1642648"/>
                  <a:gd name="connsiteX9" fmla="*/ 3875631 w 3881519"/>
                  <a:gd name="connsiteY9" fmla="*/ 1468387 h 1642648"/>
                  <a:gd name="connsiteX10" fmla="*/ 3856529 w 3881519"/>
                  <a:gd name="connsiteY10" fmla="*/ 1500266 h 1642648"/>
                  <a:gd name="connsiteX11" fmla="*/ 3627533 w 3881519"/>
                  <a:gd name="connsiteY11" fmla="*/ 1507080 h 1642648"/>
                  <a:gd name="connsiteX12" fmla="*/ 3618042 w 3881519"/>
                  <a:gd name="connsiteY12" fmla="*/ 1472768 h 1642648"/>
                  <a:gd name="connsiteX13" fmla="*/ 3598696 w 3881519"/>
                  <a:gd name="connsiteY13" fmla="*/ 1395868 h 1642648"/>
                  <a:gd name="connsiteX14" fmla="*/ 3435650 w 3881519"/>
                  <a:gd name="connsiteY14" fmla="*/ 1069045 h 1642648"/>
                  <a:gd name="connsiteX15" fmla="*/ 3421657 w 3881519"/>
                  <a:gd name="connsiteY15" fmla="*/ 1049090 h 1642648"/>
                  <a:gd name="connsiteX16" fmla="*/ 3387101 w 3881519"/>
                  <a:gd name="connsiteY16" fmla="*/ 980830 h 1642648"/>
                  <a:gd name="connsiteX17" fmla="*/ 3231234 w 3881519"/>
                  <a:gd name="connsiteY17" fmla="*/ 587694 h 1642648"/>
                  <a:gd name="connsiteX18" fmla="*/ 3160783 w 3881519"/>
                  <a:gd name="connsiteY18" fmla="*/ 409560 h 1642648"/>
                  <a:gd name="connsiteX19" fmla="*/ 3147398 w 3881519"/>
                  <a:gd name="connsiteY19" fmla="*/ 390823 h 1642648"/>
                  <a:gd name="connsiteX20" fmla="*/ 3117345 w 3881519"/>
                  <a:gd name="connsiteY20" fmla="*/ 459935 h 1642648"/>
                  <a:gd name="connsiteX21" fmla="*/ 2985448 w 3881519"/>
                  <a:gd name="connsiteY21" fmla="*/ 796491 h 1642648"/>
                  <a:gd name="connsiteX22" fmla="*/ 2855498 w 3881519"/>
                  <a:gd name="connsiteY22" fmla="*/ 1130493 h 1642648"/>
                  <a:gd name="connsiteX23" fmla="*/ 2814006 w 3881519"/>
                  <a:gd name="connsiteY23" fmla="*/ 1242191 h 1642648"/>
                  <a:gd name="connsiteX24" fmla="*/ 2791982 w 3881519"/>
                  <a:gd name="connsiteY24" fmla="*/ 1266161 h 1642648"/>
                  <a:gd name="connsiteX25" fmla="*/ 2636846 w 3881519"/>
                  <a:gd name="connsiteY25" fmla="*/ 1530685 h 1642648"/>
                  <a:gd name="connsiteX26" fmla="*/ 2571383 w 3881519"/>
                  <a:gd name="connsiteY26" fmla="*/ 1568040 h 1642648"/>
                  <a:gd name="connsiteX27" fmla="*/ 2119842 w 3881519"/>
                  <a:gd name="connsiteY27" fmla="*/ 1581059 h 1642648"/>
                  <a:gd name="connsiteX28" fmla="*/ 1699208 w 3881519"/>
                  <a:gd name="connsiteY28" fmla="*/ 1593836 h 1642648"/>
                  <a:gd name="connsiteX29" fmla="*/ 1355959 w 3881519"/>
                  <a:gd name="connsiteY29" fmla="*/ 1604543 h 1642648"/>
                  <a:gd name="connsiteX30" fmla="*/ 1331578 w 3881519"/>
                  <a:gd name="connsiteY30" fmla="*/ 1604497 h 1642648"/>
                  <a:gd name="connsiteX31" fmla="*/ 1323684 w 3881519"/>
                  <a:gd name="connsiteY31" fmla="*/ 1600138 h 1642648"/>
                  <a:gd name="connsiteX32" fmla="*/ 1220394 w 3881519"/>
                  <a:gd name="connsiteY32" fmla="*/ 1606530 h 1642648"/>
                  <a:gd name="connsiteX33" fmla="*/ 0 w 3881519"/>
                  <a:gd name="connsiteY33" fmla="*/ 1636304 h 1642648"/>
                  <a:gd name="connsiteX34" fmla="*/ 53051 w 3881519"/>
                  <a:gd name="connsiteY34" fmla="*/ 1510369 h 1642648"/>
                  <a:gd name="connsiteX35" fmla="*/ 601079 w 3881519"/>
                  <a:gd name="connsiteY35" fmla="*/ 220601 h 1642648"/>
                  <a:gd name="connsiteX36" fmla="*/ 674693 w 3881519"/>
                  <a:gd name="connsiteY36" fmla="*/ 165238 h 1642648"/>
                  <a:gd name="connsiteX37" fmla="*/ 2181858 w 3881519"/>
                  <a:gd name="connsiteY37" fmla="*/ 71886 h 1642648"/>
                  <a:gd name="connsiteX38" fmla="*/ 2234897 w 3881519"/>
                  <a:gd name="connsiteY38" fmla="*/ 70582 h 1642648"/>
                  <a:gd name="connsiteX39" fmla="*/ 2233731 w 3881519"/>
                  <a:gd name="connsiteY39" fmla="*/ 69354 h 1642648"/>
                  <a:gd name="connsiteX40" fmla="*/ 2263664 w 3881519"/>
                  <a:gd name="connsiteY40" fmla="*/ 58403 h 1642648"/>
                  <a:gd name="connsiteX41" fmla="*/ 2408093 w 3881519"/>
                  <a:gd name="connsiteY41" fmla="*/ 54023 h 1642648"/>
                  <a:gd name="connsiteX42" fmla="*/ 2645728 w 3881519"/>
                  <a:gd name="connsiteY42" fmla="*/ 38083 h 1642648"/>
                  <a:gd name="connsiteX43" fmla="*/ 3105785 w 3881519"/>
                  <a:gd name="connsiteY43" fmla="*/ 7907 h 1642648"/>
                  <a:gd name="connsiteX44" fmla="*/ 3220040 w 3881519"/>
                  <a:gd name="connsiteY44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419289 w 3881519"/>
                  <a:gd name="connsiteY3" fmla="*/ 265009 h 1642648"/>
                  <a:gd name="connsiteX4" fmla="*/ 2293014 w 3881519"/>
                  <a:gd name="connsiteY4" fmla="*/ 131863 h 1642648"/>
                  <a:gd name="connsiteX5" fmla="*/ 3220040 w 3881519"/>
                  <a:gd name="connsiteY5" fmla="*/ 242 h 1642648"/>
                  <a:gd name="connsiteX6" fmla="*/ 3252284 w 3881519"/>
                  <a:gd name="connsiteY6" fmla="*/ 25673 h 1642648"/>
                  <a:gd name="connsiteX7" fmla="*/ 3547714 w 3881519"/>
                  <a:gd name="connsiteY7" fmla="*/ 710223 h 1642648"/>
                  <a:gd name="connsiteX8" fmla="*/ 3875631 w 3881519"/>
                  <a:gd name="connsiteY8" fmla="*/ 1468387 h 1642648"/>
                  <a:gd name="connsiteX9" fmla="*/ 3856529 w 3881519"/>
                  <a:gd name="connsiteY9" fmla="*/ 1500266 h 1642648"/>
                  <a:gd name="connsiteX10" fmla="*/ 3627533 w 3881519"/>
                  <a:gd name="connsiteY10" fmla="*/ 1507080 h 1642648"/>
                  <a:gd name="connsiteX11" fmla="*/ 3618042 w 3881519"/>
                  <a:gd name="connsiteY11" fmla="*/ 1472768 h 1642648"/>
                  <a:gd name="connsiteX12" fmla="*/ 3598696 w 3881519"/>
                  <a:gd name="connsiteY12" fmla="*/ 1395868 h 1642648"/>
                  <a:gd name="connsiteX13" fmla="*/ 3435650 w 3881519"/>
                  <a:gd name="connsiteY13" fmla="*/ 1069045 h 1642648"/>
                  <a:gd name="connsiteX14" fmla="*/ 3421657 w 3881519"/>
                  <a:gd name="connsiteY14" fmla="*/ 1049090 h 1642648"/>
                  <a:gd name="connsiteX15" fmla="*/ 3387101 w 3881519"/>
                  <a:gd name="connsiteY15" fmla="*/ 980830 h 1642648"/>
                  <a:gd name="connsiteX16" fmla="*/ 3231234 w 3881519"/>
                  <a:gd name="connsiteY16" fmla="*/ 587694 h 1642648"/>
                  <a:gd name="connsiteX17" fmla="*/ 3160783 w 3881519"/>
                  <a:gd name="connsiteY17" fmla="*/ 409560 h 1642648"/>
                  <a:gd name="connsiteX18" fmla="*/ 3147398 w 3881519"/>
                  <a:gd name="connsiteY18" fmla="*/ 390823 h 1642648"/>
                  <a:gd name="connsiteX19" fmla="*/ 3117345 w 3881519"/>
                  <a:gd name="connsiteY19" fmla="*/ 459935 h 1642648"/>
                  <a:gd name="connsiteX20" fmla="*/ 2985448 w 3881519"/>
                  <a:gd name="connsiteY20" fmla="*/ 796491 h 1642648"/>
                  <a:gd name="connsiteX21" fmla="*/ 2855498 w 3881519"/>
                  <a:gd name="connsiteY21" fmla="*/ 1130493 h 1642648"/>
                  <a:gd name="connsiteX22" fmla="*/ 2814006 w 3881519"/>
                  <a:gd name="connsiteY22" fmla="*/ 1242191 h 1642648"/>
                  <a:gd name="connsiteX23" fmla="*/ 2791982 w 3881519"/>
                  <a:gd name="connsiteY23" fmla="*/ 1266161 h 1642648"/>
                  <a:gd name="connsiteX24" fmla="*/ 2636846 w 3881519"/>
                  <a:gd name="connsiteY24" fmla="*/ 1530685 h 1642648"/>
                  <a:gd name="connsiteX25" fmla="*/ 2571383 w 3881519"/>
                  <a:gd name="connsiteY25" fmla="*/ 1568040 h 1642648"/>
                  <a:gd name="connsiteX26" fmla="*/ 2119842 w 3881519"/>
                  <a:gd name="connsiteY26" fmla="*/ 1581059 h 1642648"/>
                  <a:gd name="connsiteX27" fmla="*/ 1699208 w 3881519"/>
                  <a:gd name="connsiteY27" fmla="*/ 1593836 h 1642648"/>
                  <a:gd name="connsiteX28" fmla="*/ 1355959 w 3881519"/>
                  <a:gd name="connsiteY28" fmla="*/ 1604543 h 1642648"/>
                  <a:gd name="connsiteX29" fmla="*/ 1331578 w 3881519"/>
                  <a:gd name="connsiteY29" fmla="*/ 1604497 h 1642648"/>
                  <a:gd name="connsiteX30" fmla="*/ 1323684 w 3881519"/>
                  <a:gd name="connsiteY30" fmla="*/ 1600138 h 1642648"/>
                  <a:gd name="connsiteX31" fmla="*/ 1220394 w 3881519"/>
                  <a:gd name="connsiteY31" fmla="*/ 1606530 h 1642648"/>
                  <a:gd name="connsiteX32" fmla="*/ 0 w 3881519"/>
                  <a:gd name="connsiteY32" fmla="*/ 1636304 h 1642648"/>
                  <a:gd name="connsiteX33" fmla="*/ 53051 w 3881519"/>
                  <a:gd name="connsiteY33" fmla="*/ 1510369 h 1642648"/>
                  <a:gd name="connsiteX34" fmla="*/ 601079 w 3881519"/>
                  <a:gd name="connsiteY34" fmla="*/ 220601 h 1642648"/>
                  <a:gd name="connsiteX35" fmla="*/ 674693 w 3881519"/>
                  <a:gd name="connsiteY35" fmla="*/ 165238 h 1642648"/>
                  <a:gd name="connsiteX36" fmla="*/ 2181858 w 3881519"/>
                  <a:gd name="connsiteY36" fmla="*/ 71886 h 1642648"/>
                  <a:gd name="connsiteX37" fmla="*/ 2234897 w 3881519"/>
                  <a:gd name="connsiteY37" fmla="*/ 70582 h 1642648"/>
                  <a:gd name="connsiteX38" fmla="*/ 2233731 w 3881519"/>
                  <a:gd name="connsiteY38" fmla="*/ 69354 h 1642648"/>
                  <a:gd name="connsiteX39" fmla="*/ 2263664 w 3881519"/>
                  <a:gd name="connsiteY39" fmla="*/ 58403 h 1642648"/>
                  <a:gd name="connsiteX40" fmla="*/ 2408093 w 3881519"/>
                  <a:gd name="connsiteY40" fmla="*/ 54023 h 1642648"/>
                  <a:gd name="connsiteX41" fmla="*/ 2645728 w 3881519"/>
                  <a:gd name="connsiteY41" fmla="*/ 38083 h 1642648"/>
                  <a:gd name="connsiteX42" fmla="*/ 3105785 w 3881519"/>
                  <a:gd name="connsiteY42" fmla="*/ 7907 h 1642648"/>
                  <a:gd name="connsiteX43" fmla="*/ 3220040 w 3881519"/>
                  <a:gd name="connsiteY43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419289 w 3881519"/>
                  <a:gd name="connsiteY2" fmla="*/ 265009 h 1642648"/>
                  <a:gd name="connsiteX3" fmla="*/ 2293014 w 3881519"/>
                  <a:gd name="connsiteY3" fmla="*/ 131863 h 1642648"/>
                  <a:gd name="connsiteX4" fmla="*/ 3220040 w 3881519"/>
                  <a:gd name="connsiteY4" fmla="*/ 242 h 1642648"/>
                  <a:gd name="connsiteX5" fmla="*/ 3252284 w 3881519"/>
                  <a:gd name="connsiteY5" fmla="*/ 25673 h 1642648"/>
                  <a:gd name="connsiteX6" fmla="*/ 3547714 w 3881519"/>
                  <a:gd name="connsiteY6" fmla="*/ 710223 h 1642648"/>
                  <a:gd name="connsiteX7" fmla="*/ 3875631 w 3881519"/>
                  <a:gd name="connsiteY7" fmla="*/ 1468387 h 1642648"/>
                  <a:gd name="connsiteX8" fmla="*/ 3856529 w 3881519"/>
                  <a:gd name="connsiteY8" fmla="*/ 1500266 h 1642648"/>
                  <a:gd name="connsiteX9" fmla="*/ 3627533 w 3881519"/>
                  <a:gd name="connsiteY9" fmla="*/ 1507080 h 1642648"/>
                  <a:gd name="connsiteX10" fmla="*/ 3618042 w 3881519"/>
                  <a:gd name="connsiteY10" fmla="*/ 1472768 h 1642648"/>
                  <a:gd name="connsiteX11" fmla="*/ 3598696 w 3881519"/>
                  <a:gd name="connsiteY11" fmla="*/ 1395868 h 1642648"/>
                  <a:gd name="connsiteX12" fmla="*/ 3435650 w 3881519"/>
                  <a:gd name="connsiteY12" fmla="*/ 1069045 h 1642648"/>
                  <a:gd name="connsiteX13" fmla="*/ 3421657 w 3881519"/>
                  <a:gd name="connsiteY13" fmla="*/ 1049090 h 1642648"/>
                  <a:gd name="connsiteX14" fmla="*/ 3387101 w 3881519"/>
                  <a:gd name="connsiteY14" fmla="*/ 980830 h 1642648"/>
                  <a:gd name="connsiteX15" fmla="*/ 3231234 w 3881519"/>
                  <a:gd name="connsiteY15" fmla="*/ 587694 h 1642648"/>
                  <a:gd name="connsiteX16" fmla="*/ 3160783 w 3881519"/>
                  <a:gd name="connsiteY16" fmla="*/ 409560 h 1642648"/>
                  <a:gd name="connsiteX17" fmla="*/ 3147398 w 3881519"/>
                  <a:gd name="connsiteY17" fmla="*/ 390823 h 1642648"/>
                  <a:gd name="connsiteX18" fmla="*/ 3117345 w 3881519"/>
                  <a:gd name="connsiteY18" fmla="*/ 459935 h 1642648"/>
                  <a:gd name="connsiteX19" fmla="*/ 2985448 w 3881519"/>
                  <a:gd name="connsiteY19" fmla="*/ 796491 h 1642648"/>
                  <a:gd name="connsiteX20" fmla="*/ 2855498 w 3881519"/>
                  <a:gd name="connsiteY20" fmla="*/ 1130493 h 1642648"/>
                  <a:gd name="connsiteX21" fmla="*/ 2814006 w 3881519"/>
                  <a:gd name="connsiteY21" fmla="*/ 1242191 h 1642648"/>
                  <a:gd name="connsiteX22" fmla="*/ 2791982 w 3881519"/>
                  <a:gd name="connsiteY22" fmla="*/ 1266161 h 1642648"/>
                  <a:gd name="connsiteX23" fmla="*/ 2636846 w 3881519"/>
                  <a:gd name="connsiteY23" fmla="*/ 1530685 h 1642648"/>
                  <a:gd name="connsiteX24" fmla="*/ 2571383 w 3881519"/>
                  <a:gd name="connsiteY24" fmla="*/ 1568040 h 1642648"/>
                  <a:gd name="connsiteX25" fmla="*/ 2119842 w 3881519"/>
                  <a:gd name="connsiteY25" fmla="*/ 1581059 h 1642648"/>
                  <a:gd name="connsiteX26" fmla="*/ 1699208 w 3881519"/>
                  <a:gd name="connsiteY26" fmla="*/ 1593836 h 1642648"/>
                  <a:gd name="connsiteX27" fmla="*/ 1355959 w 3881519"/>
                  <a:gd name="connsiteY27" fmla="*/ 1604543 h 1642648"/>
                  <a:gd name="connsiteX28" fmla="*/ 1331578 w 3881519"/>
                  <a:gd name="connsiteY28" fmla="*/ 1604497 h 1642648"/>
                  <a:gd name="connsiteX29" fmla="*/ 1323684 w 3881519"/>
                  <a:gd name="connsiteY29" fmla="*/ 1600138 h 1642648"/>
                  <a:gd name="connsiteX30" fmla="*/ 1220394 w 3881519"/>
                  <a:gd name="connsiteY30" fmla="*/ 1606530 h 1642648"/>
                  <a:gd name="connsiteX31" fmla="*/ 0 w 3881519"/>
                  <a:gd name="connsiteY31" fmla="*/ 1636304 h 1642648"/>
                  <a:gd name="connsiteX32" fmla="*/ 53051 w 3881519"/>
                  <a:gd name="connsiteY32" fmla="*/ 1510369 h 1642648"/>
                  <a:gd name="connsiteX33" fmla="*/ 601079 w 3881519"/>
                  <a:gd name="connsiteY33" fmla="*/ 220601 h 1642648"/>
                  <a:gd name="connsiteX34" fmla="*/ 674693 w 3881519"/>
                  <a:gd name="connsiteY34" fmla="*/ 165238 h 1642648"/>
                  <a:gd name="connsiteX35" fmla="*/ 2181858 w 3881519"/>
                  <a:gd name="connsiteY35" fmla="*/ 71886 h 1642648"/>
                  <a:gd name="connsiteX36" fmla="*/ 2234897 w 3881519"/>
                  <a:gd name="connsiteY36" fmla="*/ 70582 h 1642648"/>
                  <a:gd name="connsiteX37" fmla="*/ 2233731 w 3881519"/>
                  <a:gd name="connsiteY37" fmla="*/ 69354 h 1642648"/>
                  <a:gd name="connsiteX38" fmla="*/ 2263664 w 3881519"/>
                  <a:gd name="connsiteY38" fmla="*/ 58403 h 1642648"/>
                  <a:gd name="connsiteX39" fmla="*/ 2408093 w 3881519"/>
                  <a:gd name="connsiteY39" fmla="*/ 54023 h 1642648"/>
                  <a:gd name="connsiteX40" fmla="*/ 2645728 w 3881519"/>
                  <a:gd name="connsiteY40" fmla="*/ 38083 h 1642648"/>
                  <a:gd name="connsiteX41" fmla="*/ 3105785 w 3881519"/>
                  <a:gd name="connsiteY41" fmla="*/ 7907 h 1642648"/>
                  <a:gd name="connsiteX42" fmla="*/ 3220040 w 3881519"/>
                  <a:gd name="connsiteY42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93014 w 3881519"/>
                  <a:gd name="connsiteY2" fmla="*/ 131863 h 1642648"/>
                  <a:gd name="connsiteX3" fmla="*/ 3220040 w 3881519"/>
                  <a:gd name="connsiteY3" fmla="*/ 242 h 1642648"/>
                  <a:gd name="connsiteX4" fmla="*/ 3252284 w 3881519"/>
                  <a:gd name="connsiteY4" fmla="*/ 25673 h 1642648"/>
                  <a:gd name="connsiteX5" fmla="*/ 3547714 w 3881519"/>
                  <a:gd name="connsiteY5" fmla="*/ 710223 h 1642648"/>
                  <a:gd name="connsiteX6" fmla="*/ 3875631 w 3881519"/>
                  <a:gd name="connsiteY6" fmla="*/ 1468387 h 1642648"/>
                  <a:gd name="connsiteX7" fmla="*/ 3856529 w 3881519"/>
                  <a:gd name="connsiteY7" fmla="*/ 1500266 h 1642648"/>
                  <a:gd name="connsiteX8" fmla="*/ 3627533 w 3881519"/>
                  <a:gd name="connsiteY8" fmla="*/ 1507080 h 1642648"/>
                  <a:gd name="connsiteX9" fmla="*/ 3618042 w 3881519"/>
                  <a:gd name="connsiteY9" fmla="*/ 1472768 h 1642648"/>
                  <a:gd name="connsiteX10" fmla="*/ 3598696 w 3881519"/>
                  <a:gd name="connsiteY10" fmla="*/ 1395868 h 1642648"/>
                  <a:gd name="connsiteX11" fmla="*/ 3435650 w 3881519"/>
                  <a:gd name="connsiteY11" fmla="*/ 1069045 h 1642648"/>
                  <a:gd name="connsiteX12" fmla="*/ 3421657 w 3881519"/>
                  <a:gd name="connsiteY12" fmla="*/ 1049090 h 1642648"/>
                  <a:gd name="connsiteX13" fmla="*/ 3387101 w 3881519"/>
                  <a:gd name="connsiteY13" fmla="*/ 980830 h 1642648"/>
                  <a:gd name="connsiteX14" fmla="*/ 3231234 w 3881519"/>
                  <a:gd name="connsiteY14" fmla="*/ 587694 h 1642648"/>
                  <a:gd name="connsiteX15" fmla="*/ 3160783 w 3881519"/>
                  <a:gd name="connsiteY15" fmla="*/ 409560 h 1642648"/>
                  <a:gd name="connsiteX16" fmla="*/ 3147398 w 3881519"/>
                  <a:gd name="connsiteY16" fmla="*/ 390823 h 1642648"/>
                  <a:gd name="connsiteX17" fmla="*/ 3117345 w 3881519"/>
                  <a:gd name="connsiteY17" fmla="*/ 459935 h 1642648"/>
                  <a:gd name="connsiteX18" fmla="*/ 2985448 w 3881519"/>
                  <a:gd name="connsiteY18" fmla="*/ 796491 h 1642648"/>
                  <a:gd name="connsiteX19" fmla="*/ 2855498 w 3881519"/>
                  <a:gd name="connsiteY19" fmla="*/ 1130493 h 1642648"/>
                  <a:gd name="connsiteX20" fmla="*/ 2814006 w 3881519"/>
                  <a:gd name="connsiteY20" fmla="*/ 1242191 h 1642648"/>
                  <a:gd name="connsiteX21" fmla="*/ 2791982 w 3881519"/>
                  <a:gd name="connsiteY21" fmla="*/ 1266161 h 1642648"/>
                  <a:gd name="connsiteX22" fmla="*/ 2636846 w 3881519"/>
                  <a:gd name="connsiteY22" fmla="*/ 1530685 h 1642648"/>
                  <a:gd name="connsiteX23" fmla="*/ 2571383 w 3881519"/>
                  <a:gd name="connsiteY23" fmla="*/ 1568040 h 1642648"/>
                  <a:gd name="connsiteX24" fmla="*/ 2119842 w 3881519"/>
                  <a:gd name="connsiteY24" fmla="*/ 1581059 h 1642648"/>
                  <a:gd name="connsiteX25" fmla="*/ 1699208 w 3881519"/>
                  <a:gd name="connsiteY25" fmla="*/ 1593836 h 1642648"/>
                  <a:gd name="connsiteX26" fmla="*/ 1355959 w 3881519"/>
                  <a:gd name="connsiteY26" fmla="*/ 1604543 h 1642648"/>
                  <a:gd name="connsiteX27" fmla="*/ 1331578 w 3881519"/>
                  <a:gd name="connsiteY27" fmla="*/ 1604497 h 1642648"/>
                  <a:gd name="connsiteX28" fmla="*/ 1323684 w 3881519"/>
                  <a:gd name="connsiteY28" fmla="*/ 1600138 h 1642648"/>
                  <a:gd name="connsiteX29" fmla="*/ 1220394 w 3881519"/>
                  <a:gd name="connsiteY29" fmla="*/ 1606530 h 1642648"/>
                  <a:gd name="connsiteX30" fmla="*/ 0 w 3881519"/>
                  <a:gd name="connsiteY30" fmla="*/ 1636304 h 1642648"/>
                  <a:gd name="connsiteX31" fmla="*/ 53051 w 3881519"/>
                  <a:gd name="connsiteY31" fmla="*/ 1510369 h 1642648"/>
                  <a:gd name="connsiteX32" fmla="*/ 601079 w 3881519"/>
                  <a:gd name="connsiteY32" fmla="*/ 220601 h 1642648"/>
                  <a:gd name="connsiteX33" fmla="*/ 674693 w 3881519"/>
                  <a:gd name="connsiteY33" fmla="*/ 165238 h 1642648"/>
                  <a:gd name="connsiteX34" fmla="*/ 2181858 w 3881519"/>
                  <a:gd name="connsiteY34" fmla="*/ 71886 h 1642648"/>
                  <a:gd name="connsiteX35" fmla="*/ 2234897 w 3881519"/>
                  <a:gd name="connsiteY35" fmla="*/ 70582 h 1642648"/>
                  <a:gd name="connsiteX36" fmla="*/ 2233731 w 3881519"/>
                  <a:gd name="connsiteY36" fmla="*/ 69354 h 1642648"/>
                  <a:gd name="connsiteX37" fmla="*/ 2263664 w 3881519"/>
                  <a:gd name="connsiteY37" fmla="*/ 58403 h 1642648"/>
                  <a:gd name="connsiteX38" fmla="*/ 2408093 w 3881519"/>
                  <a:gd name="connsiteY38" fmla="*/ 54023 h 1642648"/>
                  <a:gd name="connsiteX39" fmla="*/ 2645728 w 3881519"/>
                  <a:gd name="connsiteY39" fmla="*/ 38083 h 1642648"/>
                  <a:gd name="connsiteX40" fmla="*/ 3105785 w 3881519"/>
                  <a:gd name="connsiteY40" fmla="*/ 7907 h 1642648"/>
                  <a:gd name="connsiteX41" fmla="*/ 3220040 w 3881519"/>
                  <a:gd name="connsiteY4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263664 w 3881519"/>
                  <a:gd name="connsiteY34" fmla="*/ 58403 h 1642648"/>
                  <a:gd name="connsiteX35" fmla="*/ 2408093 w 3881519"/>
                  <a:gd name="connsiteY35" fmla="*/ 54023 h 1642648"/>
                  <a:gd name="connsiteX36" fmla="*/ 2645728 w 3881519"/>
                  <a:gd name="connsiteY36" fmla="*/ 38083 h 1642648"/>
                  <a:gd name="connsiteX37" fmla="*/ 3105785 w 3881519"/>
                  <a:gd name="connsiteY37" fmla="*/ 7907 h 1642648"/>
                  <a:gd name="connsiteX38" fmla="*/ 3220040 w 3881519"/>
                  <a:gd name="connsiteY3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408093 w 3881519"/>
                  <a:gd name="connsiteY34" fmla="*/ 54023 h 1642648"/>
                  <a:gd name="connsiteX35" fmla="*/ 2645728 w 3881519"/>
                  <a:gd name="connsiteY35" fmla="*/ 38083 h 1642648"/>
                  <a:gd name="connsiteX36" fmla="*/ 3105785 w 3881519"/>
                  <a:gd name="connsiteY36" fmla="*/ 7907 h 1642648"/>
                  <a:gd name="connsiteX37" fmla="*/ 3220040 w 3881519"/>
                  <a:gd name="connsiteY3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408093 w 3881519"/>
                  <a:gd name="connsiteY33" fmla="*/ 54023 h 1642648"/>
                  <a:gd name="connsiteX34" fmla="*/ 2645728 w 3881519"/>
                  <a:gd name="connsiteY34" fmla="*/ 38083 h 1642648"/>
                  <a:gd name="connsiteX35" fmla="*/ 3105785 w 3881519"/>
                  <a:gd name="connsiteY35" fmla="*/ 7907 h 1642648"/>
                  <a:gd name="connsiteX36" fmla="*/ 3220040 w 3881519"/>
                  <a:gd name="connsiteY3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408093 w 3881519"/>
                  <a:gd name="connsiteY32" fmla="*/ 54023 h 1642648"/>
                  <a:gd name="connsiteX33" fmla="*/ 2645728 w 3881519"/>
                  <a:gd name="connsiteY33" fmla="*/ 38083 h 1642648"/>
                  <a:gd name="connsiteX34" fmla="*/ 3105785 w 3881519"/>
                  <a:gd name="connsiteY34" fmla="*/ 7907 h 1642648"/>
                  <a:gd name="connsiteX35" fmla="*/ 3220040 w 3881519"/>
                  <a:gd name="connsiteY3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408093 w 3881519"/>
                  <a:gd name="connsiteY31" fmla="*/ 54023 h 1642648"/>
                  <a:gd name="connsiteX32" fmla="*/ 2645728 w 3881519"/>
                  <a:gd name="connsiteY32" fmla="*/ 38083 h 1642648"/>
                  <a:gd name="connsiteX33" fmla="*/ 3105785 w 3881519"/>
                  <a:gd name="connsiteY33" fmla="*/ 7907 h 1642648"/>
                  <a:gd name="connsiteX34" fmla="*/ 3220040 w 3881519"/>
                  <a:gd name="connsiteY3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645728 w 3881519"/>
                  <a:gd name="connsiteY31" fmla="*/ 38083 h 1642648"/>
                  <a:gd name="connsiteX32" fmla="*/ 3105785 w 3881519"/>
                  <a:gd name="connsiteY32" fmla="*/ 7907 h 1642648"/>
                  <a:gd name="connsiteX33" fmla="*/ 3220040 w 3881519"/>
                  <a:gd name="connsiteY3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105785 w 3881519"/>
                  <a:gd name="connsiteY31" fmla="*/ 7907 h 1642648"/>
                  <a:gd name="connsiteX32" fmla="*/ 3220040 w 3881519"/>
                  <a:gd name="connsiteY32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220040 w 3881519"/>
                  <a:gd name="connsiteY3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985448 w 3881519"/>
                  <a:gd name="connsiteY14" fmla="*/ 796491 h 1642648"/>
                  <a:gd name="connsiteX15" fmla="*/ 2855498 w 3881519"/>
                  <a:gd name="connsiteY15" fmla="*/ 1130493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72099 w 3881519"/>
                  <a:gd name="connsiteY15" fmla="*/ 1096136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636846 w 3881519"/>
                  <a:gd name="connsiteY16" fmla="*/ 1530685 h 1642648"/>
                  <a:gd name="connsiteX17" fmla="*/ 2571383 w 3881519"/>
                  <a:gd name="connsiteY17" fmla="*/ 1568040 h 1642648"/>
                  <a:gd name="connsiteX18" fmla="*/ 2119842 w 3881519"/>
                  <a:gd name="connsiteY18" fmla="*/ 1581059 h 1642648"/>
                  <a:gd name="connsiteX19" fmla="*/ 1699208 w 3881519"/>
                  <a:gd name="connsiteY19" fmla="*/ 1593836 h 1642648"/>
                  <a:gd name="connsiteX20" fmla="*/ 1355959 w 3881519"/>
                  <a:gd name="connsiteY20" fmla="*/ 1604543 h 1642648"/>
                  <a:gd name="connsiteX21" fmla="*/ 1331578 w 3881519"/>
                  <a:gd name="connsiteY21" fmla="*/ 1604497 h 1642648"/>
                  <a:gd name="connsiteX22" fmla="*/ 1323684 w 3881519"/>
                  <a:gd name="connsiteY22" fmla="*/ 1600138 h 1642648"/>
                  <a:gd name="connsiteX23" fmla="*/ 1220394 w 3881519"/>
                  <a:gd name="connsiteY23" fmla="*/ 1606530 h 1642648"/>
                  <a:gd name="connsiteX24" fmla="*/ 0 w 3881519"/>
                  <a:gd name="connsiteY24" fmla="*/ 1636304 h 1642648"/>
                  <a:gd name="connsiteX25" fmla="*/ 53051 w 3881519"/>
                  <a:gd name="connsiteY25" fmla="*/ 1510369 h 1642648"/>
                  <a:gd name="connsiteX26" fmla="*/ 601079 w 3881519"/>
                  <a:gd name="connsiteY26" fmla="*/ 220601 h 1642648"/>
                  <a:gd name="connsiteX27" fmla="*/ 674693 w 3881519"/>
                  <a:gd name="connsiteY27" fmla="*/ 165238 h 1642648"/>
                  <a:gd name="connsiteX28" fmla="*/ 3220040 w 3881519"/>
                  <a:gd name="connsiteY2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14006 w 3881519"/>
                  <a:gd name="connsiteY14" fmla="*/ 1242191 h 1642648"/>
                  <a:gd name="connsiteX15" fmla="*/ 2636846 w 3881519"/>
                  <a:gd name="connsiteY15" fmla="*/ 1530685 h 1642648"/>
                  <a:gd name="connsiteX16" fmla="*/ 2571383 w 3881519"/>
                  <a:gd name="connsiteY16" fmla="*/ 1568040 h 1642648"/>
                  <a:gd name="connsiteX17" fmla="*/ 2119842 w 3881519"/>
                  <a:gd name="connsiteY17" fmla="*/ 1581059 h 1642648"/>
                  <a:gd name="connsiteX18" fmla="*/ 1699208 w 3881519"/>
                  <a:gd name="connsiteY18" fmla="*/ 1593836 h 1642648"/>
                  <a:gd name="connsiteX19" fmla="*/ 1355959 w 3881519"/>
                  <a:gd name="connsiteY19" fmla="*/ 1604543 h 1642648"/>
                  <a:gd name="connsiteX20" fmla="*/ 1331578 w 3881519"/>
                  <a:gd name="connsiteY20" fmla="*/ 1604497 h 1642648"/>
                  <a:gd name="connsiteX21" fmla="*/ 1323684 w 3881519"/>
                  <a:gd name="connsiteY21" fmla="*/ 1600138 h 1642648"/>
                  <a:gd name="connsiteX22" fmla="*/ 1220394 w 3881519"/>
                  <a:gd name="connsiteY22" fmla="*/ 1606530 h 1642648"/>
                  <a:gd name="connsiteX23" fmla="*/ 0 w 3881519"/>
                  <a:gd name="connsiteY23" fmla="*/ 1636304 h 1642648"/>
                  <a:gd name="connsiteX24" fmla="*/ 53051 w 3881519"/>
                  <a:gd name="connsiteY24" fmla="*/ 1510369 h 1642648"/>
                  <a:gd name="connsiteX25" fmla="*/ 601079 w 3881519"/>
                  <a:gd name="connsiteY25" fmla="*/ 220601 h 1642648"/>
                  <a:gd name="connsiteX26" fmla="*/ 674693 w 3881519"/>
                  <a:gd name="connsiteY26" fmla="*/ 165238 h 1642648"/>
                  <a:gd name="connsiteX27" fmla="*/ 3220040 w 3881519"/>
                  <a:gd name="connsiteY2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2119842 w 3881519"/>
                  <a:gd name="connsiteY16" fmla="*/ 1581059 h 1642648"/>
                  <a:gd name="connsiteX17" fmla="*/ 1699208 w 3881519"/>
                  <a:gd name="connsiteY17" fmla="*/ 1593836 h 1642648"/>
                  <a:gd name="connsiteX18" fmla="*/ 1355959 w 3881519"/>
                  <a:gd name="connsiteY18" fmla="*/ 1604543 h 1642648"/>
                  <a:gd name="connsiteX19" fmla="*/ 1331578 w 3881519"/>
                  <a:gd name="connsiteY19" fmla="*/ 1604497 h 1642648"/>
                  <a:gd name="connsiteX20" fmla="*/ 1323684 w 3881519"/>
                  <a:gd name="connsiteY20" fmla="*/ 1600138 h 1642648"/>
                  <a:gd name="connsiteX21" fmla="*/ 1220394 w 3881519"/>
                  <a:gd name="connsiteY21" fmla="*/ 1606530 h 1642648"/>
                  <a:gd name="connsiteX22" fmla="*/ 0 w 3881519"/>
                  <a:gd name="connsiteY22" fmla="*/ 1636304 h 1642648"/>
                  <a:gd name="connsiteX23" fmla="*/ 53051 w 3881519"/>
                  <a:gd name="connsiteY23" fmla="*/ 1510369 h 1642648"/>
                  <a:gd name="connsiteX24" fmla="*/ 601079 w 3881519"/>
                  <a:gd name="connsiteY24" fmla="*/ 220601 h 1642648"/>
                  <a:gd name="connsiteX25" fmla="*/ 674693 w 3881519"/>
                  <a:gd name="connsiteY25" fmla="*/ 165238 h 1642648"/>
                  <a:gd name="connsiteX26" fmla="*/ 3220040 w 3881519"/>
                  <a:gd name="connsiteY2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699208 w 3881519"/>
                  <a:gd name="connsiteY16" fmla="*/ 1593836 h 1642648"/>
                  <a:gd name="connsiteX17" fmla="*/ 1355959 w 3881519"/>
                  <a:gd name="connsiteY17" fmla="*/ 1604543 h 1642648"/>
                  <a:gd name="connsiteX18" fmla="*/ 1331578 w 3881519"/>
                  <a:gd name="connsiteY18" fmla="*/ 1604497 h 1642648"/>
                  <a:gd name="connsiteX19" fmla="*/ 1323684 w 3881519"/>
                  <a:gd name="connsiteY19" fmla="*/ 1600138 h 1642648"/>
                  <a:gd name="connsiteX20" fmla="*/ 1220394 w 3881519"/>
                  <a:gd name="connsiteY20" fmla="*/ 1606530 h 1642648"/>
                  <a:gd name="connsiteX21" fmla="*/ 0 w 3881519"/>
                  <a:gd name="connsiteY21" fmla="*/ 1636304 h 1642648"/>
                  <a:gd name="connsiteX22" fmla="*/ 53051 w 3881519"/>
                  <a:gd name="connsiteY22" fmla="*/ 1510369 h 1642648"/>
                  <a:gd name="connsiteX23" fmla="*/ 601079 w 3881519"/>
                  <a:gd name="connsiteY23" fmla="*/ 220601 h 1642648"/>
                  <a:gd name="connsiteX24" fmla="*/ 674693 w 3881519"/>
                  <a:gd name="connsiteY24" fmla="*/ 165238 h 1642648"/>
                  <a:gd name="connsiteX25" fmla="*/ 3220040 w 3881519"/>
                  <a:gd name="connsiteY2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323684 w 3881519"/>
                  <a:gd name="connsiteY18" fmla="*/ 1600138 h 1642648"/>
                  <a:gd name="connsiteX19" fmla="*/ 1220394 w 3881519"/>
                  <a:gd name="connsiteY19" fmla="*/ 1606530 h 1642648"/>
                  <a:gd name="connsiteX20" fmla="*/ 0 w 3881519"/>
                  <a:gd name="connsiteY20" fmla="*/ 1636304 h 1642648"/>
                  <a:gd name="connsiteX21" fmla="*/ 53051 w 3881519"/>
                  <a:gd name="connsiteY21" fmla="*/ 1510369 h 1642648"/>
                  <a:gd name="connsiteX22" fmla="*/ 601079 w 3881519"/>
                  <a:gd name="connsiteY22" fmla="*/ 220601 h 1642648"/>
                  <a:gd name="connsiteX23" fmla="*/ 674693 w 3881519"/>
                  <a:gd name="connsiteY23" fmla="*/ 165238 h 1642648"/>
                  <a:gd name="connsiteX24" fmla="*/ 3220040 w 3881519"/>
                  <a:gd name="connsiteY2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220394 w 3881519"/>
                  <a:gd name="connsiteY18" fmla="*/ 1606530 h 1642648"/>
                  <a:gd name="connsiteX19" fmla="*/ 0 w 3881519"/>
                  <a:gd name="connsiteY19" fmla="*/ 1636304 h 1642648"/>
                  <a:gd name="connsiteX20" fmla="*/ 53051 w 3881519"/>
                  <a:gd name="connsiteY20" fmla="*/ 1510369 h 1642648"/>
                  <a:gd name="connsiteX21" fmla="*/ 601079 w 3881519"/>
                  <a:gd name="connsiteY21" fmla="*/ 220601 h 1642648"/>
                  <a:gd name="connsiteX22" fmla="*/ 674693 w 3881519"/>
                  <a:gd name="connsiteY22" fmla="*/ 165238 h 1642648"/>
                  <a:gd name="connsiteX23" fmla="*/ 3220040 w 3881519"/>
                  <a:gd name="connsiteY2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220394 w 3881519"/>
                  <a:gd name="connsiteY17" fmla="*/ 1606530 h 1642648"/>
                  <a:gd name="connsiteX18" fmla="*/ 0 w 3881519"/>
                  <a:gd name="connsiteY18" fmla="*/ 1636304 h 1642648"/>
                  <a:gd name="connsiteX19" fmla="*/ 53051 w 3881519"/>
                  <a:gd name="connsiteY19" fmla="*/ 1510369 h 1642648"/>
                  <a:gd name="connsiteX20" fmla="*/ 601079 w 3881519"/>
                  <a:gd name="connsiteY20" fmla="*/ 220601 h 1642648"/>
                  <a:gd name="connsiteX21" fmla="*/ 674693 w 3881519"/>
                  <a:gd name="connsiteY21" fmla="*/ 165238 h 1642648"/>
                  <a:gd name="connsiteX22" fmla="*/ 3220040 w 3881519"/>
                  <a:gd name="connsiteY22" fmla="*/ 242 h 1642648"/>
                  <a:gd name="connsiteX0" fmla="*/ 3220040 w 3881519"/>
                  <a:gd name="connsiteY0" fmla="*/ 242 h 1640197"/>
                  <a:gd name="connsiteX1" fmla="*/ 3252284 w 3881519"/>
                  <a:gd name="connsiteY1" fmla="*/ 25673 h 1640197"/>
                  <a:gd name="connsiteX2" fmla="*/ 3875631 w 3881519"/>
                  <a:gd name="connsiteY2" fmla="*/ 1468387 h 1640197"/>
                  <a:gd name="connsiteX3" fmla="*/ 3856529 w 3881519"/>
                  <a:gd name="connsiteY3" fmla="*/ 1500266 h 1640197"/>
                  <a:gd name="connsiteX4" fmla="*/ 3627533 w 3881519"/>
                  <a:gd name="connsiteY4" fmla="*/ 1507080 h 1640197"/>
                  <a:gd name="connsiteX5" fmla="*/ 3618042 w 3881519"/>
                  <a:gd name="connsiteY5" fmla="*/ 1472768 h 1640197"/>
                  <a:gd name="connsiteX6" fmla="*/ 3598696 w 3881519"/>
                  <a:gd name="connsiteY6" fmla="*/ 1395868 h 1640197"/>
                  <a:gd name="connsiteX7" fmla="*/ 3435650 w 3881519"/>
                  <a:gd name="connsiteY7" fmla="*/ 1069045 h 1640197"/>
                  <a:gd name="connsiteX8" fmla="*/ 3421657 w 3881519"/>
                  <a:gd name="connsiteY8" fmla="*/ 1049090 h 1640197"/>
                  <a:gd name="connsiteX9" fmla="*/ 3387101 w 3881519"/>
                  <a:gd name="connsiteY9" fmla="*/ 980830 h 1640197"/>
                  <a:gd name="connsiteX10" fmla="*/ 3231234 w 3881519"/>
                  <a:gd name="connsiteY10" fmla="*/ 587694 h 1640197"/>
                  <a:gd name="connsiteX11" fmla="*/ 3160783 w 3881519"/>
                  <a:gd name="connsiteY11" fmla="*/ 409560 h 1640197"/>
                  <a:gd name="connsiteX12" fmla="*/ 3147398 w 3881519"/>
                  <a:gd name="connsiteY12" fmla="*/ 390823 h 1640197"/>
                  <a:gd name="connsiteX13" fmla="*/ 3117345 w 3881519"/>
                  <a:gd name="connsiteY13" fmla="*/ 459935 h 1640197"/>
                  <a:gd name="connsiteX14" fmla="*/ 2636846 w 3881519"/>
                  <a:gd name="connsiteY14" fmla="*/ 1530685 h 1640197"/>
                  <a:gd name="connsiteX15" fmla="*/ 2571383 w 3881519"/>
                  <a:gd name="connsiteY15" fmla="*/ 1568040 h 1640197"/>
                  <a:gd name="connsiteX16" fmla="*/ 1355959 w 3881519"/>
                  <a:gd name="connsiteY16" fmla="*/ 1604543 h 1640197"/>
                  <a:gd name="connsiteX17" fmla="*/ 0 w 3881519"/>
                  <a:gd name="connsiteY17" fmla="*/ 1636304 h 1640197"/>
                  <a:gd name="connsiteX18" fmla="*/ 53051 w 3881519"/>
                  <a:gd name="connsiteY18" fmla="*/ 1510369 h 1640197"/>
                  <a:gd name="connsiteX19" fmla="*/ 601079 w 3881519"/>
                  <a:gd name="connsiteY19" fmla="*/ 220601 h 1640197"/>
                  <a:gd name="connsiteX20" fmla="*/ 674693 w 3881519"/>
                  <a:gd name="connsiteY20" fmla="*/ 165238 h 1640197"/>
                  <a:gd name="connsiteX21" fmla="*/ 3220040 w 3881519"/>
                  <a:gd name="connsiteY21" fmla="*/ 242 h 1640197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387101 w 3881519"/>
                  <a:gd name="connsiteY9" fmla="*/ 980830 h 1636304"/>
                  <a:gd name="connsiteX10" fmla="*/ 3231234 w 3881519"/>
                  <a:gd name="connsiteY10" fmla="*/ 587694 h 1636304"/>
                  <a:gd name="connsiteX11" fmla="*/ 3160783 w 3881519"/>
                  <a:gd name="connsiteY11" fmla="*/ 409560 h 1636304"/>
                  <a:gd name="connsiteX12" fmla="*/ 3147398 w 3881519"/>
                  <a:gd name="connsiteY12" fmla="*/ 390823 h 1636304"/>
                  <a:gd name="connsiteX13" fmla="*/ 3117345 w 3881519"/>
                  <a:gd name="connsiteY13" fmla="*/ 459935 h 1636304"/>
                  <a:gd name="connsiteX14" fmla="*/ 2636846 w 3881519"/>
                  <a:gd name="connsiteY14" fmla="*/ 1530685 h 1636304"/>
                  <a:gd name="connsiteX15" fmla="*/ 2571383 w 3881519"/>
                  <a:gd name="connsiteY15" fmla="*/ 1568040 h 1636304"/>
                  <a:gd name="connsiteX16" fmla="*/ 0 w 3881519"/>
                  <a:gd name="connsiteY16" fmla="*/ 1636304 h 1636304"/>
                  <a:gd name="connsiteX17" fmla="*/ 53051 w 3881519"/>
                  <a:gd name="connsiteY17" fmla="*/ 1510369 h 1636304"/>
                  <a:gd name="connsiteX18" fmla="*/ 601079 w 3881519"/>
                  <a:gd name="connsiteY18" fmla="*/ 220601 h 1636304"/>
                  <a:gd name="connsiteX19" fmla="*/ 674693 w 3881519"/>
                  <a:gd name="connsiteY19" fmla="*/ 165238 h 1636304"/>
                  <a:gd name="connsiteX20" fmla="*/ 3220040 w 3881519"/>
                  <a:gd name="connsiteY20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231234 w 3881519"/>
                  <a:gd name="connsiteY9" fmla="*/ 587694 h 1636304"/>
                  <a:gd name="connsiteX10" fmla="*/ 3160783 w 3881519"/>
                  <a:gd name="connsiteY10" fmla="*/ 409560 h 1636304"/>
                  <a:gd name="connsiteX11" fmla="*/ 3147398 w 3881519"/>
                  <a:gd name="connsiteY11" fmla="*/ 390823 h 1636304"/>
                  <a:gd name="connsiteX12" fmla="*/ 3117345 w 3881519"/>
                  <a:gd name="connsiteY12" fmla="*/ 459935 h 1636304"/>
                  <a:gd name="connsiteX13" fmla="*/ 2636846 w 3881519"/>
                  <a:gd name="connsiteY13" fmla="*/ 1530685 h 1636304"/>
                  <a:gd name="connsiteX14" fmla="*/ 2571383 w 3881519"/>
                  <a:gd name="connsiteY14" fmla="*/ 1568040 h 1636304"/>
                  <a:gd name="connsiteX15" fmla="*/ 0 w 3881519"/>
                  <a:gd name="connsiteY15" fmla="*/ 1636304 h 1636304"/>
                  <a:gd name="connsiteX16" fmla="*/ 53051 w 3881519"/>
                  <a:gd name="connsiteY16" fmla="*/ 1510369 h 1636304"/>
                  <a:gd name="connsiteX17" fmla="*/ 601079 w 3881519"/>
                  <a:gd name="connsiteY17" fmla="*/ 220601 h 1636304"/>
                  <a:gd name="connsiteX18" fmla="*/ 674693 w 3881519"/>
                  <a:gd name="connsiteY18" fmla="*/ 165238 h 1636304"/>
                  <a:gd name="connsiteX19" fmla="*/ 3220040 w 3881519"/>
                  <a:gd name="connsiteY19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160783 w 3881519"/>
                  <a:gd name="connsiteY9" fmla="*/ 409560 h 1636304"/>
                  <a:gd name="connsiteX10" fmla="*/ 3147398 w 3881519"/>
                  <a:gd name="connsiteY10" fmla="*/ 390823 h 1636304"/>
                  <a:gd name="connsiteX11" fmla="*/ 3117345 w 3881519"/>
                  <a:gd name="connsiteY11" fmla="*/ 459935 h 1636304"/>
                  <a:gd name="connsiteX12" fmla="*/ 2636846 w 3881519"/>
                  <a:gd name="connsiteY12" fmla="*/ 1530685 h 1636304"/>
                  <a:gd name="connsiteX13" fmla="*/ 2571383 w 3881519"/>
                  <a:gd name="connsiteY13" fmla="*/ 1568040 h 1636304"/>
                  <a:gd name="connsiteX14" fmla="*/ 0 w 3881519"/>
                  <a:gd name="connsiteY14" fmla="*/ 1636304 h 1636304"/>
                  <a:gd name="connsiteX15" fmla="*/ 53051 w 3881519"/>
                  <a:gd name="connsiteY15" fmla="*/ 1510369 h 1636304"/>
                  <a:gd name="connsiteX16" fmla="*/ 601079 w 3881519"/>
                  <a:gd name="connsiteY16" fmla="*/ 220601 h 1636304"/>
                  <a:gd name="connsiteX17" fmla="*/ 674693 w 3881519"/>
                  <a:gd name="connsiteY17" fmla="*/ 165238 h 1636304"/>
                  <a:gd name="connsiteX18" fmla="*/ 3220040 w 3881519"/>
                  <a:gd name="connsiteY18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160783 w 3881519"/>
                  <a:gd name="connsiteY8" fmla="*/ 409560 h 1636304"/>
                  <a:gd name="connsiteX9" fmla="*/ 3147398 w 3881519"/>
                  <a:gd name="connsiteY9" fmla="*/ 390823 h 1636304"/>
                  <a:gd name="connsiteX10" fmla="*/ 3117345 w 3881519"/>
                  <a:gd name="connsiteY10" fmla="*/ 459935 h 1636304"/>
                  <a:gd name="connsiteX11" fmla="*/ 2636846 w 3881519"/>
                  <a:gd name="connsiteY11" fmla="*/ 1530685 h 1636304"/>
                  <a:gd name="connsiteX12" fmla="*/ 2571383 w 3881519"/>
                  <a:gd name="connsiteY12" fmla="*/ 1568040 h 1636304"/>
                  <a:gd name="connsiteX13" fmla="*/ 0 w 3881519"/>
                  <a:gd name="connsiteY13" fmla="*/ 1636304 h 1636304"/>
                  <a:gd name="connsiteX14" fmla="*/ 53051 w 3881519"/>
                  <a:gd name="connsiteY14" fmla="*/ 1510369 h 1636304"/>
                  <a:gd name="connsiteX15" fmla="*/ 601079 w 3881519"/>
                  <a:gd name="connsiteY15" fmla="*/ 220601 h 1636304"/>
                  <a:gd name="connsiteX16" fmla="*/ 674693 w 3881519"/>
                  <a:gd name="connsiteY16" fmla="*/ 165238 h 1636304"/>
                  <a:gd name="connsiteX17" fmla="*/ 3220040 w 3881519"/>
                  <a:gd name="connsiteY17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160783 w 3881519"/>
                  <a:gd name="connsiteY7" fmla="*/ 409560 h 1636304"/>
                  <a:gd name="connsiteX8" fmla="*/ 3147398 w 3881519"/>
                  <a:gd name="connsiteY8" fmla="*/ 390823 h 1636304"/>
                  <a:gd name="connsiteX9" fmla="*/ 3117345 w 3881519"/>
                  <a:gd name="connsiteY9" fmla="*/ 459935 h 1636304"/>
                  <a:gd name="connsiteX10" fmla="*/ 2636846 w 3881519"/>
                  <a:gd name="connsiteY10" fmla="*/ 1530685 h 1636304"/>
                  <a:gd name="connsiteX11" fmla="*/ 2571383 w 3881519"/>
                  <a:gd name="connsiteY11" fmla="*/ 1568040 h 1636304"/>
                  <a:gd name="connsiteX12" fmla="*/ 0 w 3881519"/>
                  <a:gd name="connsiteY12" fmla="*/ 1636304 h 1636304"/>
                  <a:gd name="connsiteX13" fmla="*/ 53051 w 3881519"/>
                  <a:gd name="connsiteY13" fmla="*/ 1510369 h 1636304"/>
                  <a:gd name="connsiteX14" fmla="*/ 601079 w 3881519"/>
                  <a:gd name="connsiteY14" fmla="*/ 220601 h 1636304"/>
                  <a:gd name="connsiteX15" fmla="*/ 674693 w 3881519"/>
                  <a:gd name="connsiteY15" fmla="*/ 165238 h 1636304"/>
                  <a:gd name="connsiteX16" fmla="*/ 3220040 w 3881519"/>
                  <a:gd name="connsiteY16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3117345 w 3881519"/>
                  <a:gd name="connsiteY8" fmla="*/ 459935 h 1636304"/>
                  <a:gd name="connsiteX9" fmla="*/ 2636846 w 3881519"/>
                  <a:gd name="connsiteY9" fmla="*/ 1530685 h 1636304"/>
                  <a:gd name="connsiteX10" fmla="*/ 2571383 w 3881519"/>
                  <a:gd name="connsiteY10" fmla="*/ 1568040 h 1636304"/>
                  <a:gd name="connsiteX11" fmla="*/ 0 w 3881519"/>
                  <a:gd name="connsiteY11" fmla="*/ 1636304 h 1636304"/>
                  <a:gd name="connsiteX12" fmla="*/ 53051 w 3881519"/>
                  <a:gd name="connsiteY12" fmla="*/ 1510369 h 1636304"/>
                  <a:gd name="connsiteX13" fmla="*/ 601079 w 3881519"/>
                  <a:gd name="connsiteY13" fmla="*/ 220601 h 1636304"/>
                  <a:gd name="connsiteX14" fmla="*/ 674693 w 3881519"/>
                  <a:gd name="connsiteY14" fmla="*/ 165238 h 1636304"/>
                  <a:gd name="connsiteX15" fmla="*/ 3220040 w 3881519"/>
                  <a:gd name="connsiteY15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519" h="1636304">
                    <a:moveTo>
                      <a:pt x="3220040" y="242"/>
                    </a:moveTo>
                    <a:cubicBezTo>
                      <a:pt x="3241211" y="-1948"/>
                      <a:pt x="3245956" y="11072"/>
                      <a:pt x="3252284" y="25673"/>
                    </a:cubicBezTo>
                    <a:lnTo>
                      <a:pt x="3875631" y="1468387"/>
                    </a:lnTo>
                    <a:cubicBezTo>
                      <a:pt x="3886095" y="1492357"/>
                      <a:pt x="3884269" y="1499902"/>
                      <a:pt x="3856529" y="1500266"/>
                    </a:cubicBezTo>
                    <a:cubicBezTo>
                      <a:pt x="3780237" y="1501362"/>
                      <a:pt x="3703823" y="1504646"/>
                      <a:pt x="3627533" y="1507080"/>
                    </a:cubicBezTo>
                    <a:cubicBezTo>
                      <a:pt x="3616218" y="1497955"/>
                      <a:pt x="3617434" y="1484814"/>
                      <a:pt x="3618042" y="1472768"/>
                    </a:cubicBezTo>
                    <a:cubicBezTo>
                      <a:pt x="3540250" y="1289848"/>
                      <a:pt x="3239224" y="589884"/>
                      <a:pt x="3160783" y="409560"/>
                    </a:cubicBezTo>
                    <a:cubicBezTo>
                      <a:pt x="3157863" y="403233"/>
                      <a:pt x="3157132" y="395324"/>
                      <a:pt x="3147398" y="390823"/>
                    </a:cubicBezTo>
                    <a:cubicBezTo>
                      <a:pt x="3060075" y="577677"/>
                      <a:pt x="2768869" y="1308073"/>
                      <a:pt x="2636846" y="1530685"/>
                    </a:cubicBezTo>
                    <a:cubicBezTo>
                      <a:pt x="2621874" y="1555930"/>
                      <a:pt x="2601194" y="1566944"/>
                      <a:pt x="2571383" y="1568040"/>
                    </a:cubicBezTo>
                    <a:lnTo>
                      <a:pt x="0" y="1636304"/>
                    </a:lnTo>
                    <a:cubicBezTo>
                      <a:pt x="16548" y="1597003"/>
                      <a:pt x="34677" y="1553565"/>
                      <a:pt x="53051" y="1510369"/>
                    </a:cubicBezTo>
                    <a:lnTo>
                      <a:pt x="601079" y="220601"/>
                    </a:lnTo>
                    <a:cubicBezTo>
                      <a:pt x="616045" y="185314"/>
                      <a:pt x="631133" y="167063"/>
                      <a:pt x="674693" y="165238"/>
                    </a:cubicBezTo>
                    <a:lnTo>
                      <a:pt x="3220040" y="2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505">
                <a:extLst>
                  <a:ext uri="{FF2B5EF4-FFF2-40B4-BE49-F238E27FC236}">
                    <a16:creationId xmlns:a16="http://schemas.microsoft.com/office/drawing/2014/main" id="{38F64596-8640-4260-B540-0C63D3E22040}"/>
                  </a:ext>
                </a:extLst>
              </p:cNvPr>
              <p:cNvSpPr/>
              <p:nvPr/>
            </p:nvSpPr>
            <p:spPr>
              <a:xfrm>
                <a:off x="1645050" y="2766412"/>
                <a:ext cx="3341001" cy="2152282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519017 w 1265371"/>
                  <a:gd name="connsiteY22" fmla="*/ 306515 h 1058050"/>
                  <a:gd name="connsiteX23" fmla="*/ 395573 w 1265371"/>
                  <a:gd name="connsiteY23" fmla="*/ 310039 h 1058050"/>
                  <a:gd name="connsiteX24" fmla="*/ 209169 w 1265371"/>
                  <a:gd name="connsiteY24" fmla="*/ 315944 h 1058050"/>
                  <a:gd name="connsiteX25" fmla="*/ 173927 w 1265371"/>
                  <a:gd name="connsiteY25" fmla="*/ 353282 h 1058050"/>
                  <a:gd name="connsiteX26" fmla="*/ 189166 w 1265371"/>
                  <a:gd name="connsiteY26" fmla="*/ 740378 h 1058050"/>
                  <a:gd name="connsiteX27" fmla="*/ 198120 w 1265371"/>
                  <a:gd name="connsiteY27" fmla="*/ 977456 h 1058050"/>
                  <a:gd name="connsiteX28" fmla="*/ 199834 w 1265371"/>
                  <a:gd name="connsiteY28" fmla="*/ 996696 h 1058050"/>
                  <a:gd name="connsiteX29" fmla="*/ 227076 w 1265371"/>
                  <a:gd name="connsiteY29" fmla="*/ 1019937 h 1058050"/>
                  <a:gd name="connsiteX30" fmla="*/ 275558 w 1265371"/>
                  <a:gd name="connsiteY30" fmla="*/ 1020032 h 1058050"/>
                  <a:gd name="connsiteX31" fmla="*/ 304990 w 1265371"/>
                  <a:gd name="connsiteY31" fmla="*/ 1028224 h 1058050"/>
                  <a:gd name="connsiteX32" fmla="*/ 374999 w 1265371"/>
                  <a:gd name="connsiteY32" fmla="*/ 1028224 h 1058050"/>
                  <a:gd name="connsiteX33" fmla="*/ 360521 w 1265371"/>
                  <a:gd name="connsiteY33" fmla="*/ 1038034 h 1058050"/>
                  <a:gd name="connsiteX34" fmla="*/ 280797 w 1265371"/>
                  <a:gd name="connsiteY34" fmla="*/ 1038606 h 1058050"/>
                  <a:gd name="connsiteX35" fmla="*/ 96774 w 1265371"/>
                  <a:gd name="connsiteY35" fmla="*/ 1050798 h 1058050"/>
                  <a:gd name="connsiteX36" fmla="*/ 24003 w 1265371"/>
                  <a:gd name="connsiteY36" fmla="*/ 1058037 h 1058050"/>
                  <a:gd name="connsiteX37" fmla="*/ 0 w 1265371"/>
                  <a:gd name="connsiteY37" fmla="*/ 1049750 h 1058050"/>
                  <a:gd name="connsiteX38" fmla="*/ 11525 w 1265371"/>
                  <a:gd name="connsiteY38" fmla="*/ 824770 h 1058050"/>
                  <a:gd name="connsiteX39" fmla="*/ 34576 w 1265371"/>
                  <a:gd name="connsiteY39" fmla="*/ 396431 h 1058050"/>
                  <a:gd name="connsiteX40" fmla="*/ 43720 w 1265371"/>
                  <a:gd name="connsiteY4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395573 w 1265371"/>
                  <a:gd name="connsiteY22" fmla="*/ 310039 h 1058050"/>
                  <a:gd name="connsiteX23" fmla="*/ 209169 w 1265371"/>
                  <a:gd name="connsiteY23" fmla="*/ 315944 h 1058050"/>
                  <a:gd name="connsiteX24" fmla="*/ 173927 w 1265371"/>
                  <a:gd name="connsiteY24" fmla="*/ 353282 h 1058050"/>
                  <a:gd name="connsiteX25" fmla="*/ 189166 w 1265371"/>
                  <a:gd name="connsiteY25" fmla="*/ 740378 h 1058050"/>
                  <a:gd name="connsiteX26" fmla="*/ 198120 w 1265371"/>
                  <a:gd name="connsiteY26" fmla="*/ 977456 h 1058050"/>
                  <a:gd name="connsiteX27" fmla="*/ 199834 w 1265371"/>
                  <a:gd name="connsiteY27" fmla="*/ 996696 h 1058050"/>
                  <a:gd name="connsiteX28" fmla="*/ 227076 w 1265371"/>
                  <a:gd name="connsiteY28" fmla="*/ 1019937 h 1058050"/>
                  <a:gd name="connsiteX29" fmla="*/ 275558 w 1265371"/>
                  <a:gd name="connsiteY29" fmla="*/ 1020032 h 1058050"/>
                  <a:gd name="connsiteX30" fmla="*/ 304990 w 1265371"/>
                  <a:gd name="connsiteY30" fmla="*/ 1028224 h 1058050"/>
                  <a:gd name="connsiteX31" fmla="*/ 374999 w 1265371"/>
                  <a:gd name="connsiteY31" fmla="*/ 1028224 h 1058050"/>
                  <a:gd name="connsiteX32" fmla="*/ 360521 w 1265371"/>
                  <a:gd name="connsiteY32" fmla="*/ 1038034 h 1058050"/>
                  <a:gd name="connsiteX33" fmla="*/ 280797 w 1265371"/>
                  <a:gd name="connsiteY33" fmla="*/ 1038606 h 1058050"/>
                  <a:gd name="connsiteX34" fmla="*/ 96774 w 1265371"/>
                  <a:gd name="connsiteY34" fmla="*/ 1050798 h 1058050"/>
                  <a:gd name="connsiteX35" fmla="*/ 24003 w 1265371"/>
                  <a:gd name="connsiteY35" fmla="*/ 1058037 h 1058050"/>
                  <a:gd name="connsiteX36" fmla="*/ 0 w 1265371"/>
                  <a:gd name="connsiteY36" fmla="*/ 1049750 h 1058050"/>
                  <a:gd name="connsiteX37" fmla="*/ 11525 w 1265371"/>
                  <a:gd name="connsiteY37" fmla="*/ 824770 h 1058050"/>
                  <a:gd name="connsiteX38" fmla="*/ 34576 w 1265371"/>
                  <a:gd name="connsiteY38" fmla="*/ 396431 h 1058050"/>
                  <a:gd name="connsiteX39" fmla="*/ 43720 w 1265371"/>
                  <a:gd name="connsiteY3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209169 w 1265371"/>
                  <a:gd name="connsiteY22" fmla="*/ 315944 h 1058050"/>
                  <a:gd name="connsiteX23" fmla="*/ 173927 w 1265371"/>
                  <a:gd name="connsiteY23" fmla="*/ 353282 h 1058050"/>
                  <a:gd name="connsiteX24" fmla="*/ 189166 w 1265371"/>
                  <a:gd name="connsiteY24" fmla="*/ 740378 h 1058050"/>
                  <a:gd name="connsiteX25" fmla="*/ 198120 w 1265371"/>
                  <a:gd name="connsiteY25" fmla="*/ 977456 h 1058050"/>
                  <a:gd name="connsiteX26" fmla="*/ 199834 w 1265371"/>
                  <a:gd name="connsiteY26" fmla="*/ 996696 h 1058050"/>
                  <a:gd name="connsiteX27" fmla="*/ 227076 w 1265371"/>
                  <a:gd name="connsiteY27" fmla="*/ 1019937 h 1058050"/>
                  <a:gd name="connsiteX28" fmla="*/ 275558 w 1265371"/>
                  <a:gd name="connsiteY28" fmla="*/ 1020032 h 1058050"/>
                  <a:gd name="connsiteX29" fmla="*/ 304990 w 1265371"/>
                  <a:gd name="connsiteY29" fmla="*/ 1028224 h 1058050"/>
                  <a:gd name="connsiteX30" fmla="*/ 374999 w 1265371"/>
                  <a:gd name="connsiteY30" fmla="*/ 1028224 h 1058050"/>
                  <a:gd name="connsiteX31" fmla="*/ 360521 w 1265371"/>
                  <a:gd name="connsiteY31" fmla="*/ 1038034 h 1058050"/>
                  <a:gd name="connsiteX32" fmla="*/ 280797 w 1265371"/>
                  <a:gd name="connsiteY32" fmla="*/ 1038606 h 1058050"/>
                  <a:gd name="connsiteX33" fmla="*/ 96774 w 1265371"/>
                  <a:gd name="connsiteY33" fmla="*/ 1050798 h 1058050"/>
                  <a:gd name="connsiteX34" fmla="*/ 24003 w 1265371"/>
                  <a:gd name="connsiteY34" fmla="*/ 1058037 h 1058050"/>
                  <a:gd name="connsiteX35" fmla="*/ 0 w 1265371"/>
                  <a:gd name="connsiteY35" fmla="*/ 1049750 h 1058050"/>
                  <a:gd name="connsiteX36" fmla="*/ 11525 w 1265371"/>
                  <a:gd name="connsiteY36" fmla="*/ 824770 h 1058050"/>
                  <a:gd name="connsiteX37" fmla="*/ 34576 w 1265371"/>
                  <a:gd name="connsiteY37" fmla="*/ 396431 h 1058050"/>
                  <a:gd name="connsiteX38" fmla="*/ 43720 w 1265371"/>
                  <a:gd name="connsiteY3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209169 w 1265371"/>
                  <a:gd name="connsiteY21" fmla="*/ 315944 h 1058050"/>
                  <a:gd name="connsiteX22" fmla="*/ 173927 w 1265371"/>
                  <a:gd name="connsiteY22" fmla="*/ 353282 h 1058050"/>
                  <a:gd name="connsiteX23" fmla="*/ 189166 w 1265371"/>
                  <a:gd name="connsiteY23" fmla="*/ 740378 h 1058050"/>
                  <a:gd name="connsiteX24" fmla="*/ 198120 w 1265371"/>
                  <a:gd name="connsiteY24" fmla="*/ 977456 h 1058050"/>
                  <a:gd name="connsiteX25" fmla="*/ 199834 w 1265371"/>
                  <a:gd name="connsiteY25" fmla="*/ 996696 h 1058050"/>
                  <a:gd name="connsiteX26" fmla="*/ 227076 w 1265371"/>
                  <a:gd name="connsiteY26" fmla="*/ 1019937 h 1058050"/>
                  <a:gd name="connsiteX27" fmla="*/ 275558 w 1265371"/>
                  <a:gd name="connsiteY27" fmla="*/ 1020032 h 1058050"/>
                  <a:gd name="connsiteX28" fmla="*/ 304990 w 1265371"/>
                  <a:gd name="connsiteY28" fmla="*/ 1028224 h 1058050"/>
                  <a:gd name="connsiteX29" fmla="*/ 374999 w 1265371"/>
                  <a:gd name="connsiteY29" fmla="*/ 1028224 h 1058050"/>
                  <a:gd name="connsiteX30" fmla="*/ 360521 w 1265371"/>
                  <a:gd name="connsiteY30" fmla="*/ 1038034 h 1058050"/>
                  <a:gd name="connsiteX31" fmla="*/ 280797 w 1265371"/>
                  <a:gd name="connsiteY31" fmla="*/ 1038606 h 1058050"/>
                  <a:gd name="connsiteX32" fmla="*/ 96774 w 1265371"/>
                  <a:gd name="connsiteY32" fmla="*/ 1050798 h 1058050"/>
                  <a:gd name="connsiteX33" fmla="*/ 24003 w 1265371"/>
                  <a:gd name="connsiteY33" fmla="*/ 1058037 h 1058050"/>
                  <a:gd name="connsiteX34" fmla="*/ 0 w 1265371"/>
                  <a:gd name="connsiteY34" fmla="*/ 1049750 h 1058050"/>
                  <a:gd name="connsiteX35" fmla="*/ 11525 w 1265371"/>
                  <a:gd name="connsiteY35" fmla="*/ 824770 h 1058050"/>
                  <a:gd name="connsiteX36" fmla="*/ 34576 w 1265371"/>
                  <a:gd name="connsiteY36" fmla="*/ 396431 h 1058050"/>
                  <a:gd name="connsiteX37" fmla="*/ 43720 w 1265371"/>
                  <a:gd name="connsiteY3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73927 w 1265371"/>
                  <a:gd name="connsiteY21" fmla="*/ 353282 h 1058050"/>
                  <a:gd name="connsiteX22" fmla="*/ 189166 w 1265371"/>
                  <a:gd name="connsiteY22" fmla="*/ 740378 h 1058050"/>
                  <a:gd name="connsiteX23" fmla="*/ 198120 w 1265371"/>
                  <a:gd name="connsiteY23" fmla="*/ 977456 h 1058050"/>
                  <a:gd name="connsiteX24" fmla="*/ 199834 w 1265371"/>
                  <a:gd name="connsiteY24" fmla="*/ 996696 h 1058050"/>
                  <a:gd name="connsiteX25" fmla="*/ 227076 w 1265371"/>
                  <a:gd name="connsiteY25" fmla="*/ 1019937 h 1058050"/>
                  <a:gd name="connsiteX26" fmla="*/ 275558 w 1265371"/>
                  <a:gd name="connsiteY26" fmla="*/ 1020032 h 1058050"/>
                  <a:gd name="connsiteX27" fmla="*/ 304990 w 1265371"/>
                  <a:gd name="connsiteY27" fmla="*/ 1028224 h 1058050"/>
                  <a:gd name="connsiteX28" fmla="*/ 374999 w 1265371"/>
                  <a:gd name="connsiteY28" fmla="*/ 1028224 h 1058050"/>
                  <a:gd name="connsiteX29" fmla="*/ 360521 w 1265371"/>
                  <a:gd name="connsiteY29" fmla="*/ 1038034 h 1058050"/>
                  <a:gd name="connsiteX30" fmla="*/ 280797 w 1265371"/>
                  <a:gd name="connsiteY30" fmla="*/ 1038606 h 1058050"/>
                  <a:gd name="connsiteX31" fmla="*/ 96774 w 1265371"/>
                  <a:gd name="connsiteY31" fmla="*/ 1050798 h 1058050"/>
                  <a:gd name="connsiteX32" fmla="*/ 24003 w 1265371"/>
                  <a:gd name="connsiteY32" fmla="*/ 1058037 h 1058050"/>
                  <a:gd name="connsiteX33" fmla="*/ 0 w 1265371"/>
                  <a:gd name="connsiteY33" fmla="*/ 1049750 h 1058050"/>
                  <a:gd name="connsiteX34" fmla="*/ 11525 w 1265371"/>
                  <a:gd name="connsiteY34" fmla="*/ 824770 h 1058050"/>
                  <a:gd name="connsiteX35" fmla="*/ 34576 w 1265371"/>
                  <a:gd name="connsiteY35" fmla="*/ 396431 h 1058050"/>
                  <a:gd name="connsiteX36" fmla="*/ 43720 w 1265371"/>
                  <a:gd name="connsiteY3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89166 w 1265371"/>
                  <a:gd name="connsiteY21" fmla="*/ 740378 h 1058050"/>
                  <a:gd name="connsiteX22" fmla="*/ 198120 w 1265371"/>
                  <a:gd name="connsiteY22" fmla="*/ 977456 h 1058050"/>
                  <a:gd name="connsiteX23" fmla="*/ 199834 w 1265371"/>
                  <a:gd name="connsiteY23" fmla="*/ 996696 h 1058050"/>
                  <a:gd name="connsiteX24" fmla="*/ 227076 w 1265371"/>
                  <a:gd name="connsiteY24" fmla="*/ 1019937 h 1058050"/>
                  <a:gd name="connsiteX25" fmla="*/ 275558 w 1265371"/>
                  <a:gd name="connsiteY25" fmla="*/ 1020032 h 1058050"/>
                  <a:gd name="connsiteX26" fmla="*/ 304990 w 1265371"/>
                  <a:gd name="connsiteY26" fmla="*/ 1028224 h 1058050"/>
                  <a:gd name="connsiteX27" fmla="*/ 374999 w 1265371"/>
                  <a:gd name="connsiteY27" fmla="*/ 1028224 h 1058050"/>
                  <a:gd name="connsiteX28" fmla="*/ 360521 w 1265371"/>
                  <a:gd name="connsiteY28" fmla="*/ 1038034 h 1058050"/>
                  <a:gd name="connsiteX29" fmla="*/ 280797 w 1265371"/>
                  <a:gd name="connsiteY29" fmla="*/ 1038606 h 1058050"/>
                  <a:gd name="connsiteX30" fmla="*/ 96774 w 1265371"/>
                  <a:gd name="connsiteY30" fmla="*/ 1050798 h 1058050"/>
                  <a:gd name="connsiteX31" fmla="*/ 24003 w 1265371"/>
                  <a:gd name="connsiteY31" fmla="*/ 1058037 h 1058050"/>
                  <a:gd name="connsiteX32" fmla="*/ 0 w 1265371"/>
                  <a:gd name="connsiteY32" fmla="*/ 1049750 h 1058050"/>
                  <a:gd name="connsiteX33" fmla="*/ 11525 w 1265371"/>
                  <a:gd name="connsiteY33" fmla="*/ 824770 h 1058050"/>
                  <a:gd name="connsiteX34" fmla="*/ 34576 w 1265371"/>
                  <a:gd name="connsiteY34" fmla="*/ 396431 h 1058050"/>
                  <a:gd name="connsiteX35" fmla="*/ 43720 w 1265371"/>
                  <a:gd name="connsiteY3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98120 w 1265371"/>
                  <a:gd name="connsiteY21" fmla="*/ 977456 h 1058050"/>
                  <a:gd name="connsiteX22" fmla="*/ 199834 w 1265371"/>
                  <a:gd name="connsiteY22" fmla="*/ 996696 h 1058050"/>
                  <a:gd name="connsiteX23" fmla="*/ 227076 w 1265371"/>
                  <a:gd name="connsiteY23" fmla="*/ 1019937 h 1058050"/>
                  <a:gd name="connsiteX24" fmla="*/ 275558 w 1265371"/>
                  <a:gd name="connsiteY24" fmla="*/ 1020032 h 1058050"/>
                  <a:gd name="connsiteX25" fmla="*/ 304990 w 1265371"/>
                  <a:gd name="connsiteY25" fmla="*/ 1028224 h 1058050"/>
                  <a:gd name="connsiteX26" fmla="*/ 374999 w 1265371"/>
                  <a:gd name="connsiteY26" fmla="*/ 1028224 h 1058050"/>
                  <a:gd name="connsiteX27" fmla="*/ 360521 w 1265371"/>
                  <a:gd name="connsiteY27" fmla="*/ 1038034 h 1058050"/>
                  <a:gd name="connsiteX28" fmla="*/ 280797 w 1265371"/>
                  <a:gd name="connsiteY28" fmla="*/ 1038606 h 1058050"/>
                  <a:gd name="connsiteX29" fmla="*/ 96774 w 1265371"/>
                  <a:gd name="connsiteY29" fmla="*/ 1050798 h 1058050"/>
                  <a:gd name="connsiteX30" fmla="*/ 24003 w 1265371"/>
                  <a:gd name="connsiteY30" fmla="*/ 1058037 h 1058050"/>
                  <a:gd name="connsiteX31" fmla="*/ 0 w 1265371"/>
                  <a:gd name="connsiteY31" fmla="*/ 1049750 h 1058050"/>
                  <a:gd name="connsiteX32" fmla="*/ 11525 w 1265371"/>
                  <a:gd name="connsiteY32" fmla="*/ 824770 h 1058050"/>
                  <a:gd name="connsiteX33" fmla="*/ 34576 w 1265371"/>
                  <a:gd name="connsiteY33" fmla="*/ 396431 h 1058050"/>
                  <a:gd name="connsiteX34" fmla="*/ 43720 w 1265371"/>
                  <a:gd name="connsiteY3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198120 w 1265371"/>
                  <a:gd name="connsiteY20" fmla="*/ 977456 h 1058050"/>
                  <a:gd name="connsiteX21" fmla="*/ 199834 w 1265371"/>
                  <a:gd name="connsiteY21" fmla="*/ 996696 h 1058050"/>
                  <a:gd name="connsiteX22" fmla="*/ 227076 w 1265371"/>
                  <a:gd name="connsiteY22" fmla="*/ 1019937 h 1058050"/>
                  <a:gd name="connsiteX23" fmla="*/ 275558 w 1265371"/>
                  <a:gd name="connsiteY23" fmla="*/ 1020032 h 1058050"/>
                  <a:gd name="connsiteX24" fmla="*/ 304990 w 1265371"/>
                  <a:gd name="connsiteY24" fmla="*/ 1028224 h 1058050"/>
                  <a:gd name="connsiteX25" fmla="*/ 374999 w 1265371"/>
                  <a:gd name="connsiteY25" fmla="*/ 1028224 h 1058050"/>
                  <a:gd name="connsiteX26" fmla="*/ 360521 w 1265371"/>
                  <a:gd name="connsiteY26" fmla="*/ 1038034 h 1058050"/>
                  <a:gd name="connsiteX27" fmla="*/ 280797 w 1265371"/>
                  <a:gd name="connsiteY27" fmla="*/ 1038606 h 1058050"/>
                  <a:gd name="connsiteX28" fmla="*/ 96774 w 1265371"/>
                  <a:gd name="connsiteY28" fmla="*/ 1050798 h 1058050"/>
                  <a:gd name="connsiteX29" fmla="*/ 24003 w 1265371"/>
                  <a:gd name="connsiteY29" fmla="*/ 1058037 h 1058050"/>
                  <a:gd name="connsiteX30" fmla="*/ 0 w 1265371"/>
                  <a:gd name="connsiteY30" fmla="*/ 1049750 h 1058050"/>
                  <a:gd name="connsiteX31" fmla="*/ 11525 w 1265371"/>
                  <a:gd name="connsiteY31" fmla="*/ 824770 h 1058050"/>
                  <a:gd name="connsiteX32" fmla="*/ 34576 w 1265371"/>
                  <a:gd name="connsiteY32" fmla="*/ 396431 h 1058050"/>
                  <a:gd name="connsiteX33" fmla="*/ 43720 w 1265371"/>
                  <a:gd name="connsiteY3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198120 w 1265371"/>
                  <a:gd name="connsiteY19" fmla="*/ 977456 h 1058050"/>
                  <a:gd name="connsiteX20" fmla="*/ 199834 w 1265371"/>
                  <a:gd name="connsiteY20" fmla="*/ 996696 h 1058050"/>
                  <a:gd name="connsiteX21" fmla="*/ 227076 w 1265371"/>
                  <a:gd name="connsiteY21" fmla="*/ 1019937 h 1058050"/>
                  <a:gd name="connsiteX22" fmla="*/ 275558 w 1265371"/>
                  <a:gd name="connsiteY22" fmla="*/ 1020032 h 1058050"/>
                  <a:gd name="connsiteX23" fmla="*/ 304990 w 1265371"/>
                  <a:gd name="connsiteY23" fmla="*/ 1028224 h 1058050"/>
                  <a:gd name="connsiteX24" fmla="*/ 374999 w 1265371"/>
                  <a:gd name="connsiteY24" fmla="*/ 1028224 h 1058050"/>
                  <a:gd name="connsiteX25" fmla="*/ 360521 w 1265371"/>
                  <a:gd name="connsiteY25" fmla="*/ 1038034 h 1058050"/>
                  <a:gd name="connsiteX26" fmla="*/ 280797 w 1265371"/>
                  <a:gd name="connsiteY26" fmla="*/ 1038606 h 1058050"/>
                  <a:gd name="connsiteX27" fmla="*/ 96774 w 1265371"/>
                  <a:gd name="connsiteY27" fmla="*/ 1050798 h 1058050"/>
                  <a:gd name="connsiteX28" fmla="*/ 24003 w 1265371"/>
                  <a:gd name="connsiteY28" fmla="*/ 1058037 h 1058050"/>
                  <a:gd name="connsiteX29" fmla="*/ 0 w 1265371"/>
                  <a:gd name="connsiteY29" fmla="*/ 1049750 h 1058050"/>
                  <a:gd name="connsiteX30" fmla="*/ 11525 w 1265371"/>
                  <a:gd name="connsiteY30" fmla="*/ 824770 h 1058050"/>
                  <a:gd name="connsiteX31" fmla="*/ 34576 w 1265371"/>
                  <a:gd name="connsiteY31" fmla="*/ 396431 h 1058050"/>
                  <a:gd name="connsiteX32" fmla="*/ 43720 w 1265371"/>
                  <a:gd name="connsiteY3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198120 w 1265371"/>
                  <a:gd name="connsiteY18" fmla="*/ 977456 h 1058050"/>
                  <a:gd name="connsiteX19" fmla="*/ 199834 w 1265371"/>
                  <a:gd name="connsiteY19" fmla="*/ 996696 h 1058050"/>
                  <a:gd name="connsiteX20" fmla="*/ 227076 w 1265371"/>
                  <a:gd name="connsiteY20" fmla="*/ 1019937 h 1058050"/>
                  <a:gd name="connsiteX21" fmla="*/ 275558 w 1265371"/>
                  <a:gd name="connsiteY21" fmla="*/ 1020032 h 1058050"/>
                  <a:gd name="connsiteX22" fmla="*/ 304990 w 1265371"/>
                  <a:gd name="connsiteY22" fmla="*/ 1028224 h 1058050"/>
                  <a:gd name="connsiteX23" fmla="*/ 374999 w 1265371"/>
                  <a:gd name="connsiteY23" fmla="*/ 1028224 h 1058050"/>
                  <a:gd name="connsiteX24" fmla="*/ 360521 w 1265371"/>
                  <a:gd name="connsiteY24" fmla="*/ 1038034 h 1058050"/>
                  <a:gd name="connsiteX25" fmla="*/ 280797 w 1265371"/>
                  <a:gd name="connsiteY25" fmla="*/ 1038606 h 1058050"/>
                  <a:gd name="connsiteX26" fmla="*/ 96774 w 1265371"/>
                  <a:gd name="connsiteY26" fmla="*/ 1050798 h 1058050"/>
                  <a:gd name="connsiteX27" fmla="*/ 24003 w 1265371"/>
                  <a:gd name="connsiteY27" fmla="*/ 1058037 h 1058050"/>
                  <a:gd name="connsiteX28" fmla="*/ 0 w 1265371"/>
                  <a:gd name="connsiteY28" fmla="*/ 1049750 h 1058050"/>
                  <a:gd name="connsiteX29" fmla="*/ 11525 w 1265371"/>
                  <a:gd name="connsiteY29" fmla="*/ 824770 h 1058050"/>
                  <a:gd name="connsiteX30" fmla="*/ 34576 w 1265371"/>
                  <a:gd name="connsiteY30" fmla="*/ 396431 h 1058050"/>
                  <a:gd name="connsiteX31" fmla="*/ 43720 w 1265371"/>
                  <a:gd name="connsiteY3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360521 w 1265371"/>
                  <a:gd name="connsiteY23" fmla="*/ 1038034 h 1058050"/>
                  <a:gd name="connsiteX24" fmla="*/ 280797 w 1265371"/>
                  <a:gd name="connsiteY24" fmla="*/ 1038606 h 1058050"/>
                  <a:gd name="connsiteX25" fmla="*/ 96774 w 1265371"/>
                  <a:gd name="connsiteY25" fmla="*/ 1050798 h 1058050"/>
                  <a:gd name="connsiteX26" fmla="*/ 24003 w 1265371"/>
                  <a:gd name="connsiteY26" fmla="*/ 1058037 h 1058050"/>
                  <a:gd name="connsiteX27" fmla="*/ 0 w 1265371"/>
                  <a:gd name="connsiteY27" fmla="*/ 1049750 h 1058050"/>
                  <a:gd name="connsiteX28" fmla="*/ 11525 w 1265371"/>
                  <a:gd name="connsiteY28" fmla="*/ 824770 h 1058050"/>
                  <a:gd name="connsiteX29" fmla="*/ 34576 w 1265371"/>
                  <a:gd name="connsiteY29" fmla="*/ 396431 h 1058050"/>
                  <a:gd name="connsiteX30" fmla="*/ 43720 w 1265371"/>
                  <a:gd name="connsiteY3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280797 w 1265371"/>
                  <a:gd name="connsiteY23" fmla="*/ 1038606 h 1058050"/>
                  <a:gd name="connsiteX24" fmla="*/ 96774 w 1265371"/>
                  <a:gd name="connsiteY24" fmla="*/ 1050798 h 1058050"/>
                  <a:gd name="connsiteX25" fmla="*/ 24003 w 1265371"/>
                  <a:gd name="connsiteY25" fmla="*/ 1058037 h 1058050"/>
                  <a:gd name="connsiteX26" fmla="*/ 0 w 1265371"/>
                  <a:gd name="connsiteY26" fmla="*/ 1049750 h 1058050"/>
                  <a:gd name="connsiteX27" fmla="*/ 11525 w 1265371"/>
                  <a:gd name="connsiteY27" fmla="*/ 824770 h 1058050"/>
                  <a:gd name="connsiteX28" fmla="*/ 34576 w 1265371"/>
                  <a:gd name="connsiteY28" fmla="*/ 396431 h 1058050"/>
                  <a:gd name="connsiteX29" fmla="*/ 43720 w 1265371"/>
                  <a:gd name="connsiteY2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96774 w 1265371"/>
                  <a:gd name="connsiteY23" fmla="*/ 1050798 h 1058050"/>
                  <a:gd name="connsiteX24" fmla="*/ 24003 w 1265371"/>
                  <a:gd name="connsiteY24" fmla="*/ 1058037 h 1058050"/>
                  <a:gd name="connsiteX25" fmla="*/ 0 w 1265371"/>
                  <a:gd name="connsiteY25" fmla="*/ 1049750 h 1058050"/>
                  <a:gd name="connsiteX26" fmla="*/ 11525 w 1265371"/>
                  <a:gd name="connsiteY26" fmla="*/ 824770 h 1058050"/>
                  <a:gd name="connsiteX27" fmla="*/ 34576 w 1265371"/>
                  <a:gd name="connsiteY27" fmla="*/ 396431 h 1058050"/>
                  <a:gd name="connsiteX28" fmla="*/ 43720 w 1265371"/>
                  <a:gd name="connsiteY2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74999 w 1265371"/>
                  <a:gd name="connsiteY21" fmla="*/ 1028224 h 1058050"/>
                  <a:gd name="connsiteX22" fmla="*/ 96774 w 1265371"/>
                  <a:gd name="connsiteY22" fmla="*/ 1050798 h 1058050"/>
                  <a:gd name="connsiteX23" fmla="*/ 24003 w 1265371"/>
                  <a:gd name="connsiteY23" fmla="*/ 1058037 h 1058050"/>
                  <a:gd name="connsiteX24" fmla="*/ 0 w 1265371"/>
                  <a:gd name="connsiteY24" fmla="*/ 1049750 h 1058050"/>
                  <a:gd name="connsiteX25" fmla="*/ 11525 w 1265371"/>
                  <a:gd name="connsiteY25" fmla="*/ 824770 h 1058050"/>
                  <a:gd name="connsiteX26" fmla="*/ 34576 w 1265371"/>
                  <a:gd name="connsiteY26" fmla="*/ 396431 h 1058050"/>
                  <a:gd name="connsiteX27" fmla="*/ 43720 w 1265371"/>
                  <a:gd name="connsiteY2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374999 w 1265371"/>
                  <a:gd name="connsiteY20" fmla="*/ 1028224 h 1058050"/>
                  <a:gd name="connsiteX21" fmla="*/ 96774 w 1265371"/>
                  <a:gd name="connsiteY21" fmla="*/ 1050798 h 1058050"/>
                  <a:gd name="connsiteX22" fmla="*/ 24003 w 1265371"/>
                  <a:gd name="connsiteY22" fmla="*/ 1058037 h 1058050"/>
                  <a:gd name="connsiteX23" fmla="*/ 0 w 1265371"/>
                  <a:gd name="connsiteY23" fmla="*/ 1049750 h 1058050"/>
                  <a:gd name="connsiteX24" fmla="*/ 11525 w 1265371"/>
                  <a:gd name="connsiteY24" fmla="*/ 824770 h 1058050"/>
                  <a:gd name="connsiteX25" fmla="*/ 34576 w 1265371"/>
                  <a:gd name="connsiteY25" fmla="*/ 396431 h 1058050"/>
                  <a:gd name="connsiteX26" fmla="*/ 43720 w 1265371"/>
                  <a:gd name="connsiteY2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374999 w 1265371"/>
                  <a:gd name="connsiteY19" fmla="*/ 1028224 h 1058050"/>
                  <a:gd name="connsiteX20" fmla="*/ 96774 w 1265371"/>
                  <a:gd name="connsiteY20" fmla="*/ 1050798 h 1058050"/>
                  <a:gd name="connsiteX21" fmla="*/ 24003 w 1265371"/>
                  <a:gd name="connsiteY21" fmla="*/ 1058037 h 1058050"/>
                  <a:gd name="connsiteX22" fmla="*/ 0 w 1265371"/>
                  <a:gd name="connsiteY22" fmla="*/ 1049750 h 1058050"/>
                  <a:gd name="connsiteX23" fmla="*/ 11525 w 1265371"/>
                  <a:gd name="connsiteY23" fmla="*/ 824770 h 1058050"/>
                  <a:gd name="connsiteX24" fmla="*/ 34576 w 1265371"/>
                  <a:gd name="connsiteY24" fmla="*/ 396431 h 1058050"/>
                  <a:gd name="connsiteX25" fmla="*/ 43720 w 1265371"/>
                  <a:gd name="connsiteY2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374999 w 1265371"/>
                  <a:gd name="connsiteY18" fmla="*/ 1028224 h 1058050"/>
                  <a:gd name="connsiteX19" fmla="*/ 96774 w 1265371"/>
                  <a:gd name="connsiteY19" fmla="*/ 1050798 h 1058050"/>
                  <a:gd name="connsiteX20" fmla="*/ 24003 w 1265371"/>
                  <a:gd name="connsiteY20" fmla="*/ 1058037 h 1058050"/>
                  <a:gd name="connsiteX21" fmla="*/ 0 w 1265371"/>
                  <a:gd name="connsiteY21" fmla="*/ 1049750 h 1058050"/>
                  <a:gd name="connsiteX22" fmla="*/ 11525 w 1265371"/>
                  <a:gd name="connsiteY22" fmla="*/ 824770 h 1058050"/>
                  <a:gd name="connsiteX23" fmla="*/ 34576 w 1265371"/>
                  <a:gd name="connsiteY23" fmla="*/ 396431 h 1058050"/>
                  <a:gd name="connsiteX24" fmla="*/ 43720 w 1265371"/>
                  <a:gd name="connsiteY2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374999 w 1265371"/>
                  <a:gd name="connsiteY17" fmla="*/ 1028224 h 1058050"/>
                  <a:gd name="connsiteX18" fmla="*/ 96774 w 1265371"/>
                  <a:gd name="connsiteY18" fmla="*/ 1050798 h 1058050"/>
                  <a:gd name="connsiteX19" fmla="*/ 24003 w 1265371"/>
                  <a:gd name="connsiteY19" fmla="*/ 1058037 h 1058050"/>
                  <a:gd name="connsiteX20" fmla="*/ 0 w 1265371"/>
                  <a:gd name="connsiteY20" fmla="*/ 1049750 h 1058050"/>
                  <a:gd name="connsiteX21" fmla="*/ 11525 w 1265371"/>
                  <a:gd name="connsiteY21" fmla="*/ 824770 h 1058050"/>
                  <a:gd name="connsiteX22" fmla="*/ 34576 w 1265371"/>
                  <a:gd name="connsiteY22" fmla="*/ 396431 h 1058050"/>
                  <a:gd name="connsiteX23" fmla="*/ 43720 w 1265371"/>
                  <a:gd name="connsiteY2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96774 w 1265371"/>
                  <a:gd name="connsiteY17" fmla="*/ 1050798 h 1058050"/>
                  <a:gd name="connsiteX18" fmla="*/ 24003 w 1265371"/>
                  <a:gd name="connsiteY18" fmla="*/ 1058037 h 1058050"/>
                  <a:gd name="connsiteX19" fmla="*/ 0 w 1265371"/>
                  <a:gd name="connsiteY19" fmla="*/ 1049750 h 1058050"/>
                  <a:gd name="connsiteX20" fmla="*/ 11525 w 1265371"/>
                  <a:gd name="connsiteY20" fmla="*/ 824770 h 1058050"/>
                  <a:gd name="connsiteX21" fmla="*/ 34576 w 1265371"/>
                  <a:gd name="connsiteY21" fmla="*/ 396431 h 1058050"/>
                  <a:gd name="connsiteX22" fmla="*/ 43720 w 1265371"/>
                  <a:gd name="connsiteY2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96774 w 1265371"/>
                  <a:gd name="connsiteY16" fmla="*/ 1050798 h 1058050"/>
                  <a:gd name="connsiteX17" fmla="*/ 24003 w 1265371"/>
                  <a:gd name="connsiteY17" fmla="*/ 1058037 h 1058050"/>
                  <a:gd name="connsiteX18" fmla="*/ 0 w 1265371"/>
                  <a:gd name="connsiteY18" fmla="*/ 1049750 h 1058050"/>
                  <a:gd name="connsiteX19" fmla="*/ 11525 w 1265371"/>
                  <a:gd name="connsiteY19" fmla="*/ 824770 h 1058050"/>
                  <a:gd name="connsiteX20" fmla="*/ 34576 w 1265371"/>
                  <a:gd name="connsiteY20" fmla="*/ 396431 h 1058050"/>
                  <a:gd name="connsiteX21" fmla="*/ 43720 w 1265371"/>
                  <a:gd name="connsiteY2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96774 w 1265371"/>
                  <a:gd name="connsiteY15" fmla="*/ 1050798 h 1058050"/>
                  <a:gd name="connsiteX16" fmla="*/ 24003 w 1265371"/>
                  <a:gd name="connsiteY16" fmla="*/ 1058037 h 1058050"/>
                  <a:gd name="connsiteX17" fmla="*/ 0 w 1265371"/>
                  <a:gd name="connsiteY17" fmla="*/ 1049750 h 1058050"/>
                  <a:gd name="connsiteX18" fmla="*/ 11525 w 1265371"/>
                  <a:gd name="connsiteY18" fmla="*/ 824770 h 1058050"/>
                  <a:gd name="connsiteX19" fmla="*/ 34576 w 1265371"/>
                  <a:gd name="connsiteY19" fmla="*/ 396431 h 1058050"/>
                  <a:gd name="connsiteX20" fmla="*/ 43720 w 1265371"/>
                  <a:gd name="connsiteY20" fmla="*/ 290322 h 1058050"/>
                  <a:gd name="connsiteX0" fmla="*/ 43720 w 1265371"/>
                  <a:gd name="connsiteY0" fmla="*/ 290322 h 1058442"/>
                  <a:gd name="connsiteX1" fmla="*/ 310039 w 1265371"/>
                  <a:gd name="connsiteY1" fmla="*/ 285369 h 1058442"/>
                  <a:gd name="connsiteX2" fmla="*/ 619887 w 1265371"/>
                  <a:gd name="connsiteY2" fmla="*/ 276320 h 1058442"/>
                  <a:gd name="connsiteX3" fmla="*/ 1041082 w 1265371"/>
                  <a:gd name="connsiteY3" fmla="*/ 263081 h 1058442"/>
                  <a:gd name="connsiteX4" fmla="*/ 1071182 w 1265371"/>
                  <a:gd name="connsiteY4" fmla="*/ 244697 h 1058442"/>
                  <a:gd name="connsiteX5" fmla="*/ 1214247 w 1265371"/>
                  <a:gd name="connsiteY5" fmla="*/ 0 h 1058442"/>
                  <a:gd name="connsiteX6" fmla="*/ 1220534 w 1265371"/>
                  <a:gd name="connsiteY6" fmla="*/ 13716 h 1058442"/>
                  <a:gd name="connsiteX7" fmla="*/ 1231202 w 1265371"/>
                  <a:gd name="connsiteY7" fmla="*/ 46673 h 1058442"/>
                  <a:gd name="connsiteX8" fmla="*/ 1241774 w 1265371"/>
                  <a:gd name="connsiteY8" fmla="*/ 324517 h 1058442"/>
                  <a:gd name="connsiteX9" fmla="*/ 1256633 w 1265371"/>
                  <a:gd name="connsiteY9" fmla="*/ 708660 h 1058442"/>
                  <a:gd name="connsiteX10" fmla="*/ 1265301 w 1265371"/>
                  <a:gd name="connsiteY10" fmla="*/ 933259 h 1058442"/>
                  <a:gd name="connsiteX11" fmla="*/ 1256919 w 1265371"/>
                  <a:gd name="connsiteY11" fmla="*/ 969931 h 1058442"/>
                  <a:gd name="connsiteX12" fmla="*/ 1240536 w 1265371"/>
                  <a:gd name="connsiteY12" fmla="*/ 980980 h 1058442"/>
                  <a:gd name="connsiteX13" fmla="*/ 1080516 w 1265371"/>
                  <a:gd name="connsiteY13" fmla="*/ 991457 h 1058442"/>
                  <a:gd name="connsiteX14" fmla="*/ 96774 w 1265371"/>
                  <a:gd name="connsiteY14" fmla="*/ 1050798 h 1058442"/>
                  <a:gd name="connsiteX15" fmla="*/ 24003 w 1265371"/>
                  <a:gd name="connsiteY15" fmla="*/ 1058037 h 1058442"/>
                  <a:gd name="connsiteX16" fmla="*/ 0 w 1265371"/>
                  <a:gd name="connsiteY16" fmla="*/ 1049750 h 1058442"/>
                  <a:gd name="connsiteX17" fmla="*/ 11525 w 1265371"/>
                  <a:gd name="connsiteY17" fmla="*/ 824770 h 1058442"/>
                  <a:gd name="connsiteX18" fmla="*/ 34576 w 1265371"/>
                  <a:gd name="connsiteY18" fmla="*/ 396431 h 1058442"/>
                  <a:gd name="connsiteX19" fmla="*/ 43720 w 1265371"/>
                  <a:gd name="connsiteY19" fmla="*/ 290322 h 1058442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629280 w 1339800"/>
                  <a:gd name="connsiteY2" fmla="*/ 276320 h 1059028"/>
                  <a:gd name="connsiteX3" fmla="*/ 1050475 w 1339800"/>
                  <a:gd name="connsiteY3" fmla="*/ 263081 h 1059028"/>
                  <a:gd name="connsiteX4" fmla="*/ 1080575 w 1339800"/>
                  <a:gd name="connsiteY4" fmla="*/ 244697 h 1059028"/>
                  <a:gd name="connsiteX5" fmla="*/ 1223640 w 1339800"/>
                  <a:gd name="connsiteY5" fmla="*/ 0 h 1059028"/>
                  <a:gd name="connsiteX6" fmla="*/ 1229927 w 1339800"/>
                  <a:gd name="connsiteY6" fmla="*/ 13716 h 1059028"/>
                  <a:gd name="connsiteX7" fmla="*/ 1240595 w 1339800"/>
                  <a:gd name="connsiteY7" fmla="*/ 46673 h 1059028"/>
                  <a:gd name="connsiteX8" fmla="*/ 1251167 w 1339800"/>
                  <a:gd name="connsiteY8" fmla="*/ 324517 h 1059028"/>
                  <a:gd name="connsiteX9" fmla="*/ 1266026 w 1339800"/>
                  <a:gd name="connsiteY9" fmla="*/ 708660 h 1059028"/>
                  <a:gd name="connsiteX10" fmla="*/ 1274694 w 1339800"/>
                  <a:gd name="connsiteY10" fmla="*/ 933259 h 1059028"/>
                  <a:gd name="connsiteX11" fmla="*/ 1266312 w 1339800"/>
                  <a:gd name="connsiteY11" fmla="*/ 969931 h 1059028"/>
                  <a:gd name="connsiteX12" fmla="*/ 1249929 w 1339800"/>
                  <a:gd name="connsiteY12" fmla="*/ 980980 h 1059028"/>
                  <a:gd name="connsiteX13" fmla="*/ 106167 w 1339800"/>
                  <a:gd name="connsiteY13" fmla="*/ 1050798 h 1059028"/>
                  <a:gd name="connsiteX14" fmla="*/ 33396 w 1339800"/>
                  <a:gd name="connsiteY14" fmla="*/ 1058037 h 1059028"/>
                  <a:gd name="connsiteX15" fmla="*/ 9393 w 1339800"/>
                  <a:gd name="connsiteY15" fmla="*/ 1049750 h 1059028"/>
                  <a:gd name="connsiteX16" fmla="*/ 20918 w 1339800"/>
                  <a:gd name="connsiteY16" fmla="*/ 824770 h 1059028"/>
                  <a:gd name="connsiteX17" fmla="*/ 43969 w 1339800"/>
                  <a:gd name="connsiteY17" fmla="*/ 396431 h 1059028"/>
                  <a:gd name="connsiteX18" fmla="*/ 53113 w 1339800"/>
                  <a:gd name="connsiteY18" fmla="*/ 290322 h 1059028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1050475 w 1339800"/>
                  <a:gd name="connsiteY2" fmla="*/ 263081 h 1059028"/>
                  <a:gd name="connsiteX3" fmla="*/ 1080575 w 1339800"/>
                  <a:gd name="connsiteY3" fmla="*/ 244697 h 1059028"/>
                  <a:gd name="connsiteX4" fmla="*/ 1223640 w 1339800"/>
                  <a:gd name="connsiteY4" fmla="*/ 0 h 1059028"/>
                  <a:gd name="connsiteX5" fmla="*/ 1229927 w 1339800"/>
                  <a:gd name="connsiteY5" fmla="*/ 13716 h 1059028"/>
                  <a:gd name="connsiteX6" fmla="*/ 1240595 w 1339800"/>
                  <a:gd name="connsiteY6" fmla="*/ 46673 h 1059028"/>
                  <a:gd name="connsiteX7" fmla="*/ 1251167 w 1339800"/>
                  <a:gd name="connsiteY7" fmla="*/ 324517 h 1059028"/>
                  <a:gd name="connsiteX8" fmla="*/ 1266026 w 1339800"/>
                  <a:gd name="connsiteY8" fmla="*/ 708660 h 1059028"/>
                  <a:gd name="connsiteX9" fmla="*/ 1274694 w 1339800"/>
                  <a:gd name="connsiteY9" fmla="*/ 933259 h 1059028"/>
                  <a:gd name="connsiteX10" fmla="*/ 1266312 w 1339800"/>
                  <a:gd name="connsiteY10" fmla="*/ 969931 h 1059028"/>
                  <a:gd name="connsiteX11" fmla="*/ 1249929 w 1339800"/>
                  <a:gd name="connsiteY11" fmla="*/ 980980 h 1059028"/>
                  <a:gd name="connsiteX12" fmla="*/ 106167 w 1339800"/>
                  <a:gd name="connsiteY12" fmla="*/ 1050798 h 1059028"/>
                  <a:gd name="connsiteX13" fmla="*/ 33396 w 1339800"/>
                  <a:gd name="connsiteY13" fmla="*/ 1058037 h 1059028"/>
                  <a:gd name="connsiteX14" fmla="*/ 9393 w 1339800"/>
                  <a:gd name="connsiteY14" fmla="*/ 1049750 h 1059028"/>
                  <a:gd name="connsiteX15" fmla="*/ 20918 w 1339800"/>
                  <a:gd name="connsiteY15" fmla="*/ 824770 h 1059028"/>
                  <a:gd name="connsiteX16" fmla="*/ 43969 w 1339800"/>
                  <a:gd name="connsiteY16" fmla="*/ 396431 h 1059028"/>
                  <a:gd name="connsiteX17" fmla="*/ 53113 w 1339800"/>
                  <a:gd name="connsiteY17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40595 w 1339800"/>
                  <a:gd name="connsiteY5" fmla="*/ 46673 h 1059028"/>
                  <a:gd name="connsiteX6" fmla="*/ 1251167 w 1339800"/>
                  <a:gd name="connsiteY6" fmla="*/ 324517 h 1059028"/>
                  <a:gd name="connsiteX7" fmla="*/ 1266026 w 1339800"/>
                  <a:gd name="connsiteY7" fmla="*/ 708660 h 1059028"/>
                  <a:gd name="connsiteX8" fmla="*/ 1274694 w 1339800"/>
                  <a:gd name="connsiteY8" fmla="*/ 933259 h 1059028"/>
                  <a:gd name="connsiteX9" fmla="*/ 1266312 w 1339800"/>
                  <a:gd name="connsiteY9" fmla="*/ 969931 h 1059028"/>
                  <a:gd name="connsiteX10" fmla="*/ 1249929 w 1339800"/>
                  <a:gd name="connsiteY10" fmla="*/ 980980 h 1059028"/>
                  <a:gd name="connsiteX11" fmla="*/ 106167 w 1339800"/>
                  <a:gd name="connsiteY11" fmla="*/ 1050798 h 1059028"/>
                  <a:gd name="connsiteX12" fmla="*/ 33396 w 1339800"/>
                  <a:gd name="connsiteY12" fmla="*/ 1058037 h 1059028"/>
                  <a:gd name="connsiteX13" fmla="*/ 9393 w 1339800"/>
                  <a:gd name="connsiteY13" fmla="*/ 1049750 h 1059028"/>
                  <a:gd name="connsiteX14" fmla="*/ 20918 w 1339800"/>
                  <a:gd name="connsiteY14" fmla="*/ 824770 h 1059028"/>
                  <a:gd name="connsiteX15" fmla="*/ 43969 w 1339800"/>
                  <a:gd name="connsiteY15" fmla="*/ 396431 h 1059028"/>
                  <a:gd name="connsiteX16" fmla="*/ 53113 w 1339800"/>
                  <a:gd name="connsiteY16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51167 w 1339800"/>
                  <a:gd name="connsiteY5" fmla="*/ 324517 h 1059028"/>
                  <a:gd name="connsiteX6" fmla="*/ 1266026 w 1339800"/>
                  <a:gd name="connsiteY6" fmla="*/ 708660 h 1059028"/>
                  <a:gd name="connsiteX7" fmla="*/ 1274694 w 1339800"/>
                  <a:gd name="connsiteY7" fmla="*/ 933259 h 1059028"/>
                  <a:gd name="connsiteX8" fmla="*/ 1266312 w 1339800"/>
                  <a:gd name="connsiteY8" fmla="*/ 969931 h 1059028"/>
                  <a:gd name="connsiteX9" fmla="*/ 1249929 w 1339800"/>
                  <a:gd name="connsiteY9" fmla="*/ 980980 h 1059028"/>
                  <a:gd name="connsiteX10" fmla="*/ 106167 w 1339800"/>
                  <a:gd name="connsiteY10" fmla="*/ 1050798 h 1059028"/>
                  <a:gd name="connsiteX11" fmla="*/ 33396 w 1339800"/>
                  <a:gd name="connsiteY11" fmla="*/ 1058037 h 1059028"/>
                  <a:gd name="connsiteX12" fmla="*/ 9393 w 1339800"/>
                  <a:gd name="connsiteY12" fmla="*/ 1049750 h 1059028"/>
                  <a:gd name="connsiteX13" fmla="*/ 20918 w 1339800"/>
                  <a:gd name="connsiteY13" fmla="*/ 824770 h 1059028"/>
                  <a:gd name="connsiteX14" fmla="*/ 43969 w 1339800"/>
                  <a:gd name="connsiteY14" fmla="*/ 396431 h 1059028"/>
                  <a:gd name="connsiteX15" fmla="*/ 53113 w 1339800"/>
                  <a:gd name="connsiteY15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66026 w 1339800"/>
                  <a:gd name="connsiteY5" fmla="*/ 708660 h 1059028"/>
                  <a:gd name="connsiteX6" fmla="*/ 1274694 w 1339800"/>
                  <a:gd name="connsiteY6" fmla="*/ 933259 h 1059028"/>
                  <a:gd name="connsiteX7" fmla="*/ 1266312 w 1339800"/>
                  <a:gd name="connsiteY7" fmla="*/ 969931 h 1059028"/>
                  <a:gd name="connsiteX8" fmla="*/ 1249929 w 1339800"/>
                  <a:gd name="connsiteY8" fmla="*/ 980980 h 1059028"/>
                  <a:gd name="connsiteX9" fmla="*/ 106167 w 1339800"/>
                  <a:gd name="connsiteY9" fmla="*/ 1050798 h 1059028"/>
                  <a:gd name="connsiteX10" fmla="*/ 33396 w 1339800"/>
                  <a:gd name="connsiteY10" fmla="*/ 1058037 h 1059028"/>
                  <a:gd name="connsiteX11" fmla="*/ 9393 w 1339800"/>
                  <a:gd name="connsiteY11" fmla="*/ 1049750 h 1059028"/>
                  <a:gd name="connsiteX12" fmla="*/ 20918 w 1339800"/>
                  <a:gd name="connsiteY12" fmla="*/ 824770 h 1059028"/>
                  <a:gd name="connsiteX13" fmla="*/ 43969 w 1339800"/>
                  <a:gd name="connsiteY13" fmla="*/ 396431 h 1059028"/>
                  <a:gd name="connsiteX14" fmla="*/ 53113 w 1339800"/>
                  <a:gd name="connsiteY14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74694 w 1339800"/>
                  <a:gd name="connsiteY5" fmla="*/ 933259 h 1059028"/>
                  <a:gd name="connsiteX6" fmla="*/ 1266312 w 1339800"/>
                  <a:gd name="connsiteY6" fmla="*/ 969931 h 1059028"/>
                  <a:gd name="connsiteX7" fmla="*/ 1249929 w 1339800"/>
                  <a:gd name="connsiteY7" fmla="*/ 980980 h 1059028"/>
                  <a:gd name="connsiteX8" fmla="*/ 106167 w 1339800"/>
                  <a:gd name="connsiteY8" fmla="*/ 1050798 h 1059028"/>
                  <a:gd name="connsiteX9" fmla="*/ 33396 w 1339800"/>
                  <a:gd name="connsiteY9" fmla="*/ 1058037 h 1059028"/>
                  <a:gd name="connsiteX10" fmla="*/ 9393 w 1339800"/>
                  <a:gd name="connsiteY10" fmla="*/ 1049750 h 1059028"/>
                  <a:gd name="connsiteX11" fmla="*/ 20918 w 1339800"/>
                  <a:gd name="connsiteY11" fmla="*/ 824770 h 1059028"/>
                  <a:gd name="connsiteX12" fmla="*/ 43969 w 1339800"/>
                  <a:gd name="connsiteY12" fmla="*/ 396431 h 1059028"/>
                  <a:gd name="connsiteX13" fmla="*/ 53113 w 1339800"/>
                  <a:gd name="connsiteY13" fmla="*/ 290322 h 1059028"/>
                  <a:gd name="connsiteX0" fmla="*/ 53113 w 1344257"/>
                  <a:gd name="connsiteY0" fmla="*/ 290322 h 1059028"/>
                  <a:gd name="connsiteX1" fmla="*/ 1050475 w 1344257"/>
                  <a:gd name="connsiteY1" fmla="*/ 263081 h 1059028"/>
                  <a:gd name="connsiteX2" fmla="*/ 1080575 w 1344257"/>
                  <a:gd name="connsiteY2" fmla="*/ 244697 h 1059028"/>
                  <a:gd name="connsiteX3" fmla="*/ 1223640 w 1344257"/>
                  <a:gd name="connsiteY3" fmla="*/ 0 h 1059028"/>
                  <a:gd name="connsiteX4" fmla="*/ 1229927 w 1344257"/>
                  <a:gd name="connsiteY4" fmla="*/ 13716 h 1059028"/>
                  <a:gd name="connsiteX5" fmla="*/ 1274694 w 1344257"/>
                  <a:gd name="connsiteY5" fmla="*/ 933259 h 1059028"/>
                  <a:gd name="connsiteX6" fmla="*/ 1249929 w 1344257"/>
                  <a:gd name="connsiteY6" fmla="*/ 980980 h 1059028"/>
                  <a:gd name="connsiteX7" fmla="*/ 106167 w 1344257"/>
                  <a:gd name="connsiteY7" fmla="*/ 1050798 h 1059028"/>
                  <a:gd name="connsiteX8" fmla="*/ 33396 w 1344257"/>
                  <a:gd name="connsiteY8" fmla="*/ 1058037 h 1059028"/>
                  <a:gd name="connsiteX9" fmla="*/ 9393 w 1344257"/>
                  <a:gd name="connsiteY9" fmla="*/ 1049750 h 1059028"/>
                  <a:gd name="connsiteX10" fmla="*/ 20918 w 1344257"/>
                  <a:gd name="connsiteY10" fmla="*/ 824770 h 1059028"/>
                  <a:gd name="connsiteX11" fmla="*/ 43969 w 1344257"/>
                  <a:gd name="connsiteY11" fmla="*/ 396431 h 1059028"/>
                  <a:gd name="connsiteX12" fmla="*/ 53113 w 1344257"/>
                  <a:gd name="connsiteY12" fmla="*/ 290322 h 1059028"/>
                  <a:gd name="connsiteX0" fmla="*/ 53113 w 1329167"/>
                  <a:gd name="connsiteY0" fmla="*/ 290322 h 1073706"/>
                  <a:gd name="connsiteX1" fmla="*/ 1050475 w 1329167"/>
                  <a:gd name="connsiteY1" fmla="*/ 263081 h 1073706"/>
                  <a:gd name="connsiteX2" fmla="*/ 1080575 w 1329167"/>
                  <a:gd name="connsiteY2" fmla="*/ 244697 h 1073706"/>
                  <a:gd name="connsiteX3" fmla="*/ 1223640 w 1329167"/>
                  <a:gd name="connsiteY3" fmla="*/ 0 h 1073706"/>
                  <a:gd name="connsiteX4" fmla="*/ 1229927 w 1329167"/>
                  <a:gd name="connsiteY4" fmla="*/ 13716 h 1073706"/>
                  <a:gd name="connsiteX5" fmla="*/ 1249929 w 1329167"/>
                  <a:gd name="connsiteY5" fmla="*/ 980980 h 1073706"/>
                  <a:gd name="connsiteX6" fmla="*/ 106167 w 1329167"/>
                  <a:gd name="connsiteY6" fmla="*/ 1050798 h 1073706"/>
                  <a:gd name="connsiteX7" fmla="*/ 33396 w 1329167"/>
                  <a:gd name="connsiteY7" fmla="*/ 1058037 h 1073706"/>
                  <a:gd name="connsiteX8" fmla="*/ 9393 w 1329167"/>
                  <a:gd name="connsiteY8" fmla="*/ 1049750 h 1073706"/>
                  <a:gd name="connsiteX9" fmla="*/ 20918 w 1329167"/>
                  <a:gd name="connsiteY9" fmla="*/ 824770 h 1073706"/>
                  <a:gd name="connsiteX10" fmla="*/ 43969 w 1329167"/>
                  <a:gd name="connsiteY10" fmla="*/ 396431 h 1073706"/>
                  <a:gd name="connsiteX11" fmla="*/ 53113 w 1329167"/>
                  <a:gd name="connsiteY11" fmla="*/ 290322 h 1073706"/>
                  <a:gd name="connsiteX0" fmla="*/ 53113 w 1250589"/>
                  <a:gd name="connsiteY0" fmla="*/ 290322 h 1073706"/>
                  <a:gd name="connsiteX1" fmla="*/ 1050475 w 1250589"/>
                  <a:gd name="connsiteY1" fmla="*/ 263081 h 1073706"/>
                  <a:gd name="connsiteX2" fmla="*/ 1080575 w 1250589"/>
                  <a:gd name="connsiteY2" fmla="*/ 244697 h 1073706"/>
                  <a:gd name="connsiteX3" fmla="*/ 1223640 w 1250589"/>
                  <a:gd name="connsiteY3" fmla="*/ 0 h 1073706"/>
                  <a:gd name="connsiteX4" fmla="*/ 1229927 w 1250589"/>
                  <a:gd name="connsiteY4" fmla="*/ 13716 h 1073706"/>
                  <a:gd name="connsiteX5" fmla="*/ 1249929 w 1250589"/>
                  <a:gd name="connsiteY5" fmla="*/ 980980 h 1073706"/>
                  <a:gd name="connsiteX6" fmla="*/ 106167 w 1250589"/>
                  <a:gd name="connsiteY6" fmla="*/ 1050798 h 1073706"/>
                  <a:gd name="connsiteX7" fmla="*/ 33396 w 1250589"/>
                  <a:gd name="connsiteY7" fmla="*/ 1058037 h 1073706"/>
                  <a:gd name="connsiteX8" fmla="*/ 9393 w 1250589"/>
                  <a:gd name="connsiteY8" fmla="*/ 1049750 h 1073706"/>
                  <a:gd name="connsiteX9" fmla="*/ 20918 w 1250589"/>
                  <a:gd name="connsiteY9" fmla="*/ 824770 h 1073706"/>
                  <a:gd name="connsiteX10" fmla="*/ 43969 w 1250589"/>
                  <a:gd name="connsiteY10" fmla="*/ 396431 h 1073706"/>
                  <a:gd name="connsiteX11" fmla="*/ 53113 w 1250589"/>
                  <a:gd name="connsiteY11" fmla="*/ 290322 h 1073706"/>
                  <a:gd name="connsiteX0" fmla="*/ 53113 w 1250589"/>
                  <a:gd name="connsiteY0" fmla="*/ 290322 h 1082009"/>
                  <a:gd name="connsiteX1" fmla="*/ 1050475 w 1250589"/>
                  <a:gd name="connsiteY1" fmla="*/ 263081 h 1082009"/>
                  <a:gd name="connsiteX2" fmla="*/ 1080575 w 1250589"/>
                  <a:gd name="connsiteY2" fmla="*/ 244697 h 1082009"/>
                  <a:gd name="connsiteX3" fmla="*/ 1223640 w 1250589"/>
                  <a:gd name="connsiteY3" fmla="*/ 0 h 1082009"/>
                  <a:gd name="connsiteX4" fmla="*/ 1229927 w 1250589"/>
                  <a:gd name="connsiteY4" fmla="*/ 13716 h 1082009"/>
                  <a:gd name="connsiteX5" fmla="*/ 1249929 w 1250589"/>
                  <a:gd name="connsiteY5" fmla="*/ 988595 h 1082009"/>
                  <a:gd name="connsiteX6" fmla="*/ 106167 w 1250589"/>
                  <a:gd name="connsiteY6" fmla="*/ 1050798 h 1082009"/>
                  <a:gd name="connsiteX7" fmla="*/ 33396 w 1250589"/>
                  <a:gd name="connsiteY7" fmla="*/ 1058037 h 1082009"/>
                  <a:gd name="connsiteX8" fmla="*/ 9393 w 1250589"/>
                  <a:gd name="connsiteY8" fmla="*/ 1049750 h 1082009"/>
                  <a:gd name="connsiteX9" fmla="*/ 20918 w 1250589"/>
                  <a:gd name="connsiteY9" fmla="*/ 824770 h 1082009"/>
                  <a:gd name="connsiteX10" fmla="*/ 43969 w 1250589"/>
                  <a:gd name="connsiteY10" fmla="*/ 396431 h 1082009"/>
                  <a:gd name="connsiteX11" fmla="*/ 53113 w 1250589"/>
                  <a:gd name="connsiteY11" fmla="*/ 290322 h 1082009"/>
                  <a:gd name="connsiteX0" fmla="*/ 53113 w 1250589"/>
                  <a:gd name="connsiteY0" fmla="*/ 290322 h 1058593"/>
                  <a:gd name="connsiteX1" fmla="*/ 1050475 w 1250589"/>
                  <a:gd name="connsiteY1" fmla="*/ 263081 h 1058593"/>
                  <a:gd name="connsiteX2" fmla="*/ 1080575 w 1250589"/>
                  <a:gd name="connsiteY2" fmla="*/ 244697 h 1058593"/>
                  <a:gd name="connsiteX3" fmla="*/ 1223640 w 1250589"/>
                  <a:gd name="connsiteY3" fmla="*/ 0 h 1058593"/>
                  <a:gd name="connsiteX4" fmla="*/ 1229927 w 1250589"/>
                  <a:gd name="connsiteY4" fmla="*/ 13716 h 1058593"/>
                  <a:gd name="connsiteX5" fmla="*/ 1249929 w 1250589"/>
                  <a:gd name="connsiteY5" fmla="*/ 988595 h 1058593"/>
                  <a:gd name="connsiteX6" fmla="*/ 106167 w 1250589"/>
                  <a:gd name="connsiteY6" fmla="*/ 1050798 h 1058593"/>
                  <a:gd name="connsiteX7" fmla="*/ 33396 w 1250589"/>
                  <a:gd name="connsiteY7" fmla="*/ 1058037 h 1058593"/>
                  <a:gd name="connsiteX8" fmla="*/ 9393 w 1250589"/>
                  <a:gd name="connsiteY8" fmla="*/ 1049750 h 1058593"/>
                  <a:gd name="connsiteX9" fmla="*/ 20918 w 1250589"/>
                  <a:gd name="connsiteY9" fmla="*/ 824770 h 1058593"/>
                  <a:gd name="connsiteX10" fmla="*/ 43969 w 1250589"/>
                  <a:gd name="connsiteY10" fmla="*/ 396431 h 1058593"/>
                  <a:gd name="connsiteX11" fmla="*/ 53113 w 1250589"/>
                  <a:gd name="connsiteY11" fmla="*/ 290322 h 1058593"/>
                  <a:gd name="connsiteX0" fmla="*/ 53114 w 1250590"/>
                  <a:gd name="connsiteY0" fmla="*/ 290322 h 1058050"/>
                  <a:gd name="connsiteX1" fmla="*/ 1050476 w 1250590"/>
                  <a:gd name="connsiteY1" fmla="*/ 263081 h 1058050"/>
                  <a:gd name="connsiteX2" fmla="*/ 1080576 w 1250590"/>
                  <a:gd name="connsiteY2" fmla="*/ 244697 h 1058050"/>
                  <a:gd name="connsiteX3" fmla="*/ 1223641 w 1250590"/>
                  <a:gd name="connsiteY3" fmla="*/ 0 h 1058050"/>
                  <a:gd name="connsiteX4" fmla="*/ 1229928 w 1250590"/>
                  <a:gd name="connsiteY4" fmla="*/ 13716 h 1058050"/>
                  <a:gd name="connsiteX5" fmla="*/ 1249930 w 1250590"/>
                  <a:gd name="connsiteY5" fmla="*/ 1011439 h 1058050"/>
                  <a:gd name="connsiteX6" fmla="*/ 106168 w 1250590"/>
                  <a:gd name="connsiteY6" fmla="*/ 1050798 h 1058050"/>
                  <a:gd name="connsiteX7" fmla="*/ 33397 w 1250590"/>
                  <a:gd name="connsiteY7" fmla="*/ 1058037 h 1058050"/>
                  <a:gd name="connsiteX8" fmla="*/ 9394 w 1250590"/>
                  <a:gd name="connsiteY8" fmla="*/ 1049750 h 1058050"/>
                  <a:gd name="connsiteX9" fmla="*/ 20919 w 1250590"/>
                  <a:gd name="connsiteY9" fmla="*/ 824770 h 1058050"/>
                  <a:gd name="connsiteX10" fmla="*/ 43970 w 1250590"/>
                  <a:gd name="connsiteY10" fmla="*/ 396431 h 1058050"/>
                  <a:gd name="connsiteX11" fmla="*/ 53114 w 1250590"/>
                  <a:gd name="connsiteY11" fmla="*/ 290322 h 1058050"/>
                  <a:gd name="connsiteX0" fmla="*/ 53114 w 1250590"/>
                  <a:gd name="connsiteY0" fmla="*/ 290322 h 1058593"/>
                  <a:gd name="connsiteX1" fmla="*/ 1050476 w 1250590"/>
                  <a:gd name="connsiteY1" fmla="*/ 263081 h 1058593"/>
                  <a:gd name="connsiteX2" fmla="*/ 1080576 w 1250590"/>
                  <a:gd name="connsiteY2" fmla="*/ 244697 h 1058593"/>
                  <a:gd name="connsiteX3" fmla="*/ 1223641 w 1250590"/>
                  <a:gd name="connsiteY3" fmla="*/ 0 h 1058593"/>
                  <a:gd name="connsiteX4" fmla="*/ 1229928 w 1250590"/>
                  <a:gd name="connsiteY4" fmla="*/ 13716 h 1058593"/>
                  <a:gd name="connsiteX5" fmla="*/ 1249930 w 1250590"/>
                  <a:gd name="connsiteY5" fmla="*/ 988594 h 1058593"/>
                  <a:gd name="connsiteX6" fmla="*/ 106168 w 1250590"/>
                  <a:gd name="connsiteY6" fmla="*/ 1050798 h 1058593"/>
                  <a:gd name="connsiteX7" fmla="*/ 33397 w 1250590"/>
                  <a:gd name="connsiteY7" fmla="*/ 1058037 h 1058593"/>
                  <a:gd name="connsiteX8" fmla="*/ 9394 w 1250590"/>
                  <a:gd name="connsiteY8" fmla="*/ 1049750 h 1058593"/>
                  <a:gd name="connsiteX9" fmla="*/ 20919 w 1250590"/>
                  <a:gd name="connsiteY9" fmla="*/ 824770 h 1058593"/>
                  <a:gd name="connsiteX10" fmla="*/ 43970 w 1250590"/>
                  <a:gd name="connsiteY10" fmla="*/ 396431 h 1058593"/>
                  <a:gd name="connsiteX11" fmla="*/ 53114 w 1250590"/>
                  <a:gd name="connsiteY11" fmla="*/ 290322 h 1058593"/>
                  <a:gd name="connsiteX0" fmla="*/ 53114 w 1251733"/>
                  <a:gd name="connsiteY0" fmla="*/ 290322 h 1058593"/>
                  <a:gd name="connsiteX1" fmla="*/ 1050476 w 1251733"/>
                  <a:gd name="connsiteY1" fmla="*/ 263081 h 1058593"/>
                  <a:gd name="connsiteX2" fmla="*/ 1080576 w 1251733"/>
                  <a:gd name="connsiteY2" fmla="*/ 244697 h 1058593"/>
                  <a:gd name="connsiteX3" fmla="*/ 1223641 w 1251733"/>
                  <a:gd name="connsiteY3" fmla="*/ 0 h 1058593"/>
                  <a:gd name="connsiteX4" fmla="*/ 1245158 w 1251733"/>
                  <a:gd name="connsiteY4" fmla="*/ 303083 h 1058593"/>
                  <a:gd name="connsiteX5" fmla="*/ 1249930 w 1251733"/>
                  <a:gd name="connsiteY5" fmla="*/ 988594 h 1058593"/>
                  <a:gd name="connsiteX6" fmla="*/ 106168 w 1251733"/>
                  <a:gd name="connsiteY6" fmla="*/ 1050798 h 1058593"/>
                  <a:gd name="connsiteX7" fmla="*/ 33397 w 1251733"/>
                  <a:gd name="connsiteY7" fmla="*/ 1058037 h 1058593"/>
                  <a:gd name="connsiteX8" fmla="*/ 9394 w 1251733"/>
                  <a:gd name="connsiteY8" fmla="*/ 1049750 h 1058593"/>
                  <a:gd name="connsiteX9" fmla="*/ 20919 w 1251733"/>
                  <a:gd name="connsiteY9" fmla="*/ 824770 h 1058593"/>
                  <a:gd name="connsiteX10" fmla="*/ 43970 w 1251733"/>
                  <a:gd name="connsiteY10" fmla="*/ 396431 h 1058593"/>
                  <a:gd name="connsiteX11" fmla="*/ 53114 w 1251733"/>
                  <a:gd name="connsiteY11" fmla="*/ 290322 h 1058593"/>
                  <a:gd name="connsiteX0" fmla="*/ 53114 w 1482704"/>
                  <a:gd name="connsiteY0" fmla="*/ 929976 h 1698247"/>
                  <a:gd name="connsiteX1" fmla="*/ 1050476 w 1482704"/>
                  <a:gd name="connsiteY1" fmla="*/ 902735 h 1698247"/>
                  <a:gd name="connsiteX2" fmla="*/ 1080576 w 1482704"/>
                  <a:gd name="connsiteY2" fmla="*/ 884351 h 1698247"/>
                  <a:gd name="connsiteX3" fmla="*/ 1482550 w 1482704"/>
                  <a:gd name="connsiteY3" fmla="*/ 0 h 1698247"/>
                  <a:gd name="connsiteX4" fmla="*/ 1245158 w 1482704"/>
                  <a:gd name="connsiteY4" fmla="*/ 942737 h 1698247"/>
                  <a:gd name="connsiteX5" fmla="*/ 1249930 w 1482704"/>
                  <a:gd name="connsiteY5" fmla="*/ 1628248 h 1698247"/>
                  <a:gd name="connsiteX6" fmla="*/ 106168 w 1482704"/>
                  <a:gd name="connsiteY6" fmla="*/ 1690452 h 1698247"/>
                  <a:gd name="connsiteX7" fmla="*/ 33397 w 1482704"/>
                  <a:gd name="connsiteY7" fmla="*/ 1697691 h 1698247"/>
                  <a:gd name="connsiteX8" fmla="*/ 9394 w 1482704"/>
                  <a:gd name="connsiteY8" fmla="*/ 1689404 h 1698247"/>
                  <a:gd name="connsiteX9" fmla="*/ 20919 w 1482704"/>
                  <a:gd name="connsiteY9" fmla="*/ 1464424 h 1698247"/>
                  <a:gd name="connsiteX10" fmla="*/ 43970 w 1482704"/>
                  <a:gd name="connsiteY10" fmla="*/ 1036085 h 1698247"/>
                  <a:gd name="connsiteX11" fmla="*/ 53114 w 1482704"/>
                  <a:gd name="connsiteY11" fmla="*/ 929976 h 1698247"/>
                  <a:gd name="connsiteX0" fmla="*/ 53114 w 1877223"/>
                  <a:gd name="connsiteY0" fmla="*/ 929976 h 1698247"/>
                  <a:gd name="connsiteX1" fmla="*/ 1050476 w 1877223"/>
                  <a:gd name="connsiteY1" fmla="*/ 902735 h 1698247"/>
                  <a:gd name="connsiteX2" fmla="*/ 1080576 w 1877223"/>
                  <a:gd name="connsiteY2" fmla="*/ 884351 h 1698247"/>
                  <a:gd name="connsiteX3" fmla="*/ 1482550 w 1877223"/>
                  <a:gd name="connsiteY3" fmla="*/ 0 h 1698247"/>
                  <a:gd name="connsiteX4" fmla="*/ 1877201 w 1877223"/>
                  <a:gd name="connsiteY4" fmla="*/ 851358 h 1698247"/>
                  <a:gd name="connsiteX5" fmla="*/ 1249930 w 1877223"/>
                  <a:gd name="connsiteY5" fmla="*/ 1628248 h 1698247"/>
                  <a:gd name="connsiteX6" fmla="*/ 106168 w 1877223"/>
                  <a:gd name="connsiteY6" fmla="*/ 1690452 h 1698247"/>
                  <a:gd name="connsiteX7" fmla="*/ 33397 w 1877223"/>
                  <a:gd name="connsiteY7" fmla="*/ 1697691 h 1698247"/>
                  <a:gd name="connsiteX8" fmla="*/ 9394 w 1877223"/>
                  <a:gd name="connsiteY8" fmla="*/ 1689404 h 1698247"/>
                  <a:gd name="connsiteX9" fmla="*/ 20919 w 1877223"/>
                  <a:gd name="connsiteY9" fmla="*/ 1464424 h 1698247"/>
                  <a:gd name="connsiteX10" fmla="*/ 43970 w 1877223"/>
                  <a:gd name="connsiteY10" fmla="*/ 1036085 h 1698247"/>
                  <a:gd name="connsiteX11" fmla="*/ 53114 w 1877223"/>
                  <a:gd name="connsiteY11" fmla="*/ 929976 h 1698247"/>
                  <a:gd name="connsiteX0" fmla="*/ 100010 w 1944759"/>
                  <a:gd name="connsiteY0" fmla="*/ 929976 h 1700142"/>
                  <a:gd name="connsiteX1" fmla="*/ 1097372 w 1944759"/>
                  <a:gd name="connsiteY1" fmla="*/ 902735 h 1700142"/>
                  <a:gd name="connsiteX2" fmla="*/ 1127472 w 1944759"/>
                  <a:gd name="connsiteY2" fmla="*/ 884351 h 1700142"/>
                  <a:gd name="connsiteX3" fmla="*/ 1529446 w 1944759"/>
                  <a:gd name="connsiteY3" fmla="*/ 0 h 1700142"/>
                  <a:gd name="connsiteX4" fmla="*/ 1924097 w 1944759"/>
                  <a:gd name="connsiteY4" fmla="*/ 851358 h 1700142"/>
                  <a:gd name="connsiteX5" fmla="*/ 1944099 w 1944759"/>
                  <a:gd name="connsiteY5" fmla="*/ 1597788 h 1700142"/>
                  <a:gd name="connsiteX6" fmla="*/ 153064 w 1944759"/>
                  <a:gd name="connsiteY6" fmla="*/ 1690452 h 1700142"/>
                  <a:gd name="connsiteX7" fmla="*/ 80293 w 1944759"/>
                  <a:gd name="connsiteY7" fmla="*/ 1697691 h 1700142"/>
                  <a:gd name="connsiteX8" fmla="*/ 56290 w 1944759"/>
                  <a:gd name="connsiteY8" fmla="*/ 1689404 h 1700142"/>
                  <a:gd name="connsiteX9" fmla="*/ 67815 w 1944759"/>
                  <a:gd name="connsiteY9" fmla="*/ 1464424 h 1700142"/>
                  <a:gd name="connsiteX10" fmla="*/ 90866 w 1944759"/>
                  <a:gd name="connsiteY10" fmla="*/ 1036085 h 1700142"/>
                  <a:gd name="connsiteX11" fmla="*/ 100010 w 1944759"/>
                  <a:gd name="connsiteY11" fmla="*/ 929976 h 1700142"/>
                  <a:gd name="connsiteX0" fmla="*/ 770710 w 2615459"/>
                  <a:gd name="connsiteY0" fmla="*/ 929976 h 1700142"/>
                  <a:gd name="connsiteX1" fmla="*/ 1768072 w 2615459"/>
                  <a:gd name="connsiteY1" fmla="*/ 902735 h 1700142"/>
                  <a:gd name="connsiteX2" fmla="*/ 1798172 w 2615459"/>
                  <a:gd name="connsiteY2" fmla="*/ 884351 h 1700142"/>
                  <a:gd name="connsiteX3" fmla="*/ 2200146 w 2615459"/>
                  <a:gd name="connsiteY3" fmla="*/ 0 h 1700142"/>
                  <a:gd name="connsiteX4" fmla="*/ 2594797 w 2615459"/>
                  <a:gd name="connsiteY4" fmla="*/ 851358 h 1700142"/>
                  <a:gd name="connsiteX5" fmla="*/ 2614799 w 2615459"/>
                  <a:gd name="connsiteY5" fmla="*/ 1597788 h 1700142"/>
                  <a:gd name="connsiteX6" fmla="*/ 823764 w 2615459"/>
                  <a:gd name="connsiteY6" fmla="*/ 1690452 h 1700142"/>
                  <a:gd name="connsiteX7" fmla="*/ 750993 w 2615459"/>
                  <a:gd name="connsiteY7" fmla="*/ 1697691 h 1700142"/>
                  <a:gd name="connsiteX8" fmla="*/ 726990 w 2615459"/>
                  <a:gd name="connsiteY8" fmla="*/ 1689404 h 1700142"/>
                  <a:gd name="connsiteX9" fmla="*/ 738515 w 2615459"/>
                  <a:gd name="connsiteY9" fmla="*/ 1464424 h 1700142"/>
                  <a:gd name="connsiteX10" fmla="*/ 69 w 2615459"/>
                  <a:gd name="connsiteY10" fmla="*/ 959936 h 1700142"/>
                  <a:gd name="connsiteX11" fmla="*/ 770710 w 2615459"/>
                  <a:gd name="connsiteY11" fmla="*/ 929976 h 1700142"/>
                  <a:gd name="connsiteX0" fmla="*/ 770706 w 2615455"/>
                  <a:gd name="connsiteY0" fmla="*/ 929976 h 1700142"/>
                  <a:gd name="connsiteX1" fmla="*/ 1768068 w 2615455"/>
                  <a:gd name="connsiteY1" fmla="*/ 902735 h 1700142"/>
                  <a:gd name="connsiteX2" fmla="*/ 1798168 w 2615455"/>
                  <a:gd name="connsiteY2" fmla="*/ 884351 h 1700142"/>
                  <a:gd name="connsiteX3" fmla="*/ 2200142 w 2615455"/>
                  <a:gd name="connsiteY3" fmla="*/ 0 h 1700142"/>
                  <a:gd name="connsiteX4" fmla="*/ 2594793 w 2615455"/>
                  <a:gd name="connsiteY4" fmla="*/ 851358 h 1700142"/>
                  <a:gd name="connsiteX5" fmla="*/ 2614795 w 2615455"/>
                  <a:gd name="connsiteY5" fmla="*/ 1597788 h 1700142"/>
                  <a:gd name="connsiteX6" fmla="*/ 823760 w 2615455"/>
                  <a:gd name="connsiteY6" fmla="*/ 1690452 h 1700142"/>
                  <a:gd name="connsiteX7" fmla="*/ 750989 w 2615455"/>
                  <a:gd name="connsiteY7" fmla="*/ 1697691 h 1700142"/>
                  <a:gd name="connsiteX8" fmla="*/ 726986 w 2615455"/>
                  <a:gd name="connsiteY8" fmla="*/ 1689404 h 1700142"/>
                  <a:gd name="connsiteX9" fmla="*/ 65 w 2615455"/>
                  <a:gd name="connsiteY9" fmla="*/ 959936 h 1700142"/>
                  <a:gd name="connsiteX10" fmla="*/ 770706 w 2615455"/>
                  <a:gd name="connsiteY10" fmla="*/ 929976 h 1700142"/>
                  <a:gd name="connsiteX0" fmla="*/ 770655 w 2615404"/>
                  <a:gd name="connsiteY0" fmla="*/ 929976 h 1753659"/>
                  <a:gd name="connsiteX1" fmla="*/ 1768017 w 2615404"/>
                  <a:gd name="connsiteY1" fmla="*/ 902735 h 1753659"/>
                  <a:gd name="connsiteX2" fmla="*/ 1798117 w 2615404"/>
                  <a:gd name="connsiteY2" fmla="*/ 884351 h 1753659"/>
                  <a:gd name="connsiteX3" fmla="*/ 2200091 w 2615404"/>
                  <a:gd name="connsiteY3" fmla="*/ 0 h 1753659"/>
                  <a:gd name="connsiteX4" fmla="*/ 2594742 w 2615404"/>
                  <a:gd name="connsiteY4" fmla="*/ 851358 h 1753659"/>
                  <a:gd name="connsiteX5" fmla="*/ 2614744 w 2615404"/>
                  <a:gd name="connsiteY5" fmla="*/ 1597788 h 1753659"/>
                  <a:gd name="connsiteX6" fmla="*/ 823709 w 2615404"/>
                  <a:gd name="connsiteY6" fmla="*/ 1690452 h 1753659"/>
                  <a:gd name="connsiteX7" fmla="*/ 750938 w 2615404"/>
                  <a:gd name="connsiteY7" fmla="*/ 1697691 h 1753659"/>
                  <a:gd name="connsiteX8" fmla="*/ 14 w 2615404"/>
                  <a:gd name="connsiteY8" fmla="*/ 959936 h 1753659"/>
                  <a:gd name="connsiteX9" fmla="*/ 770655 w 2615404"/>
                  <a:gd name="connsiteY9" fmla="*/ 929976 h 1753659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690452"/>
                  <a:gd name="connsiteX1" fmla="*/ 1768003 w 2615390"/>
                  <a:gd name="connsiteY1" fmla="*/ 902735 h 1690452"/>
                  <a:gd name="connsiteX2" fmla="*/ 1798103 w 2615390"/>
                  <a:gd name="connsiteY2" fmla="*/ 884351 h 1690452"/>
                  <a:gd name="connsiteX3" fmla="*/ 2200077 w 2615390"/>
                  <a:gd name="connsiteY3" fmla="*/ 0 h 1690452"/>
                  <a:gd name="connsiteX4" fmla="*/ 2594728 w 2615390"/>
                  <a:gd name="connsiteY4" fmla="*/ 851358 h 1690452"/>
                  <a:gd name="connsiteX5" fmla="*/ 2614730 w 2615390"/>
                  <a:gd name="connsiteY5" fmla="*/ 1597788 h 1690452"/>
                  <a:gd name="connsiteX6" fmla="*/ 823695 w 2615390"/>
                  <a:gd name="connsiteY6" fmla="*/ 1690452 h 1690452"/>
                  <a:gd name="connsiteX7" fmla="*/ 0 w 2615390"/>
                  <a:gd name="connsiteY7" fmla="*/ 959936 h 1690452"/>
                  <a:gd name="connsiteX8" fmla="*/ 770641 w 2615390"/>
                  <a:gd name="connsiteY8" fmla="*/ 929976 h 1690452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62883"/>
                  <a:gd name="connsiteX1" fmla="*/ 1768003 w 2615390"/>
                  <a:gd name="connsiteY1" fmla="*/ 902735 h 1662883"/>
                  <a:gd name="connsiteX2" fmla="*/ 1798103 w 2615390"/>
                  <a:gd name="connsiteY2" fmla="*/ 884351 h 1662883"/>
                  <a:gd name="connsiteX3" fmla="*/ 2200077 w 2615390"/>
                  <a:gd name="connsiteY3" fmla="*/ 0 h 1662883"/>
                  <a:gd name="connsiteX4" fmla="*/ 2594728 w 2615390"/>
                  <a:gd name="connsiteY4" fmla="*/ 851358 h 1662883"/>
                  <a:gd name="connsiteX5" fmla="*/ 2614730 w 2615390"/>
                  <a:gd name="connsiteY5" fmla="*/ 1597788 h 1662883"/>
                  <a:gd name="connsiteX6" fmla="*/ 16508 w 2615390"/>
                  <a:gd name="connsiteY6" fmla="*/ 1659993 h 1662883"/>
                  <a:gd name="connsiteX7" fmla="*/ 0 w 2615390"/>
                  <a:gd name="connsiteY7" fmla="*/ 959936 h 1662883"/>
                  <a:gd name="connsiteX8" fmla="*/ 770641 w 2615390"/>
                  <a:gd name="connsiteY8" fmla="*/ 929976 h 1662883"/>
                  <a:gd name="connsiteX0" fmla="*/ 770641 w 2615390"/>
                  <a:gd name="connsiteY0" fmla="*/ 92997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8" fmla="*/ 770641 w 2615390"/>
                  <a:gd name="connsiteY8" fmla="*/ 92997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5390" h="1684837">
                    <a:moveTo>
                      <a:pt x="0" y="981496"/>
                    </a:moveTo>
                    <a:lnTo>
                      <a:pt x="1793791" y="918847"/>
                    </a:lnTo>
                    <a:cubicBezTo>
                      <a:pt x="1983675" y="571282"/>
                      <a:pt x="2137170" y="154935"/>
                      <a:pt x="2210857" y="0"/>
                    </a:cubicBezTo>
                    <a:cubicBezTo>
                      <a:pt x="2282778" y="170362"/>
                      <a:pt x="2590441" y="869394"/>
                      <a:pt x="2594728" y="872918"/>
                    </a:cubicBezTo>
                    <a:cubicBezTo>
                      <a:pt x="2599110" y="1036415"/>
                      <a:pt x="2619264" y="1347506"/>
                      <a:pt x="2614730" y="1619348"/>
                    </a:cubicBezTo>
                    <a:cubicBezTo>
                      <a:pt x="1979643" y="1657851"/>
                      <a:pt x="604596" y="1696484"/>
                      <a:pt x="16508" y="1681553"/>
                    </a:cubicBezTo>
                    <a:cubicBezTo>
                      <a:pt x="7159" y="1483865"/>
                      <a:pt x="8842" y="1108242"/>
                      <a:pt x="0" y="9814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95">
                <a:extLst>
                  <a:ext uri="{FF2B5EF4-FFF2-40B4-BE49-F238E27FC236}">
                    <a16:creationId xmlns:a16="http://schemas.microsoft.com/office/drawing/2014/main" id="{6347AF76-0069-4103-AA93-34BFDFA7E44B}"/>
                  </a:ext>
                </a:extLst>
              </p:cNvPr>
              <p:cNvSpPr/>
              <p:nvPr/>
            </p:nvSpPr>
            <p:spPr>
              <a:xfrm>
                <a:off x="1784217" y="1235412"/>
                <a:ext cx="3002845" cy="3773412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506">
                <a:extLst>
                  <a:ext uri="{FF2B5EF4-FFF2-40B4-BE49-F238E27FC236}">
                    <a16:creationId xmlns:a16="http://schemas.microsoft.com/office/drawing/2014/main" id="{00AE8CFC-634F-4365-94FF-9A901F2BD944}"/>
                  </a:ext>
                </a:extLst>
              </p:cNvPr>
              <p:cNvSpPr/>
              <p:nvPr/>
            </p:nvSpPr>
            <p:spPr>
              <a:xfrm>
                <a:off x="4133054" y="2759980"/>
                <a:ext cx="661795" cy="211873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71069 w 516225"/>
                  <a:gd name="connsiteY6" fmla="*/ 220580 h 1662136"/>
                  <a:gd name="connsiteX7" fmla="*/ 231172 w 516225"/>
                  <a:gd name="connsiteY7" fmla="*/ 63227 h 1662136"/>
                  <a:gd name="connsiteX8" fmla="*/ 250793 w 516225"/>
                  <a:gd name="connsiteY8" fmla="*/ 12173 h 1662136"/>
                  <a:gd name="connsiteX9" fmla="*/ 261747 w 516225"/>
                  <a:gd name="connsiteY9" fmla="*/ 362 h 1662136"/>
                  <a:gd name="connsiteX10" fmla="*/ 272701 w 516225"/>
                  <a:gd name="connsiteY10" fmla="*/ 10840 h 1662136"/>
                  <a:gd name="connsiteX11" fmla="*/ 326231 w 516225"/>
                  <a:gd name="connsiteY11" fmla="*/ 142666 h 1662136"/>
                  <a:gd name="connsiteX12" fmla="*/ 364617 w 516225"/>
                  <a:gd name="connsiteY12" fmla="*/ 237630 h 1662136"/>
                  <a:gd name="connsiteX13" fmla="*/ 433864 w 516225"/>
                  <a:gd name="connsiteY13" fmla="*/ 411937 h 1662136"/>
                  <a:gd name="connsiteX14" fmla="*/ 480060 w 516225"/>
                  <a:gd name="connsiteY14" fmla="*/ 529000 h 1662136"/>
                  <a:gd name="connsiteX15" fmla="*/ 489395 w 516225"/>
                  <a:gd name="connsiteY15" fmla="*/ 651682 h 1662136"/>
                  <a:gd name="connsiteX16" fmla="*/ 506635 w 516225"/>
                  <a:gd name="connsiteY16" fmla="*/ 1232992 h 1662136"/>
                  <a:gd name="connsiteX17" fmla="*/ 512350 w 516225"/>
                  <a:gd name="connsiteY17" fmla="*/ 1433970 h 1662136"/>
                  <a:gd name="connsiteX18" fmla="*/ 514921 w 516225"/>
                  <a:gd name="connsiteY18" fmla="*/ 1500169 h 1662136"/>
                  <a:gd name="connsiteX19" fmla="*/ 515588 w 516225"/>
                  <a:gd name="connsiteY19" fmla="*/ 1511503 h 1662136"/>
                  <a:gd name="connsiteX20" fmla="*/ 516160 w 516225"/>
                  <a:gd name="connsiteY20" fmla="*/ 1593609 h 1662136"/>
                  <a:gd name="connsiteX21" fmla="*/ 496920 w 516225"/>
                  <a:gd name="connsiteY21" fmla="*/ 1616850 h 1662136"/>
                  <a:gd name="connsiteX22" fmla="*/ 148686 w 516225"/>
                  <a:gd name="connsiteY22" fmla="*/ 1651807 h 1662136"/>
                  <a:gd name="connsiteX23" fmla="*/ 72009 w 516225"/>
                  <a:gd name="connsiteY23" fmla="*/ 1660855 h 1662136"/>
                  <a:gd name="connsiteX24" fmla="*/ 36195 w 516225"/>
                  <a:gd name="connsiteY24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171069 w 516225"/>
                  <a:gd name="connsiteY5" fmla="*/ 220580 h 1662136"/>
                  <a:gd name="connsiteX6" fmla="*/ 231172 w 516225"/>
                  <a:gd name="connsiteY6" fmla="*/ 63227 h 1662136"/>
                  <a:gd name="connsiteX7" fmla="*/ 250793 w 516225"/>
                  <a:gd name="connsiteY7" fmla="*/ 12173 h 1662136"/>
                  <a:gd name="connsiteX8" fmla="*/ 261747 w 516225"/>
                  <a:gd name="connsiteY8" fmla="*/ 362 h 1662136"/>
                  <a:gd name="connsiteX9" fmla="*/ 272701 w 516225"/>
                  <a:gd name="connsiteY9" fmla="*/ 10840 h 1662136"/>
                  <a:gd name="connsiteX10" fmla="*/ 326231 w 516225"/>
                  <a:gd name="connsiteY10" fmla="*/ 142666 h 1662136"/>
                  <a:gd name="connsiteX11" fmla="*/ 364617 w 516225"/>
                  <a:gd name="connsiteY11" fmla="*/ 237630 h 1662136"/>
                  <a:gd name="connsiteX12" fmla="*/ 433864 w 516225"/>
                  <a:gd name="connsiteY12" fmla="*/ 411937 h 1662136"/>
                  <a:gd name="connsiteX13" fmla="*/ 480060 w 516225"/>
                  <a:gd name="connsiteY13" fmla="*/ 529000 h 1662136"/>
                  <a:gd name="connsiteX14" fmla="*/ 489395 w 516225"/>
                  <a:gd name="connsiteY14" fmla="*/ 651682 h 1662136"/>
                  <a:gd name="connsiteX15" fmla="*/ 506635 w 516225"/>
                  <a:gd name="connsiteY15" fmla="*/ 1232992 h 1662136"/>
                  <a:gd name="connsiteX16" fmla="*/ 512350 w 516225"/>
                  <a:gd name="connsiteY16" fmla="*/ 1433970 h 1662136"/>
                  <a:gd name="connsiteX17" fmla="*/ 514921 w 516225"/>
                  <a:gd name="connsiteY17" fmla="*/ 1500169 h 1662136"/>
                  <a:gd name="connsiteX18" fmla="*/ 515588 w 516225"/>
                  <a:gd name="connsiteY18" fmla="*/ 1511503 h 1662136"/>
                  <a:gd name="connsiteX19" fmla="*/ 516160 w 516225"/>
                  <a:gd name="connsiteY19" fmla="*/ 1593609 h 1662136"/>
                  <a:gd name="connsiteX20" fmla="*/ 496920 w 516225"/>
                  <a:gd name="connsiteY20" fmla="*/ 1616850 h 1662136"/>
                  <a:gd name="connsiteX21" fmla="*/ 148686 w 516225"/>
                  <a:gd name="connsiteY21" fmla="*/ 1651807 h 1662136"/>
                  <a:gd name="connsiteX22" fmla="*/ 72009 w 516225"/>
                  <a:gd name="connsiteY22" fmla="*/ 1660855 h 1662136"/>
                  <a:gd name="connsiteX23" fmla="*/ 36195 w 516225"/>
                  <a:gd name="connsiteY2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171069 w 516225"/>
                  <a:gd name="connsiteY4" fmla="*/ 220580 h 1662136"/>
                  <a:gd name="connsiteX5" fmla="*/ 231172 w 516225"/>
                  <a:gd name="connsiteY5" fmla="*/ 63227 h 1662136"/>
                  <a:gd name="connsiteX6" fmla="*/ 250793 w 516225"/>
                  <a:gd name="connsiteY6" fmla="*/ 12173 h 1662136"/>
                  <a:gd name="connsiteX7" fmla="*/ 261747 w 516225"/>
                  <a:gd name="connsiteY7" fmla="*/ 362 h 1662136"/>
                  <a:gd name="connsiteX8" fmla="*/ 272701 w 516225"/>
                  <a:gd name="connsiteY8" fmla="*/ 10840 h 1662136"/>
                  <a:gd name="connsiteX9" fmla="*/ 326231 w 516225"/>
                  <a:gd name="connsiteY9" fmla="*/ 142666 h 1662136"/>
                  <a:gd name="connsiteX10" fmla="*/ 364617 w 516225"/>
                  <a:gd name="connsiteY10" fmla="*/ 237630 h 1662136"/>
                  <a:gd name="connsiteX11" fmla="*/ 433864 w 516225"/>
                  <a:gd name="connsiteY11" fmla="*/ 411937 h 1662136"/>
                  <a:gd name="connsiteX12" fmla="*/ 480060 w 516225"/>
                  <a:gd name="connsiteY12" fmla="*/ 529000 h 1662136"/>
                  <a:gd name="connsiteX13" fmla="*/ 489395 w 516225"/>
                  <a:gd name="connsiteY13" fmla="*/ 651682 h 1662136"/>
                  <a:gd name="connsiteX14" fmla="*/ 506635 w 516225"/>
                  <a:gd name="connsiteY14" fmla="*/ 1232992 h 1662136"/>
                  <a:gd name="connsiteX15" fmla="*/ 512350 w 516225"/>
                  <a:gd name="connsiteY15" fmla="*/ 1433970 h 1662136"/>
                  <a:gd name="connsiteX16" fmla="*/ 514921 w 516225"/>
                  <a:gd name="connsiteY16" fmla="*/ 1500169 h 1662136"/>
                  <a:gd name="connsiteX17" fmla="*/ 515588 w 516225"/>
                  <a:gd name="connsiteY17" fmla="*/ 1511503 h 1662136"/>
                  <a:gd name="connsiteX18" fmla="*/ 516160 w 516225"/>
                  <a:gd name="connsiteY18" fmla="*/ 1593609 h 1662136"/>
                  <a:gd name="connsiteX19" fmla="*/ 496920 w 516225"/>
                  <a:gd name="connsiteY19" fmla="*/ 1616850 h 1662136"/>
                  <a:gd name="connsiteX20" fmla="*/ 148686 w 516225"/>
                  <a:gd name="connsiteY20" fmla="*/ 1651807 h 1662136"/>
                  <a:gd name="connsiteX21" fmla="*/ 72009 w 516225"/>
                  <a:gd name="connsiteY21" fmla="*/ 1660855 h 1662136"/>
                  <a:gd name="connsiteX22" fmla="*/ 36195 w 516225"/>
                  <a:gd name="connsiteY2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31172 w 516225"/>
                  <a:gd name="connsiteY4" fmla="*/ 63227 h 1662136"/>
                  <a:gd name="connsiteX5" fmla="*/ 250793 w 516225"/>
                  <a:gd name="connsiteY5" fmla="*/ 12173 h 1662136"/>
                  <a:gd name="connsiteX6" fmla="*/ 261747 w 516225"/>
                  <a:gd name="connsiteY6" fmla="*/ 362 h 1662136"/>
                  <a:gd name="connsiteX7" fmla="*/ 272701 w 516225"/>
                  <a:gd name="connsiteY7" fmla="*/ 10840 h 1662136"/>
                  <a:gd name="connsiteX8" fmla="*/ 326231 w 516225"/>
                  <a:gd name="connsiteY8" fmla="*/ 142666 h 1662136"/>
                  <a:gd name="connsiteX9" fmla="*/ 364617 w 516225"/>
                  <a:gd name="connsiteY9" fmla="*/ 237630 h 1662136"/>
                  <a:gd name="connsiteX10" fmla="*/ 433864 w 516225"/>
                  <a:gd name="connsiteY10" fmla="*/ 411937 h 1662136"/>
                  <a:gd name="connsiteX11" fmla="*/ 480060 w 516225"/>
                  <a:gd name="connsiteY11" fmla="*/ 529000 h 1662136"/>
                  <a:gd name="connsiteX12" fmla="*/ 489395 w 516225"/>
                  <a:gd name="connsiteY12" fmla="*/ 651682 h 1662136"/>
                  <a:gd name="connsiteX13" fmla="*/ 506635 w 516225"/>
                  <a:gd name="connsiteY13" fmla="*/ 1232992 h 1662136"/>
                  <a:gd name="connsiteX14" fmla="*/ 512350 w 516225"/>
                  <a:gd name="connsiteY14" fmla="*/ 1433970 h 1662136"/>
                  <a:gd name="connsiteX15" fmla="*/ 514921 w 516225"/>
                  <a:gd name="connsiteY15" fmla="*/ 1500169 h 1662136"/>
                  <a:gd name="connsiteX16" fmla="*/ 515588 w 516225"/>
                  <a:gd name="connsiteY16" fmla="*/ 1511503 h 1662136"/>
                  <a:gd name="connsiteX17" fmla="*/ 516160 w 516225"/>
                  <a:gd name="connsiteY17" fmla="*/ 1593609 h 1662136"/>
                  <a:gd name="connsiteX18" fmla="*/ 496920 w 516225"/>
                  <a:gd name="connsiteY18" fmla="*/ 1616850 h 1662136"/>
                  <a:gd name="connsiteX19" fmla="*/ 148686 w 516225"/>
                  <a:gd name="connsiteY19" fmla="*/ 1651807 h 1662136"/>
                  <a:gd name="connsiteX20" fmla="*/ 72009 w 516225"/>
                  <a:gd name="connsiteY20" fmla="*/ 1660855 h 1662136"/>
                  <a:gd name="connsiteX21" fmla="*/ 36195 w 516225"/>
                  <a:gd name="connsiteY21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364617 w 516225"/>
                  <a:gd name="connsiteY8" fmla="*/ 237630 h 1662136"/>
                  <a:gd name="connsiteX9" fmla="*/ 433864 w 516225"/>
                  <a:gd name="connsiteY9" fmla="*/ 411937 h 1662136"/>
                  <a:gd name="connsiteX10" fmla="*/ 480060 w 516225"/>
                  <a:gd name="connsiteY10" fmla="*/ 529000 h 1662136"/>
                  <a:gd name="connsiteX11" fmla="*/ 489395 w 516225"/>
                  <a:gd name="connsiteY11" fmla="*/ 651682 h 1662136"/>
                  <a:gd name="connsiteX12" fmla="*/ 506635 w 516225"/>
                  <a:gd name="connsiteY12" fmla="*/ 1232992 h 1662136"/>
                  <a:gd name="connsiteX13" fmla="*/ 512350 w 516225"/>
                  <a:gd name="connsiteY13" fmla="*/ 1433970 h 1662136"/>
                  <a:gd name="connsiteX14" fmla="*/ 514921 w 516225"/>
                  <a:gd name="connsiteY14" fmla="*/ 1500169 h 1662136"/>
                  <a:gd name="connsiteX15" fmla="*/ 515588 w 516225"/>
                  <a:gd name="connsiteY15" fmla="*/ 1511503 h 1662136"/>
                  <a:gd name="connsiteX16" fmla="*/ 516160 w 516225"/>
                  <a:gd name="connsiteY16" fmla="*/ 1593609 h 1662136"/>
                  <a:gd name="connsiteX17" fmla="*/ 496920 w 516225"/>
                  <a:gd name="connsiteY17" fmla="*/ 1616850 h 1662136"/>
                  <a:gd name="connsiteX18" fmla="*/ 148686 w 516225"/>
                  <a:gd name="connsiteY18" fmla="*/ 1651807 h 1662136"/>
                  <a:gd name="connsiteX19" fmla="*/ 72009 w 516225"/>
                  <a:gd name="connsiteY19" fmla="*/ 1660855 h 1662136"/>
                  <a:gd name="connsiteX20" fmla="*/ 36195 w 516225"/>
                  <a:gd name="connsiteY20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433864 w 516225"/>
                  <a:gd name="connsiteY8" fmla="*/ 411937 h 1662136"/>
                  <a:gd name="connsiteX9" fmla="*/ 480060 w 516225"/>
                  <a:gd name="connsiteY9" fmla="*/ 529000 h 1662136"/>
                  <a:gd name="connsiteX10" fmla="*/ 489395 w 516225"/>
                  <a:gd name="connsiteY10" fmla="*/ 651682 h 1662136"/>
                  <a:gd name="connsiteX11" fmla="*/ 506635 w 516225"/>
                  <a:gd name="connsiteY11" fmla="*/ 1232992 h 1662136"/>
                  <a:gd name="connsiteX12" fmla="*/ 512350 w 516225"/>
                  <a:gd name="connsiteY12" fmla="*/ 1433970 h 1662136"/>
                  <a:gd name="connsiteX13" fmla="*/ 514921 w 516225"/>
                  <a:gd name="connsiteY13" fmla="*/ 1500169 h 1662136"/>
                  <a:gd name="connsiteX14" fmla="*/ 515588 w 516225"/>
                  <a:gd name="connsiteY14" fmla="*/ 1511503 h 1662136"/>
                  <a:gd name="connsiteX15" fmla="*/ 516160 w 516225"/>
                  <a:gd name="connsiteY15" fmla="*/ 1593609 h 1662136"/>
                  <a:gd name="connsiteX16" fmla="*/ 496920 w 516225"/>
                  <a:gd name="connsiteY16" fmla="*/ 1616850 h 1662136"/>
                  <a:gd name="connsiteX17" fmla="*/ 148686 w 516225"/>
                  <a:gd name="connsiteY17" fmla="*/ 1651807 h 1662136"/>
                  <a:gd name="connsiteX18" fmla="*/ 72009 w 516225"/>
                  <a:gd name="connsiteY18" fmla="*/ 1660855 h 1662136"/>
                  <a:gd name="connsiteX19" fmla="*/ 36195 w 516225"/>
                  <a:gd name="connsiteY19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33864 w 516225"/>
                  <a:gd name="connsiteY7" fmla="*/ 411937 h 1662136"/>
                  <a:gd name="connsiteX8" fmla="*/ 480060 w 516225"/>
                  <a:gd name="connsiteY8" fmla="*/ 529000 h 1662136"/>
                  <a:gd name="connsiteX9" fmla="*/ 489395 w 516225"/>
                  <a:gd name="connsiteY9" fmla="*/ 651682 h 1662136"/>
                  <a:gd name="connsiteX10" fmla="*/ 506635 w 516225"/>
                  <a:gd name="connsiteY10" fmla="*/ 1232992 h 1662136"/>
                  <a:gd name="connsiteX11" fmla="*/ 512350 w 516225"/>
                  <a:gd name="connsiteY11" fmla="*/ 1433970 h 1662136"/>
                  <a:gd name="connsiteX12" fmla="*/ 514921 w 516225"/>
                  <a:gd name="connsiteY12" fmla="*/ 1500169 h 1662136"/>
                  <a:gd name="connsiteX13" fmla="*/ 515588 w 516225"/>
                  <a:gd name="connsiteY13" fmla="*/ 1511503 h 1662136"/>
                  <a:gd name="connsiteX14" fmla="*/ 516160 w 516225"/>
                  <a:gd name="connsiteY14" fmla="*/ 1593609 h 1662136"/>
                  <a:gd name="connsiteX15" fmla="*/ 496920 w 516225"/>
                  <a:gd name="connsiteY15" fmla="*/ 1616850 h 1662136"/>
                  <a:gd name="connsiteX16" fmla="*/ 148686 w 516225"/>
                  <a:gd name="connsiteY16" fmla="*/ 1651807 h 1662136"/>
                  <a:gd name="connsiteX17" fmla="*/ 72009 w 516225"/>
                  <a:gd name="connsiteY17" fmla="*/ 1660855 h 1662136"/>
                  <a:gd name="connsiteX18" fmla="*/ 36195 w 516225"/>
                  <a:gd name="connsiteY18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489395 w 516225"/>
                  <a:gd name="connsiteY8" fmla="*/ 651682 h 1662136"/>
                  <a:gd name="connsiteX9" fmla="*/ 506635 w 516225"/>
                  <a:gd name="connsiteY9" fmla="*/ 1232992 h 1662136"/>
                  <a:gd name="connsiteX10" fmla="*/ 512350 w 516225"/>
                  <a:gd name="connsiteY10" fmla="*/ 1433970 h 1662136"/>
                  <a:gd name="connsiteX11" fmla="*/ 514921 w 516225"/>
                  <a:gd name="connsiteY11" fmla="*/ 1500169 h 1662136"/>
                  <a:gd name="connsiteX12" fmla="*/ 515588 w 516225"/>
                  <a:gd name="connsiteY12" fmla="*/ 1511503 h 1662136"/>
                  <a:gd name="connsiteX13" fmla="*/ 516160 w 516225"/>
                  <a:gd name="connsiteY13" fmla="*/ 1593609 h 1662136"/>
                  <a:gd name="connsiteX14" fmla="*/ 496920 w 516225"/>
                  <a:gd name="connsiteY14" fmla="*/ 1616850 h 1662136"/>
                  <a:gd name="connsiteX15" fmla="*/ 148686 w 516225"/>
                  <a:gd name="connsiteY15" fmla="*/ 1651807 h 1662136"/>
                  <a:gd name="connsiteX16" fmla="*/ 72009 w 516225"/>
                  <a:gd name="connsiteY16" fmla="*/ 1660855 h 1662136"/>
                  <a:gd name="connsiteX17" fmla="*/ 36195 w 516225"/>
                  <a:gd name="connsiteY17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06635 w 516225"/>
                  <a:gd name="connsiteY8" fmla="*/ 1232992 h 1662136"/>
                  <a:gd name="connsiteX9" fmla="*/ 512350 w 516225"/>
                  <a:gd name="connsiteY9" fmla="*/ 1433970 h 1662136"/>
                  <a:gd name="connsiteX10" fmla="*/ 514921 w 516225"/>
                  <a:gd name="connsiteY10" fmla="*/ 1500169 h 1662136"/>
                  <a:gd name="connsiteX11" fmla="*/ 515588 w 516225"/>
                  <a:gd name="connsiteY11" fmla="*/ 1511503 h 1662136"/>
                  <a:gd name="connsiteX12" fmla="*/ 516160 w 516225"/>
                  <a:gd name="connsiteY12" fmla="*/ 1593609 h 1662136"/>
                  <a:gd name="connsiteX13" fmla="*/ 496920 w 516225"/>
                  <a:gd name="connsiteY13" fmla="*/ 1616850 h 1662136"/>
                  <a:gd name="connsiteX14" fmla="*/ 148686 w 516225"/>
                  <a:gd name="connsiteY14" fmla="*/ 1651807 h 1662136"/>
                  <a:gd name="connsiteX15" fmla="*/ 72009 w 516225"/>
                  <a:gd name="connsiteY15" fmla="*/ 1660855 h 1662136"/>
                  <a:gd name="connsiteX16" fmla="*/ 36195 w 516225"/>
                  <a:gd name="connsiteY16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2350 w 516225"/>
                  <a:gd name="connsiteY8" fmla="*/ 1433970 h 1662136"/>
                  <a:gd name="connsiteX9" fmla="*/ 514921 w 516225"/>
                  <a:gd name="connsiteY9" fmla="*/ 1500169 h 1662136"/>
                  <a:gd name="connsiteX10" fmla="*/ 515588 w 516225"/>
                  <a:gd name="connsiteY10" fmla="*/ 1511503 h 1662136"/>
                  <a:gd name="connsiteX11" fmla="*/ 516160 w 516225"/>
                  <a:gd name="connsiteY11" fmla="*/ 1593609 h 1662136"/>
                  <a:gd name="connsiteX12" fmla="*/ 496920 w 516225"/>
                  <a:gd name="connsiteY12" fmla="*/ 1616850 h 1662136"/>
                  <a:gd name="connsiteX13" fmla="*/ 148686 w 516225"/>
                  <a:gd name="connsiteY13" fmla="*/ 1651807 h 1662136"/>
                  <a:gd name="connsiteX14" fmla="*/ 72009 w 516225"/>
                  <a:gd name="connsiteY14" fmla="*/ 1660855 h 1662136"/>
                  <a:gd name="connsiteX15" fmla="*/ 36195 w 516225"/>
                  <a:gd name="connsiteY1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4921 w 516225"/>
                  <a:gd name="connsiteY8" fmla="*/ 1500169 h 1662136"/>
                  <a:gd name="connsiteX9" fmla="*/ 515588 w 516225"/>
                  <a:gd name="connsiteY9" fmla="*/ 1511503 h 1662136"/>
                  <a:gd name="connsiteX10" fmla="*/ 516160 w 516225"/>
                  <a:gd name="connsiteY10" fmla="*/ 1593609 h 1662136"/>
                  <a:gd name="connsiteX11" fmla="*/ 496920 w 516225"/>
                  <a:gd name="connsiteY11" fmla="*/ 1616850 h 1662136"/>
                  <a:gd name="connsiteX12" fmla="*/ 148686 w 516225"/>
                  <a:gd name="connsiteY12" fmla="*/ 1651807 h 1662136"/>
                  <a:gd name="connsiteX13" fmla="*/ 72009 w 516225"/>
                  <a:gd name="connsiteY13" fmla="*/ 1660855 h 1662136"/>
                  <a:gd name="connsiteX14" fmla="*/ 36195 w 516225"/>
                  <a:gd name="connsiteY14" fmla="*/ 1636090 h 1662136"/>
                  <a:gd name="connsiteX0" fmla="*/ 36195 w 518924"/>
                  <a:gd name="connsiteY0" fmla="*/ 1636090 h 1662136"/>
                  <a:gd name="connsiteX1" fmla="*/ 18288 w 518924"/>
                  <a:gd name="connsiteY1" fmla="*/ 1142219 h 1662136"/>
                  <a:gd name="connsiteX2" fmla="*/ 5334 w 518924"/>
                  <a:gd name="connsiteY2" fmla="*/ 800938 h 1662136"/>
                  <a:gd name="connsiteX3" fmla="*/ 0 w 518924"/>
                  <a:gd name="connsiteY3" fmla="*/ 679876 h 1662136"/>
                  <a:gd name="connsiteX4" fmla="*/ 250793 w 518924"/>
                  <a:gd name="connsiteY4" fmla="*/ 12173 h 1662136"/>
                  <a:gd name="connsiteX5" fmla="*/ 261747 w 518924"/>
                  <a:gd name="connsiteY5" fmla="*/ 362 h 1662136"/>
                  <a:gd name="connsiteX6" fmla="*/ 272701 w 518924"/>
                  <a:gd name="connsiteY6" fmla="*/ 10840 h 1662136"/>
                  <a:gd name="connsiteX7" fmla="*/ 480060 w 518924"/>
                  <a:gd name="connsiteY7" fmla="*/ 529000 h 1662136"/>
                  <a:gd name="connsiteX8" fmla="*/ 514921 w 518924"/>
                  <a:gd name="connsiteY8" fmla="*/ 1500169 h 1662136"/>
                  <a:gd name="connsiteX9" fmla="*/ 516160 w 518924"/>
                  <a:gd name="connsiteY9" fmla="*/ 1593609 h 1662136"/>
                  <a:gd name="connsiteX10" fmla="*/ 496920 w 518924"/>
                  <a:gd name="connsiteY10" fmla="*/ 1616850 h 1662136"/>
                  <a:gd name="connsiteX11" fmla="*/ 148686 w 518924"/>
                  <a:gd name="connsiteY11" fmla="*/ 1651807 h 1662136"/>
                  <a:gd name="connsiteX12" fmla="*/ 72009 w 518924"/>
                  <a:gd name="connsiteY12" fmla="*/ 1660855 h 1662136"/>
                  <a:gd name="connsiteX13" fmla="*/ 36195 w 518924"/>
                  <a:gd name="connsiteY1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148686 w 516225"/>
                  <a:gd name="connsiteY10" fmla="*/ 1651807 h 1662136"/>
                  <a:gd name="connsiteX11" fmla="*/ 72009 w 516225"/>
                  <a:gd name="connsiteY11" fmla="*/ 1660855 h 1662136"/>
                  <a:gd name="connsiteX12" fmla="*/ 36195 w 516225"/>
                  <a:gd name="connsiteY1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72009 w 516225"/>
                  <a:gd name="connsiteY10" fmla="*/ 1660855 h 1662136"/>
                  <a:gd name="connsiteX11" fmla="*/ 36195 w 516225"/>
                  <a:gd name="connsiteY11" fmla="*/ 1636090 h 1662136"/>
                  <a:gd name="connsiteX0" fmla="*/ 36195 w 516225"/>
                  <a:gd name="connsiteY0" fmla="*/ 1636090 h 1662136"/>
                  <a:gd name="connsiteX1" fmla="*/ 5334 w 516225"/>
                  <a:gd name="connsiteY1" fmla="*/ 800938 h 1662136"/>
                  <a:gd name="connsiteX2" fmla="*/ 0 w 516225"/>
                  <a:gd name="connsiteY2" fmla="*/ 679876 h 1662136"/>
                  <a:gd name="connsiteX3" fmla="*/ 250793 w 516225"/>
                  <a:gd name="connsiteY3" fmla="*/ 12173 h 1662136"/>
                  <a:gd name="connsiteX4" fmla="*/ 261747 w 516225"/>
                  <a:gd name="connsiteY4" fmla="*/ 362 h 1662136"/>
                  <a:gd name="connsiteX5" fmla="*/ 272701 w 516225"/>
                  <a:gd name="connsiteY5" fmla="*/ 10840 h 1662136"/>
                  <a:gd name="connsiteX6" fmla="*/ 480060 w 516225"/>
                  <a:gd name="connsiteY6" fmla="*/ 529000 h 1662136"/>
                  <a:gd name="connsiteX7" fmla="*/ 516160 w 516225"/>
                  <a:gd name="connsiteY7" fmla="*/ 1593609 h 1662136"/>
                  <a:gd name="connsiteX8" fmla="*/ 496920 w 516225"/>
                  <a:gd name="connsiteY8" fmla="*/ 1616850 h 1662136"/>
                  <a:gd name="connsiteX9" fmla="*/ 72009 w 516225"/>
                  <a:gd name="connsiteY9" fmla="*/ 1660855 h 1662136"/>
                  <a:gd name="connsiteX10" fmla="*/ 36195 w 516225"/>
                  <a:gd name="connsiteY10" fmla="*/ 1636090 h 1662136"/>
                  <a:gd name="connsiteX0" fmla="*/ 47435 w 527465"/>
                  <a:gd name="connsiteY0" fmla="*/ 1636090 h 1662136"/>
                  <a:gd name="connsiteX1" fmla="*/ 11240 w 527465"/>
                  <a:gd name="connsiteY1" fmla="*/ 679876 h 1662136"/>
                  <a:gd name="connsiteX2" fmla="*/ 262033 w 527465"/>
                  <a:gd name="connsiteY2" fmla="*/ 12173 h 1662136"/>
                  <a:gd name="connsiteX3" fmla="*/ 272987 w 527465"/>
                  <a:gd name="connsiteY3" fmla="*/ 362 h 1662136"/>
                  <a:gd name="connsiteX4" fmla="*/ 283941 w 527465"/>
                  <a:gd name="connsiteY4" fmla="*/ 10840 h 1662136"/>
                  <a:gd name="connsiteX5" fmla="*/ 491300 w 527465"/>
                  <a:gd name="connsiteY5" fmla="*/ 529000 h 1662136"/>
                  <a:gd name="connsiteX6" fmla="*/ 527400 w 527465"/>
                  <a:gd name="connsiteY6" fmla="*/ 1593609 h 1662136"/>
                  <a:gd name="connsiteX7" fmla="*/ 508160 w 527465"/>
                  <a:gd name="connsiteY7" fmla="*/ 1616850 h 1662136"/>
                  <a:gd name="connsiteX8" fmla="*/ 83249 w 527465"/>
                  <a:gd name="connsiteY8" fmla="*/ 1660855 h 1662136"/>
                  <a:gd name="connsiteX9" fmla="*/ 47435 w 52746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29787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36022"/>
                  <a:gd name="connsiteY0" fmla="*/ 1636090 h 1658579"/>
                  <a:gd name="connsiteX1" fmla="*/ 0 w 536022"/>
                  <a:gd name="connsiteY1" fmla="*/ 679876 h 1658579"/>
                  <a:gd name="connsiteX2" fmla="*/ 250793 w 536022"/>
                  <a:gd name="connsiteY2" fmla="*/ 12173 h 1658579"/>
                  <a:gd name="connsiteX3" fmla="*/ 261747 w 536022"/>
                  <a:gd name="connsiteY3" fmla="*/ 362 h 1658579"/>
                  <a:gd name="connsiteX4" fmla="*/ 272701 w 536022"/>
                  <a:gd name="connsiteY4" fmla="*/ 10840 h 1658579"/>
                  <a:gd name="connsiteX5" fmla="*/ 480060 w 536022"/>
                  <a:gd name="connsiteY5" fmla="*/ 529000 h 1658579"/>
                  <a:gd name="connsiteX6" fmla="*/ 516160 w 536022"/>
                  <a:gd name="connsiteY6" fmla="*/ 1593609 h 1658579"/>
                  <a:gd name="connsiteX7" fmla="*/ 496920 w 536022"/>
                  <a:gd name="connsiteY7" fmla="*/ 1629787 h 1658579"/>
                  <a:gd name="connsiteX8" fmla="*/ 69853 w 536022"/>
                  <a:gd name="connsiteY8" fmla="*/ 1656543 h 1658579"/>
                  <a:gd name="connsiteX9" fmla="*/ 36195 w 536022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593609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4693 w 518058"/>
                  <a:gd name="connsiteY5" fmla="*/ 505834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058" h="1658579">
                    <a:moveTo>
                      <a:pt x="36195" y="1636090"/>
                    </a:moveTo>
                    <a:cubicBezTo>
                      <a:pt x="24194" y="1472594"/>
                      <a:pt x="15979" y="918006"/>
                      <a:pt x="0" y="615013"/>
                    </a:cubicBezTo>
                    <a:cubicBezTo>
                      <a:pt x="57125" y="483552"/>
                      <a:pt x="207169" y="125425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309087" y="98946"/>
                      <a:pt x="441627" y="405977"/>
                      <a:pt x="484693" y="505834"/>
                    </a:cubicBezTo>
                    <a:cubicBezTo>
                      <a:pt x="503709" y="804126"/>
                      <a:pt x="513350" y="1418770"/>
                      <a:pt x="516160" y="1600078"/>
                    </a:cubicBezTo>
                    <a:cubicBezTo>
                      <a:pt x="516827" y="1615032"/>
                      <a:pt x="526027" y="1636547"/>
                      <a:pt x="496920" y="1629787"/>
                    </a:cubicBezTo>
                    <a:cubicBezTo>
                      <a:pt x="422536" y="1640276"/>
                      <a:pt x="212209" y="1647624"/>
                      <a:pt x="69853" y="1656543"/>
                    </a:cubicBezTo>
                    <a:cubicBezTo>
                      <a:pt x="48898" y="1660068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507">
                <a:extLst>
                  <a:ext uri="{FF2B5EF4-FFF2-40B4-BE49-F238E27FC236}">
                    <a16:creationId xmlns:a16="http://schemas.microsoft.com/office/drawing/2014/main" id="{BBC42753-6F26-401B-916A-E05DCCFAF62E}"/>
                  </a:ext>
                </a:extLst>
              </p:cNvPr>
              <p:cNvSpPr/>
              <p:nvPr/>
            </p:nvSpPr>
            <p:spPr>
              <a:xfrm>
                <a:off x="2783742" y="4029898"/>
                <a:ext cx="521763" cy="888797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7800 w 408444"/>
                  <a:gd name="connsiteY7" fmla="*/ 625574 h 733001"/>
                  <a:gd name="connsiteX8" fmla="*/ 408372 w 408444"/>
                  <a:gd name="connsiteY8" fmla="*/ 698250 h 733001"/>
                  <a:gd name="connsiteX9" fmla="*/ 389512 w 408444"/>
                  <a:gd name="connsiteY9" fmla="*/ 718443 h 733001"/>
                  <a:gd name="connsiteX10" fmla="*/ 159484 w 408444"/>
                  <a:gd name="connsiteY10" fmla="*/ 728063 h 733001"/>
                  <a:gd name="connsiteX11" fmla="*/ 140529 w 408444"/>
                  <a:gd name="connsiteY11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59484 w 408444"/>
                  <a:gd name="connsiteY9" fmla="*/ 728063 h 733001"/>
                  <a:gd name="connsiteX10" fmla="*/ 140529 w 408444"/>
                  <a:gd name="connsiteY10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40529 w 408444"/>
                  <a:gd name="connsiteY9" fmla="*/ 730921 h 733001"/>
                  <a:gd name="connsiteX0" fmla="*/ 389512 w 408444"/>
                  <a:gd name="connsiteY0" fmla="*/ 718443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44" h="733001">
                    <a:moveTo>
                      <a:pt x="389512" y="718443"/>
                    </a:moveTo>
                    <a:lnTo>
                      <a:pt x="48422" y="732921"/>
                    </a:ln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19752" y="600492"/>
                      <a:pt x="-298" y="163691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lnTo>
                      <a:pt x="364080" y="68"/>
                    </a:ln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5561" y="140816"/>
                      <a:pt x="408150" y="582585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509">
                <a:extLst>
                  <a:ext uri="{FF2B5EF4-FFF2-40B4-BE49-F238E27FC236}">
                    <a16:creationId xmlns:a16="http://schemas.microsoft.com/office/drawing/2014/main" id="{CB5940F9-AB19-46A1-AADB-19FB49BDFC84}"/>
                  </a:ext>
                </a:extLst>
              </p:cNvPr>
              <p:cNvSpPr/>
              <p:nvPr/>
            </p:nvSpPr>
            <p:spPr>
              <a:xfrm>
                <a:off x="4786180" y="4592032"/>
                <a:ext cx="6722" cy="84687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228">
              <a:extLst>
                <a:ext uri="{FF2B5EF4-FFF2-40B4-BE49-F238E27FC236}">
                  <a16:creationId xmlns:a16="http://schemas.microsoft.com/office/drawing/2014/main" id="{259531C0-2495-4E42-90F8-5F6F18C2D0DE}"/>
                </a:ext>
              </a:extLst>
            </p:cNvPr>
            <p:cNvSpPr/>
            <p:nvPr/>
          </p:nvSpPr>
          <p:spPr>
            <a:xfrm>
              <a:off x="295166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25">
              <a:extLst>
                <a:ext uri="{FF2B5EF4-FFF2-40B4-BE49-F238E27FC236}">
                  <a16:creationId xmlns:a16="http://schemas.microsoft.com/office/drawing/2014/main" id="{B2223D22-669A-43B7-A1E2-8B4120F3EFD8}"/>
                </a:ext>
              </a:extLst>
            </p:cNvPr>
            <p:cNvSpPr/>
            <p:nvPr/>
          </p:nvSpPr>
          <p:spPr>
            <a:xfrm flipH="1">
              <a:off x="3260414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3669C596-28B2-4BBB-9150-C880988FA2F8}"/>
              </a:ext>
            </a:extLst>
          </p:cNvPr>
          <p:cNvSpPr/>
          <p:nvPr/>
        </p:nvSpPr>
        <p:spPr>
          <a:xfrm rot="2700000">
            <a:off x="816789" y="427995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21D65DE-9F6E-4520-8934-8DA6EA3F6EBB}"/>
              </a:ext>
            </a:extLst>
          </p:cNvPr>
          <p:cNvSpPr/>
          <p:nvPr/>
        </p:nvSpPr>
        <p:spPr>
          <a:xfrm>
            <a:off x="1507707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4C1587-86FD-4859-BD21-A23C46C40C9A}"/>
              </a:ext>
            </a:extLst>
          </p:cNvPr>
          <p:cNvSpPr/>
          <p:nvPr/>
        </p:nvSpPr>
        <p:spPr>
          <a:xfrm>
            <a:off x="1507707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51FF1D3-F89C-45E7-AC48-D08DC3B87166}"/>
              </a:ext>
            </a:extLst>
          </p:cNvPr>
          <p:cNvSpPr/>
          <p:nvPr/>
        </p:nvSpPr>
        <p:spPr>
          <a:xfrm>
            <a:off x="1507707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BB8F778C-C644-4D8A-A697-F4FB94357908}"/>
              </a:ext>
            </a:extLst>
          </p:cNvPr>
          <p:cNvSpPr/>
          <p:nvPr/>
        </p:nvSpPr>
        <p:spPr>
          <a:xfrm>
            <a:off x="848175" y="580089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8CD31A0-275B-46E8-AC19-434D80414D6D}"/>
              </a:ext>
            </a:extLst>
          </p:cNvPr>
          <p:cNvSpPr/>
          <p:nvPr/>
        </p:nvSpPr>
        <p:spPr>
          <a:xfrm>
            <a:off x="757931" y="507392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98558A62-19A7-4A08-86E8-E948EFB81225}"/>
              </a:ext>
            </a:extLst>
          </p:cNvPr>
          <p:cNvSpPr/>
          <p:nvPr/>
        </p:nvSpPr>
        <p:spPr>
          <a:xfrm>
            <a:off x="698760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5CCE65-E8E6-44AB-AE74-2A9E6C40F140}"/>
              </a:ext>
            </a:extLst>
          </p:cNvPr>
          <p:cNvSpPr txBox="1"/>
          <p:nvPr/>
        </p:nvSpPr>
        <p:spPr>
          <a:xfrm>
            <a:off x="698760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7A9A06AD-6010-4E7D-A9B1-02E11D137777}"/>
              </a:ext>
            </a:extLst>
          </p:cNvPr>
          <p:cNvSpPr/>
          <p:nvPr/>
        </p:nvSpPr>
        <p:spPr>
          <a:xfrm>
            <a:off x="11124695" y="4404030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7DF1D335-5F53-421D-8354-8539FF208B79}"/>
              </a:ext>
            </a:extLst>
          </p:cNvPr>
          <p:cNvSpPr/>
          <p:nvPr/>
        </p:nvSpPr>
        <p:spPr>
          <a:xfrm>
            <a:off x="11139591" y="5773630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66F1C28-F763-4DB4-ABC3-89F45B3AA0E2}"/>
              </a:ext>
            </a:extLst>
          </p:cNvPr>
          <p:cNvSpPr>
            <a:spLocks noChangeAspect="1"/>
          </p:cNvSpPr>
          <p:nvPr/>
        </p:nvSpPr>
        <p:spPr>
          <a:xfrm>
            <a:off x="11114611" y="5047399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직사각형 31">
            <a:extLst>
              <a:ext uri="{FF2B5EF4-FFF2-40B4-BE49-F238E27FC236}">
                <a16:creationId xmlns:a16="http://schemas.microsoft.com/office/drawing/2014/main" id="{5AC160AA-99C0-4227-AC62-BE1ED9129A87}"/>
              </a:ext>
            </a:extLst>
          </p:cNvPr>
          <p:cNvSpPr/>
          <p:nvPr/>
        </p:nvSpPr>
        <p:spPr>
          <a:xfrm flipH="1">
            <a:off x="8316451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직사각형 32">
            <a:extLst>
              <a:ext uri="{FF2B5EF4-FFF2-40B4-BE49-F238E27FC236}">
                <a16:creationId xmlns:a16="http://schemas.microsoft.com/office/drawing/2014/main" id="{36B067F1-01C0-48F4-9605-9278CB6634BD}"/>
              </a:ext>
            </a:extLst>
          </p:cNvPr>
          <p:cNvSpPr/>
          <p:nvPr/>
        </p:nvSpPr>
        <p:spPr>
          <a:xfrm flipH="1">
            <a:off x="8316451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직사각형 33">
            <a:extLst>
              <a:ext uri="{FF2B5EF4-FFF2-40B4-BE49-F238E27FC236}">
                <a16:creationId xmlns:a16="http://schemas.microsoft.com/office/drawing/2014/main" id="{44BA2916-80BE-43D7-A997-5DE2AB2AC234}"/>
              </a:ext>
            </a:extLst>
          </p:cNvPr>
          <p:cNvSpPr/>
          <p:nvPr/>
        </p:nvSpPr>
        <p:spPr>
          <a:xfrm flipH="1">
            <a:off x="8316451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38EB3EA2-E9F4-450F-A1D7-835F9AF2E378}"/>
              </a:ext>
            </a:extLst>
          </p:cNvPr>
          <p:cNvSpPr/>
          <p:nvPr/>
        </p:nvSpPr>
        <p:spPr>
          <a:xfrm>
            <a:off x="8381171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3B407D-8C8E-442C-9267-A2049DC4C618}"/>
              </a:ext>
            </a:extLst>
          </p:cNvPr>
          <p:cNvSpPr txBox="1"/>
          <p:nvPr/>
        </p:nvSpPr>
        <p:spPr>
          <a:xfrm>
            <a:off x="8381171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5204</Words>
  <PresentationFormat>Widescreen</PresentationFormat>
  <Paragraphs>578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Bebas Neue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2022-10-13T02:24:23Z</dcterms:modified>
</cp:coreProperties>
</file>