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1204119" y="3922098"/>
            <a:ext cx="723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phiền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19: ÔN TẬP CUỐI NĂM (T2)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9665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2022-08-01T08:18:55Z</dcterms:modified>
</cp:coreProperties>
</file>