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0"/>
  </p:notesMasterIdLst>
  <p:sldIdLst>
    <p:sldId id="369" r:id="rId2"/>
    <p:sldId id="356" r:id="rId3"/>
    <p:sldId id="335" r:id="rId4"/>
    <p:sldId id="366" r:id="rId5"/>
    <p:sldId id="367" r:id="rId6"/>
    <p:sldId id="362" r:id="rId7"/>
    <p:sldId id="365" r:id="rId8"/>
    <p:sldId id="359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FF99FF"/>
    <a:srgbClr val="B44BC5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100" d="100"/>
          <a:sy n="100" d="100"/>
        </p:scale>
        <p:origin x="-4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02DFC-0DBF-46FA-961C-0993E7F3A7C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81773-F6B7-4EEA-B6AE-A59ABB33B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61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9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6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9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1223-53C8-4F6E-A0EE-C7ADC22EE3B7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F815-C9D9-4C47-BF81-5524DE2D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6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333501" y="2203701"/>
            <a:ext cx="6830538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Ôn và khởi động</a:t>
            </a:r>
            <a:endParaRPr lang="en-US" sz="3600" kern="10" dirty="0">
              <a:ln w="12700">
                <a:solidFill>
                  <a:srgbClr val="0000FF"/>
                </a:solidFill>
                <a:rou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42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95474"/>
            <a:ext cx="5581649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70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85725"/>
            <a:ext cx="309562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905126"/>
            <a:ext cx="4605338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9" y="2905126"/>
            <a:ext cx="1752600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9" y="4310064"/>
            <a:ext cx="19240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7" y="4281487"/>
            <a:ext cx="1800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2" y="3895726"/>
            <a:ext cx="16383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83182"/>
              </p:ext>
            </p:extLst>
          </p:nvPr>
        </p:nvGraphicFramePr>
        <p:xfrm>
          <a:off x="2132014" y="4271963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59278"/>
              </p:ext>
            </p:extLst>
          </p:nvPr>
        </p:nvGraphicFramePr>
        <p:xfrm>
          <a:off x="4498977" y="4276724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22361"/>
              </p:ext>
            </p:extLst>
          </p:nvPr>
        </p:nvGraphicFramePr>
        <p:xfrm>
          <a:off x="7721602" y="4381501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124201" y="4281487"/>
            <a:ext cx="0" cy="6762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0750"/>
            <a:ext cx="65246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08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20015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28813"/>
            <a:ext cx="552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193131"/>
            <a:ext cx="3686175" cy="68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876550"/>
            <a:ext cx="56435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6" y="4633913"/>
            <a:ext cx="20240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33913"/>
            <a:ext cx="1943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7" y="4198143"/>
            <a:ext cx="16906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676651" y="4647009"/>
            <a:ext cx="0" cy="71199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6027"/>
              </p:ext>
            </p:extLst>
          </p:nvPr>
        </p:nvGraphicFramePr>
        <p:xfrm>
          <a:off x="2632074" y="466010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45849"/>
              </p:ext>
            </p:extLst>
          </p:nvPr>
        </p:nvGraphicFramePr>
        <p:xfrm>
          <a:off x="5222875" y="4673202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83653"/>
              </p:ext>
            </p:extLst>
          </p:nvPr>
        </p:nvGraphicFramePr>
        <p:xfrm>
          <a:off x="7827964" y="4681538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43013"/>
            <a:ext cx="2181225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87"/>
            <a:ext cx="14954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00474"/>
            <a:ext cx="1495424" cy="5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2643186"/>
            <a:ext cx="13239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3795710"/>
            <a:ext cx="1323975" cy="6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2609848"/>
            <a:ext cx="140493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3835180"/>
            <a:ext cx="1404938" cy="61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643188"/>
            <a:ext cx="135255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824286"/>
            <a:ext cx="1352550" cy="65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" y="26540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7 + 1 = 8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-1" y="3820894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1 + 7 = 8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609849" y="2654079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6 + 2 = 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09848" y="3795711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2 + 6 = 8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910137" y="26159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5 + 3 = 8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910136" y="383518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 + 5 = 8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134225" y="2635030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4 + 4 = 8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134225" y="3818511"/>
            <a:ext cx="2009775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8 + 0 = 8</a:t>
            </a:r>
          </a:p>
        </p:txBody>
      </p:sp>
    </p:spTree>
    <p:extLst>
      <p:ext uri="{BB962C8B-B14F-4D97-AF65-F5344CB8AC3E}">
        <p14:creationId xmlns:p14="http://schemas.microsoft.com/office/powerpoint/2010/main" val="27490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5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75"/>
            <a:ext cx="185261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695575"/>
            <a:ext cx="74866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943350"/>
            <a:ext cx="74866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4350"/>
              </p:ext>
            </p:extLst>
          </p:nvPr>
        </p:nvGraphicFramePr>
        <p:xfrm>
          <a:off x="40608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71065"/>
              </p:ext>
            </p:extLst>
          </p:nvPr>
        </p:nvGraphicFramePr>
        <p:xfrm>
          <a:off x="52800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07909"/>
              </p:ext>
            </p:extLst>
          </p:nvPr>
        </p:nvGraphicFramePr>
        <p:xfrm>
          <a:off x="6527799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90477"/>
              </p:ext>
            </p:extLst>
          </p:nvPr>
        </p:nvGraphicFramePr>
        <p:xfrm>
          <a:off x="77946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1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0522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3074"/>
            <a:ext cx="1852612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32629"/>
              </p:ext>
            </p:extLst>
          </p:nvPr>
        </p:nvGraphicFramePr>
        <p:xfrm>
          <a:off x="5995193" y="3467100"/>
          <a:ext cx="786607" cy="714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6607"/>
              </a:tblGrid>
              <a:tr h="71437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59329"/>
              </p:ext>
            </p:extLst>
          </p:nvPr>
        </p:nvGraphicFramePr>
        <p:xfrm>
          <a:off x="6042818" y="475297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46737"/>
              </p:ext>
            </p:extLst>
          </p:nvPr>
        </p:nvGraphicFramePr>
        <p:xfrm>
          <a:off x="2051843" y="481012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742237"/>
              </p:ext>
            </p:extLst>
          </p:nvPr>
        </p:nvGraphicFramePr>
        <p:xfrm>
          <a:off x="2051843" y="3381375"/>
          <a:ext cx="682625" cy="733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7334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9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WordArt 30"/>
          <p:cNvSpPr>
            <a:spLocks noChangeArrowheads="1" noChangeShapeType="1" noTextEdit="1"/>
          </p:cNvSpPr>
          <p:nvPr/>
        </p:nvSpPr>
        <p:spPr bwMode="auto">
          <a:xfrm>
            <a:off x="1333500" y="2670610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củng cố lại bài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nhận xét tiết học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Dặn dò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68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10.0&quot;&gt;&lt;object type=&quot;1&quot; unique_id=&quot;10001&quot;&gt;&lt;object type=&quot;2&quot; unique_id=&quot;10085&quot;&gt;&lt;object type=&quot;3&quot; unique_id=&quot;10088&quot;&gt;&lt;property id=&quot;20148&quot; value=&quot;5&quot;/&gt;&lt;property id=&quot;20300&quot; value=&quot;Slide 2&quot;/&gt;&lt;property id=&quot;20307&quot; value=&quot;356&quot;/&gt;&lt;/object&gt;&lt;object type=&quot;3&quot; unique_id=&quot;10089&quot;&gt;&lt;property id=&quot;20148&quot; value=&quot;5&quot;/&gt;&lt;property id=&quot;20300&quot; value=&quot;Slide 3&quot;/&gt;&lt;property id=&quot;20307&quot; value=&quot;335&quot;/&gt;&lt;/object&gt;&lt;object type=&quot;3&quot; unique_id=&quot;10090&quot;&gt;&lt;property id=&quot;20148&quot; value=&quot;5&quot;/&gt;&lt;property id=&quot;20300&quot; value=&quot;Slide 4&quot;/&gt;&lt;property id=&quot;20307&quot; value=&quot;366&quot;/&gt;&lt;/object&gt;&lt;object type=&quot;3&quot; unique_id=&quot;10091&quot;&gt;&lt;property id=&quot;20148&quot; value=&quot;5&quot;/&gt;&lt;property id=&quot;20300&quot; value=&quot;Slide 5&quot;/&gt;&lt;property id=&quot;20307&quot; value=&quot;367&quot;/&gt;&lt;/object&gt;&lt;object type=&quot;3&quot; unique_id=&quot;10092&quot;&gt;&lt;property id=&quot;20148&quot; value=&quot;5&quot;/&gt;&lt;property id=&quot;20300&quot; value=&quot;Slide 6&quot;/&gt;&lt;property id=&quot;20307&quot; value=&quot;362&quot;/&gt;&lt;/object&gt;&lt;object type=&quot;3&quot; unique_id=&quot;10093&quot;&gt;&lt;property id=&quot;20148&quot; value=&quot;5&quot;/&gt;&lt;property id=&quot;20300&quot; value=&quot;Slide 7&quot;/&gt;&lt;property id=&quot;20307&quot; value=&quot;365&quot;/&gt;&lt;/object&gt;&lt;object type=&quot;3&quot; unique_id=&quot;10094&quot;&gt;&lt;property id=&quot;20148&quot; value=&quot;5&quot;/&gt;&lt;property id=&quot;20300&quot; value=&quot;Slide 8&quot;/&gt;&lt;property id=&quot;20307&quot; value=&quot;359&quot;/&gt;&lt;/object&gt;&lt;object type=&quot;3&quot; unique_id=&quot;10425&quot;&gt;&lt;property id=&quot;20148&quot; value=&quot;5&quot;/&gt;&lt;property id=&quot;20300&quot; value=&quot;Slide 1&quot;/&gt;&lt;property id=&quot;20307&quot; value=&quot;369&quot;/&gt;&lt;/object&gt;&lt;/object&gt;&lt;object type=&quot;8&quot; unique_id=&quot;1010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73</Words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2020-08-07T01:41:03Z</dcterms:created>
  <dcterms:modified xsi:type="dcterms:W3CDTF">2020-11-02T15:31:28Z</dcterms:modified>
</cp:coreProperties>
</file>