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58" r:id="rId3"/>
    <p:sldId id="256" r:id="rId5"/>
    <p:sldId id="267" r:id="rId6"/>
    <p:sldId id="259" r:id="rId7"/>
    <p:sldId id="262" r:id="rId8"/>
    <p:sldId id="277" r:id="rId9"/>
    <p:sldId id="278" r:id="rId10"/>
    <p:sldId id="280" r:id="rId11"/>
    <p:sldId id="279" r:id="rId12"/>
    <p:sldId id="281" r:id="rId13"/>
    <p:sldId id="282" r:id="rId14"/>
    <p:sldId id="283" r:id="rId15"/>
    <p:sldId id="284" r:id="rId16"/>
    <p:sldId id="285" r:id="rId17"/>
    <p:sldId id="286" r:id="rId18"/>
    <p:sldId id="287" r:id="rId19"/>
    <p:sldId id="276" r:id="rId2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60" d="100"/>
          <a:sy n="60" d="100"/>
        </p:scale>
        <p:origin x="-1080" y="-258"/>
      </p:cViewPr>
      <p:guideLst>
        <p:guide orient="horz" pos="2153"/>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435"/>
        <p:cNvGrpSpPr/>
        <p:nvPr/>
      </p:nvGrpSpPr>
      <p:grpSpPr>
        <a:xfrm>
          <a:off x="0" y="0"/>
          <a:ext cx="0" cy="0"/>
          <a:chOff x="0" y="0"/>
          <a:chExt cx="0" cy="0"/>
        </a:xfrm>
      </p:grpSpPr>
      <p:sp>
        <p:nvSpPr>
          <p:cNvPr id="436" name="Google Shape;436;g6fd8ccc017_0_1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7" name="Google Shape;437;g6fd8ccc017_0_1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389"/>
        <p:cNvGrpSpPr/>
        <p:nvPr/>
      </p:nvGrpSpPr>
      <p:grpSpPr>
        <a:xfrm>
          <a:off x="0" y="0"/>
          <a:ext cx="0" cy="0"/>
          <a:chOff x="0" y="0"/>
          <a:chExt cx="0" cy="0"/>
        </a:xfrm>
      </p:grpSpPr>
      <p:sp>
        <p:nvSpPr>
          <p:cNvPr id="390" name="Google Shape;39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1" name="Google Shape;39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27"/>
        <p:cNvGrpSpPr/>
        <p:nvPr/>
      </p:nvGrpSpPr>
      <p:grpSpPr>
        <a:xfrm>
          <a:off x="0" y="0"/>
          <a:ext cx="0" cy="0"/>
          <a:chOff x="0" y="0"/>
          <a:chExt cx="0" cy="0"/>
        </a:xfrm>
      </p:grpSpPr>
      <p:sp>
        <p:nvSpPr>
          <p:cNvPr id="528" name="Google Shape;528;g6fd8ccc017_0_3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9" name="Google Shape;529;g6fd8ccc017_0_3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441"/>
        <p:cNvGrpSpPr/>
        <p:nvPr/>
      </p:nvGrpSpPr>
      <p:grpSpPr>
        <a:xfrm>
          <a:off x="0" y="0"/>
          <a:ext cx="0" cy="0"/>
          <a:chOff x="0" y="0"/>
          <a:chExt cx="0" cy="0"/>
        </a:xfrm>
      </p:grpSpPr>
      <p:sp>
        <p:nvSpPr>
          <p:cNvPr id="442" name="Google Shape;442;g6fd8ccc017_0_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3" name="Google Shape;443;g6fd8ccc017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457"/>
        <p:cNvGrpSpPr/>
        <p:nvPr/>
      </p:nvGrpSpPr>
      <p:grpSpPr>
        <a:xfrm>
          <a:off x="0" y="0"/>
          <a:ext cx="0" cy="0"/>
          <a:chOff x="0" y="0"/>
          <a:chExt cx="0" cy="0"/>
        </a:xfrm>
      </p:grpSpPr>
      <p:sp>
        <p:nvSpPr>
          <p:cNvPr id="458" name="Google Shape;458;g6fd8ccc017_0_1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9" name="Google Shape;459;g6fd8ccc017_0_1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p:cSld name="CUSTOM">
    <p:spTree>
      <p:nvGrpSpPr>
        <p:cNvPr id="1" name="Shape 10"/>
        <p:cNvGrpSpPr/>
        <p:nvPr/>
      </p:nvGrpSpPr>
      <p:grpSpPr>
        <a:xfrm>
          <a:off x="0" y="0"/>
          <a:ext cx="0" cy="0"/>
          <a:chOff x="0" y="0"/>
          <a:chExt cx="0" cy="0"/>
        </a:xfrm>
      </p:grpSpPr>
      <p:sp>
        <p:nvSpPr>
          <p:cNvPr id="11" name="Google Shape;11;p2"/>
          <p:cNvSpPr/>
          <p:nvPr/>
        </p:nvSpPr>
        <p:spPr>
          <a:xfrm>
            <a:off x="381505" y="1465462"/>
            <a:ext cx="7442400" cy="4148100"/>
          </a:xfrm>
          <a:prstGeom prst="rect">
            <a:avLst/>
          </a:prstGeom>
          <a:solidFill>
            <a:schemeClr val="accent1"/>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12" name="Google Shape;12;p2"/>
          <p:cNvSpPr txBox="1">
            <a:spLocks noGrp="1"/>
          </p:cNvSpPr>
          <p:nvPr>
            <p:ph type="ctrTitle"/>
          </p:nvPr>
        </p:nvSpPr>
        <p:spPr>
          <a:xfrm>
            <a:off x="568006" y="1779575"/>
            <a:ext cx="6108000" cy="2176500"/>
          </a:xfrm>
          <a:prstGeom prst="rect">
            <a:avLst/>
          </a:prstGeom>
        </p:spPr>
        <p:txBody>
          <a:bodyPr spcFirstLastPara="1" wrap="square" lIns="121900" tIns="121900" rIns="121900" bIns="121900" anchor="b" anchorCtr="0">
            <a:noAutofit/>
          </a:bodyPr>
          <a:lstStyle>
            <a:lvl1pPr lvl="0" algn="ctr" rtl="0">
              <a:spcBef>
                <a:spcPts val="0"/>
              </a:spcBef>
              <a:spcAft>
                <a:spcPts val="0"/>
              </a:spcAft>
              <a:buSzPts val="9600"/>
              <a:buNone/>
              <a:defRPr sz="9600"/>
            </a:lvl1pPr>
            <a:lvl2pPr lvl="1" algn="ctr" rtl="0">
              <a:spcBef>
                <a:spcPts val="0"/>
              </a:spcBef>
              <a:spcAft>
                <a:spcPts val="0"/>
              </a:spcAft>
              <a:buSzPts val="6900"/>
              <a:buNone/>
              <a:defRPr sz="6900"/>
            </a:lvl2pPr>
            <a:lvl3pPr lvl="2" algn="ctr" rtl="0">
              <a:spcBef>
                <a:spcPts val="0"/>
              </a:spcBef>
              <a:spcAft>
                <a:spcPts val="0"/>
              </a:spcAft>
              <a:buSzPts val="6900"/>
              <a:buNone/>
              <a:defRPr sz="6900"/>
            </a:lvl3pPr>
            <a:lvl4pPr lvl="3" algn="ctr" rtl="0">
              <a:spcBef>
                <a:spcPts val="0"/>
              </a:spcBef>
              <a:spcAft>
                <a:spcPts val="0"/>
              </a:spcAft>
              <a:buSzPts val="6900"/>
              <a:buNone/>
              <a:defRPr sz="6900"/>
            </a:lvl4pPr>
            <a:lvl5pPr lvl="4" algn="ctr" rtl="0">
              <a:spcBef>
                <a:spcPts val="0"/>
              </a:spcBef>
              <a:spcAft>
                <a:spcPts val="0"/>
              </a:spcAft>
              <a:buSzPts val="6900"/>
              <a:buNone/>
              <a:defRPr sz="6900"/>
            </a:lvl5pPr>
            <a:lvl6pPr lvl="5" algn="ctr" rtl="0">
              <a:spcBef>
                <a:spcPts val="0"/>
              </a:spcBef>
              <a:spcAft>
                <a:spcPts val="0"/>
              </a:spcAft>
              <a:buSzPts val="6900"/>
              <a:buNone/>
              <a:defRPr sz="6900"/>
            </a:lvl6pPr>
            <a:lvl7pPr lvl="6" algn="ctr" rtl="0">
              <a:spcBef>
                <a:spcPts val="0"/>
              </a:spcBef>
              <a:spcAft>
                <a:spcPts val="0"/>
              </a:spcAft>
              <a:buSzPts val="6900"/>
              <a:buNone/>
              <a:defRPr sz="6900"/>
            </a:lvl7pPr>
            <a:lvl8pPr lvl="7" algn="ctr" rtl="0">
              <a:spcBef>
                <a:spcPts val="0"/>
              </a:spcBef>
              <a:spcAft>
                <a:spcPts val="0"/>
              </a:spcAft>
              <a:buSzPts val="6900"/>
              <a:buNone/>
              <a:defRPr sz="6900"/>
            </a:lvl8pPr>
            <a:lvl9pPr lvl="8" algn="ctr" rtl="0">
              <a:spcBef>
                <a:spcPts val="0"/>
              </a:spcBef>
              <a:spcAft>
                <a:spcPts val="0"/>
              </a:spcAft>
              <a:buSzPts val="6900"/>
              <a:buNone/>
              <a:defRPr sz="6900"/>
            </a:lvl9pPr>
          </a:lstStyle>
          <a:p/>
        </p:txBody>
      </p:sp>
      <p:sp>
        <p:nvSpPr>
          <p:cNvPr id="13" name="Google Shape;13;p2"/>
          <p:cNvSpPr txBox="1">
            <a:spLocks noGrp="1"/>
          </p:cNvSpPr>
          <p:nvPr>
            <p:ph type="subTitle" idx="1"/>
          </p:nvPr>
        </p:nvSpPr>
        <p:spPr>
          <a:xfrm>
            <a:off x="568000" y="3995224"/>
            <a:ext cx="6108000" cy="840600"/>
          </a:xfrm>
          <a:prstGeom prst="rect">
            <a:avLst/>
          </a:prstGeom>
        </p:spPr>
        <p:txBody>
          <a:bodyPr spcFirstLastPara="1" wrap="square" lIns="121900" tIns="121900" rIns="121900" bIns="121900" anchor="t" anchorCtr="0">
            <a:noAutofit/>
          </a:bodyPr>
          <a:lstStyle>
            <a:lvl1pPr lvl="0" algn="ctr" rtl="0">
              <a:lnSpc>
                <a:spcPct val="100000"/>
              </a:lnSpc>
              <a:spcBef>
                <a:spcPts val="0"/>
              </a:spcBef>
              <a:spcAft>
                <a:spcPts val="0"/>
              </a:spcAft>
              <a:buClr>
                <a:schemeClr val="lt2"/>
              </a:buClr>
              <a:buSzPts val="3700"/>
              <a:buNone/>
              <a:defRPr sz="3700">
                <a:solidFill>
                  <a:schemeClr val="lt2"/>
                </a:solidFill>
              </a:defRPr>
            </a:lvl1pPr>
            <a:lvl2pPr lvl="1" algn="ctr" rtl="0">
              <a:lnSpc>
                <a:spcPct val="100000"/>
              </a:lnSpc>
              <a:spcBef>
                <a:spcPts val="0"/>
              </a:spcBef>
              <a:spcAft>
                <a:spcPts val="0"/>
              </a:spcAft>
              <a:buClr>
                <a:schemeClr val="lt2"/>
              </a:buClr>
              <a:buSzPts val="3700"/>
              <a:buNone/>
              <a:defRPr sz="3700">
                <a:solidFill>
                  <a:schemeClr val="lt2"/>
                </a:solidFill>
              </a:defRPr>
            </a:lvl2pPr>
            <a:lvl3pPr lvl="2" algn="ctr" rtl="0">
              <a:lnSpc>
                <a:spcPct val="100000"/>
              </a:lnSpc>
              <a:spcBef>
                <a:spcPts val="0"/>
              </a:spcBef>
              <a:spcAft>
                <a:spcPts val="0"/>
              </a:spcAft>
              <a:buClr>
                <a:schemeClr val="lt2"/>
              </a:buClr>
              <a:buSzPts val="3700"/>
              <a:buNone/>
              <a:defRPr sz="3700">
                <a:solidFill>
                  <a:schemeClr val="lt2"/>
                </a:solidFill>
              </a:defRPr>
            </a:lvl3pPr>
            <a:lvl4pPr lvl="3" algn="ctr" rtl="0">
              <a:lnSpc>
                <a:spcPct val="100000"/>
              </a:lnSpc>
              <a:spcBef>
                <a:spcPts val="0"/>
              </a:spcBef>
              <a:spcAft>
                <a:spcPts val="0"/>
              </a:spcAft>
              <a:buClr>
                <a:schemeClr val="lt2"/>
              </a:buClr>
              <a:buSzPts val="3700"/>
              <a:buNone/>
              <a:defRPr sz="3700">
                <a:solidFill>
                  <a:schemeClr val="lt2"/>
                </a:solidFill>
              </a:defRPr>
            </a:lvl4pPr>
            <a:lvl5pPr lvl="4" algn="ctr" rtl="0">
              <a:lnSpc>
                <a:spcPct val="100000"/>
              </a:lnSpc>
              <a:spcBef>
                <a:spcPts val="0"/>
              </a:spcBef>
              <a:spcAft>
                <a:spcPts val="0"/>
              </a:spcAft>
              <a:buClr>
                <a:schemeClr val="lt2"/>
              </a:buClr>
              <a:buSzPts val="3700"/>
              <a:buNone/>
              <a:defRPr sz="3700">
                <a:solidFill>
                  <a:schemeClr val="lt2"/>
                </a:solidFill>
              </a:defRPr>
            </a:lvl5pPr>
            <a:lvl6pPr lvl="5" algn="ctr" rtl="0">
              <a:lnSpc>
                <a:spcPct val="100000"/>
              </a:lnSpc>
              <a:spcBef>
                <a:spcPts val="0"/>
              </a:spcBef>
              <a:spcAft>
                <a:spcPts val="0"/>
              </a:spcAft>
              <a:buClr>
                <a:schemeClr val="lt2"/>
              </a:buClr>
              <a:buSzPts val="3700"/>
              <a:buNone/>
              <a:defRPr sz="3700">
                <a:solidFill>
                  <a:schemeClr val="lt2"/>
                </a:solidFill>
              </a:defRPr>
            </a:lvl6pPr>
            <a:lvl7pPr lvl="6" algn="ctr" rtl="0">
              <a:lnSpc>
                <a:spcPct val="100000"/>
              </a:lnSpc>
              <a:spcBef>
                <a:spcPts val="0"/>
              </a:spcBef>
              <a:spcAft>
                <a:spcPts val="0"/>
              </a:spcAft>
              <a:buClr>
                <a:schemeClr val="lt2"/>
              </a:buClr>
              <a:buSzPts val="3700"/>
              <a:buNone/>
              <a:defRPr sz="3700">
                <a:solidFill>
                  <a:schemeClr val="lt2"/>
                </a:solidFill>
              </a:defRPr>
            </a:lvl7pPr>
            <a:lvl8pPr lvl="7" algn="ctr" rtl="0">
              <a:lnSpc>
                <a:spcPct val="100000"/>
              </a:lnSpc>
              <a:spcBef>
                <a:spcPts val="0"/>
              </a:spcBef>
              <a:spcAft>
                <a:spcPts val="0"/>
              </a:spcAft>
              <a:buClr>
                <a:schemeClr val="lt2"/>
              </a:buClr>
              <a:buSzPts val="3700"/>
              <a:buNone/>
              <a:defRPr sz="3700">
                <a:solidFill>
                  <a:schemeClr val="lt2"/>
                </a:solidFill>
              </a:defRPr>
            </a:lvl8pPr>
            <a:lvl9pPr lvl="8" algn="ctr" rtl="0">
              <a:lnSpc>
                <a:spcPct val="100000"/>
              </a:lnSpc>
              <a:spcBef>
                <a:spcPts val="0"/>
              </a:spcBef>
              <a:spcAft>
                <a:spcPts val="0"/>
              </a:spcAft>
              <a:buClr>
                <a:schemeClr val="lt2"/>
              </a:buClr>
              <a:buSzPts val="3700"/>
              <a:buNone/>
              <a:defRPr sz="3700">
                <a:solidFill>
                  <a:schemeClr val="lt2"/>
                </a:solidFill>
              </a:defRPr>
            </a:lvl9pPr>
          </a:lstStyle>
          <a:p/>
        </p:txBody>
      </p:sp>
      <p:sp>
        <p:nvSpPr>
          <p:cNvPr id="14" name="Google Shape;14;p2"/>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Autofit/>
          </a:bodyPr>
          <a:lstStyle>
            <a:lvl1pPr lvl="0" algn="r" rtl="0">
              <a:buNone/>
              <a:defRPr sz="1300">
                <a:solidFill>
                  <a:schemeClr val="dk2"/>
                </a:solidFill>
              </a:defRPr>
            </a:lvl1pPr>
            <a:lvl2pPr lvl="1" algn="r" rtl="0">
              <a:buNone/>
              <a:defRPr sz="1300">
                <a:solidFill>
                  <a:schemeClr val="dk2"/>
                </a:solidFill>
              </a:defRPr>
            </a:lvl2pPr>
            <a:lvl3pPr lvl="2" algn="r" rtl="0">
              <a:buNone/>
              <a:defRPr sz="1300">
                <a:solidFill>
                  <a:schemeClr val="dk2"/>
                </a:solidFill>
              </a:defRPr>
            </a:lvl3pPr>
            <a:lvl4pPr lvl="3" algn="r" rtl="0">
              <a:buNone/>
              <a:defRPr sz="1300">
                <a:solidFill>
                  <a:schemeClr val="dk2"/>
                </a:solidFill>
              </a:defRPr>
            </a:lvl4pPr>
            <a:lvl5pPr lvl="4" algn="r" rtl="0">
              <a:buNone/>
              <a:defRPr sz="1300">
                <a:solidFill>
                  <a:schemeClr val="dk2"/>
                </a:solidFill>
              </a:defRPr>
            </a:lvl5pPr>
            <a:lvl6pPr lvl="5" algn="r" rtl="0">
              <a:buNone/>
              <a:defRPr sz="1300">
                <a:solidFill>
                  <a:schemeClr val="dk2"/>
                </a:solidFill>
              </a:defRPr>
            </a:lvl6pPr>
            <a:lvl7pPr lvl="6" algn="r" rtl="0">
              <a:buNone/>
              <a:defRPr sz="1300">
                <a:solidFill>
                  <a:schemeClr val="dk2"/>
                </a:solidFill>
              </a:defRPr>
            </a:lvl7pPr>
            <a:lvl8pPr lvl="7" algn="r" rtl="0">
              <a:buNone/>
              <a:defRPr sz="1300">
                <a:solidFill>
                  <a:schemeClr val="dk2"/>
                </a:solidFill>
              </a:defRPr>
            </a:lvl8pPr>
            <a:lvl9pPr lvl="8" algn="r" rtl="0">
              <a:buNone/>
              <a:defRPr sz="1300">
                <a:solidFill>
                  <a:schemeClr val="dk2"/>
                </a:solidFill>
              </a:defRPr>
            </a:lvl9pPr>
          </a:lstStyle>
          <a:p>
            <a:pPr marL="0" lvl="0" indent="0" algn="r" rtl="0">
              <a:spcBef>
                <a:spcPts val="0"/>
              </a:spcBef>
              <a:spcAft>
                <a:spcPts val="0"/>
              </a:spcAft>
              <a:buNone/>
            </a:pPr>
            <a:fld id="{00000000-1234-1234-1234-123412341234}" type="slidenum">
              <a:rPr lang="en-GB"/>
            </a:fld>
            <a:endParaRPr lang="en-GB"/>
          </a:p>
        </p:txBody>
      </p:sp>
      <p:grpSp>
        <p:nvGrpSpPr>
          <p:cNvPr id="15" name="Google Shape;15;p2"/>
          <p:cNvGrpSpPr/>
          <p:nvPr/>
        </p:nvGrpSpPr>
        <p:grpSpPr>
          <a:xfrm>
            <a:off x="6180174" y="878184"/>
            <a:ext cx="6460464" cy="6489566"/>
            <a:chOff x="6180174" y="878184"/>
            <a:chExt cx="6460464" cy="6489566"/>
          </a:xfrm>
        </p:grpSpPr>
        <p:sp>
          <p:nvSpPr>
            <p:cNvPr id="16" name="Google Shape;16;p2"/>
            <p:cNvSpPr/>
            <p:nvPr/>
          </p:nvSpPr>
          <p:spPr>
            <a:xfrm rot="344030" flipH="1">
              <a:off x="9875716" y="934547"/>
              <a:ext cx="1376064" cy="4947354"/>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17" name="Google Shape;17;p2"/>
            <p:cNvGrpSpPr/>
            <p:nvPr/>
          </p:nvGrpSpPr>
          <p:grpSpPr>
            <a:xfrm rot="-554234" flipH="1">
              <a:off x="10040220" y="1580740"/>
              <a:ext cx="2320504" cy="3674996"/>
              <a:chOff x="5819567" y="571221"/>
              <a:chExt cx="2567151" cy="4065613"/>
            </a:xfrm>
          </p:grpSpPr>
          <p:sp>
            <p:nvSpPr>
              <p:cNvPr id="18" name="Google Shape;18;p2"/>
              <p:cNvSpPr/>
              <p:nvPr/>
            </p:nvSpPr>
            <p:spPr>
              <a:xfrm rot="-894226">
                <a:off x="6527769" y="1142238"/>
                <a:ext cx="1450664" cy="3364637"/>
              </a:xfrm>
              <a:custGeom>
                <a:avLst/>
                <a:gdLst/>
                <a:ahLst/>
                <a:cxnLst/>
                <a:rect l="l" t="t" r="r" b="b"/>
                <a:pathLst>
                  <a:path w="1448953" h="3360670" extrusionOk="0">
                    <a:moveTo>
                      <a:pt x="1191919" y="86813"/>
                    </a:moveTo>
                    <a:cubicBezTo>
                      <a:pt x="1025290" y="132667"/>
                      <a:pt x="921395" y="246543"/>
                      <a:pt x="892225" y="363714"/>
                    </a:cubicBezTo>
                    <a:cubicBezTo>
                      <a:pt x="866702" y="466240"/>
                      <a:pt x="709570" y="565145"/>
                      <a:pt x="647549" y="578271"/>
                    </a:cubicBezTo>
                    <a:lnTo>
                      <a:pt x="640118" y="578320"/>
                    </a:lnTo>
                    <a:lnTo>
                      <a:pt x="692307" y="728846"/>
                    </a:lnTo>
                    <a:cubicBezTo>
                      <a:pt x="726650" y="838573"/>
                      <a:pt x="758737" y="954796"/>
                      <a:pt x="785069" y="1074429"/>
                    </a:cubicBezTo>
                    <a:lnTo>
                      <a:pt x="819224" y="1257170"/>
                    </a:lnTo>
                    <a:lnTo>
                      <a:pt x="825754" y="1225216"/>
                    </a:lnTo>
                    <a:cubicBezTo>
                      <a:pt x="838960" y="1176376"/>
                      <a:pt x="862291" y="1128744"/>
                      <a:pt x="898552" y="1099183"/>
                    </a:cubicBezTo>
                    <a:cubicBezTo>
                      <a:pt x="995245" y="1020355"/>
                      <a:pt x="1171036" y="917459"/>
                      <a:pt x="1411292" y="928426"/>
                    </a:cubicBezTo>
                    <a:cubicBezTo>
                      <a:pt x="1243260" y="968835"/>
                      <a:pt x="1135715" y="1079270"/>
                      <a:pt x="1102749" y="1195430"/>
                    </a:cubicBezTo>
                    <a:cubicBezTo>
                      <a:pt x="1073903" y="1297071"/>
                      <a:pt x="913637" y="1390812"/>
                      <a:pt x="851222" y="1401913"/>
                    </a:cubicBezTo>
                    <a:lnTo>
                      <a:pt x="838408" y="1401581"/>
                    </a:lnTo>
                    <a:lnTo>
                      <a:pt x="852577" y="1518234"/>
                    </a:lnTo>
                    <a:lnTo>
                      <a:pt x="868497" y="1712474"/>
                    </a:lnTo>
                    <a:lnTo>
                      <a:pt x="875296" y="1738373"/>
                    </a:lnTo>
                    <a:cubicBezTo>
                      <a:pt x="877335" y="1749742"/>
                      <a:pt x="878083" y="1759689"/>
                      <a:pt x="877453" y="1767587"/>
                    </a:cubicBezTo>
                    <a:lnTo>
                      <a:pt x="873836" y="1777607"/>
                    </a:lnTo>
                    <a:lnTo>
                      <a:pt x="875241" y="1794757"/>
                    </a:lnTo>
                    <a:lnTo>
                      <a:pt x="892177" y="2109908"/>
                    </a:lnTo>
                    <a:lnTo>
                      <a:pt x="909485" y="2076862"/>
                    </a:lnTo>
                    <a:cubicBezTo>
                      <a:pt x="918468" y="2063388"/>
                      <a:pt x="928818" y="2051263"/>
                      <a:pt x="940654" y="2041110"/>
                    </a:cubicBezTo>
                    <a:cubicBezTo>
                      <a:pt x="1035341" y="1959884"/>
                      <a:pt x="1208498" y="1852615"/>
                      <a:pt x="1448953" y="1857557"/>
                    </a:cubicBezTo>
                    <a:cubicBezTo>
                      <a:pt x="1281987" y="1902164"/>
                      <a:pt x="1177243" y="2015259"/>
                      <a:pt x="1147199" y="2132210"/>
                    </a:cubicBezTo>
                    <a:cubicBezTo>
                      <a:pt x="1124665" y="2219922"/>
                      <a:pt x="1005462" y="2304253"/>
                      <a:pt x="932746" y="2334531"/>
                    </a:cubicBezTo>
                    <a:lnTo>
                      <a:pt x="903202" y="2344187"/>
                    </a:lnTo>
                    <a:lnTo>
                      <a:pt x="908194" y="2477841"/>
                    </a:lnTo>
                    <a:cubicBezTo>
                      <a:pt x="920701" y="2855046"/>
                      <a:pt x="924855" y="3198771"/>
                      <a:pt x="927229" y="3360670"/>
                    </a:cubicBezTo>
                    <a:lnTo>
                      <a:pt x="854303" y="3354593"/>
                    </a:lnTo>
                    <a:cubicBezTo>
                      <a:pt x="844428" y="3228492"/>
                      <a:pt x="841247" y="2990296"/>
                      <a:pt x="836909" y="2713233"/>
                    </a:cubicBezTo>
                    <a:lnTo>
                      <a:pt x="836374" y="2685348"/>
                    </a:lnTo>
                    <a:lnTo>
                      <a:pt x="807689" y="2685619"/>
                    </a:lnTo>
                    <a:cubicBezTo>
                      <a:pt x="729110" y="2680171"/>
                      <a:pt x="589206" y="2638363"/>
                      <a:pt x="539820" y="2562453"/>
                    </a:cubicBezTo>
                    <a:cubicBezTo>
                      <a:pt x="473971" y="2461241"/>
                      <a:pt x="338574" y="2387555"/>
                      <a:pt x="166109" y="2398654"/>
                    </a:cubicBezTo>
                    <a:cubicBezTo>
                      <a:pt x="392372" y="2317117"/>
                      <a:pt x="590731" y="2363415"/>
                      <a:pt x="706413" y="2410116"/>
                    </a:cubicBezTo>
                    <a:cubicBezTo>
                      <a:pt x="735334" y="2421792"/>
                      <a:pt x="761141" y="2442840"/>
                      <a:pt x="783151" y="2468240"/>
                    </a:cubicBezTo>
                    <a:lnTo>
                      <a:pt x="833724" y="2547209"/>
                    </a:lnTo>
                    <a:lnTo>
                      <a:pt x="828552" y="2277642"/>
                    </a:lnTo>
                    <a:cubicBezTo>
                      <a:pt x="824823" y="2128831"/>
                      <a:pt x="819823" y="1979457"/>
                      <a:pt x="812571" y="1838673"/>
                    </a:cubicBezTo>
                    <a:lnTo>
                      <a:pt x="809332" y="1790015"/>
                    </a:lnTo>
                    <a:lnTo>
                      <a:pt x="775134" y="1785520"/>
                    </a:lnTo>
                    <a:cubicBezTo>
                      <a:pt x="696132" y="1770932"/>
                      <a:pt x="592118" y="1731356"/>
                      <a:pt x="550962" y="1668098"/>
                    </a:cubicBezTo>
                    <a:cubicBezTo>
                      <a:pt x="485113" y="1566885"/>
                      <a:pt x="349716" y="1493200"/>
                      <a:pt x="177251" y="1504299"/>
                    </a:cubicBezTo>
                    <a:cubicBezTo>
                      <a:pt x="403514" y="1422761"/>
                      <a:pt x="601873" y="1469060"/>
                      <a:pt x="717555" y="1515761"/>
                    </a:cubicBezTo>
                    <a:cubicBezTo>
                      <a:pt x="746476" y="1527437"/>
                      <a:pt x="772283" y="1548484"/>
                      <a:pt x="794293" y="1573885"/>
                    </a:cubicBezTo>
                    <a:lnTo>
                      <a:pt x="795022" y="1575023"/>
                    </a:lnTo>
                    <a:lnTo>
                      <a:pt x="794772" y="1571272"/>
                    </a:lnTo>
                    <a:cubicBezTo>
                      <a:pt x="787645" y="1487765"/>
                      <a:pt x="779225" y="1410788"/>
                      <a:pt x="769223" y="1343053"/>
                    </a:cubicBezTo>
                    <a:cubicBezTo>
                      <a:pt x="749219" y="1207583"/>
                      <a:pt x="718200" y="1076354"/>
                      <a:pt x="682006" y="952215"/>
                    </a:cubicBezTo>
                    <a:lnTo>
                      <a:pt x="669328" y="914878"/>
                    </a:lnTo>
                    <a:lnTo>
                      <a:pt x="641580" y="915141"/>
                    </a:lnTo>
                    <a:cubicBezTo>
                      <a:pt x="563001" y="909692"/>
                      <a:pt x="423097" y="867885"/>
                      <a:pt x="373711" y="791975"/>
                    </a:cubicBezTo>
                    <a:cubicBezTo>
                      <a:pt x="307862" y="690762"/>
                      <a:pt x="172465" y="617077"/>
                      <a:pt x="0" y="628176"/>
                    </a:cubicBezTo>
                    <a:cubicBezTo>
                      <a:pt x="226263" y="546638"/>
                      <a:pt x="424622" y="592936"/>
                      <a:pt x="540304" y="639638"/>
                    </a:cubicBezTo>
                    <a:cubicBezTo>
                      <a:pt x="554765" y="645476"/>
                      <a:pt x="568447" y="653656"/>
                      <a:pt x="581265" y="663553"/>
                    </a:cubicBezTo>
                    <a:lnTo>
                      <a:pt x="585298" y="667408"/>
                    </a:lnTo>
                    <a:lnTo>
                      <a:pt x="563739" y="603918"/>
                    </a:lnTo>
                    <a:cubicBezTo>
                      <a:pt x="482330" y="389698"/>
                      <a:pt x="403580" y="215233"/>
                      <a:pt x="374207" y="103312"/>
                    </a:cubicBezTo>
                    <a:lnTo>
                      <a:pt x="416747" y="0"/>
                    </a:lnTo>
                    <a:cubicBezTo>
                      <a:pt x="449538" y="85967"/>
                      <a:pt x="515287" y="234940"/>
                      <a:pt x="586004" y="422239"/>
                    </a:cubicBezTo>
                    <a:lnTo>
                      <a:pt x="608266" y="486450"/>
                    </a:lnTo>
                    <a:lnTo>
                      <a:pt x="607999" y="451410"/>
                    </a:lnTo>
                    <a:cubicBezTo>
                      <a:pt x="614944" y="387457"/>
                      <a:pt x="637966" y="315127"/>
                      <a:pt x="685005" y="274161"/>
                    </a:cubicBezTo>
                    <a:cubicBezTo>
                      <a:pt x="779083" y="192229"/>
                      <a:pt x="951433" y="83669"/>
                      <a:pt x="1191919" y="86813"/>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19" name="Google Shape;19;p2"/>
              <p:cNvGrpSpPr/>
              <p:nvPr/>
            </p:nvGrpSpPr>
            <p:grpSpPr>
              <a:xfrm>
                <a:off x="5819567" y="571221"/>
                <a:ext cx="889916" cy="1062046"/>
                <a:chOff x="5819567" y="553054"/>
                <a:chExt cx="889916" cy="1062046"/>
              </a:xfrm>
            </p:grpSpPr>
            <p:sp>
              <p:nvSpPr>
                <p:cNvPr id="20" name="Google Shape;20;p2"/>
                <p:cNvSpPr/>
                <p:nvPr/>
              </p:nvSpPr>
              <p:spPr>
                <a:xfrm rot="-1985831">
                  <a:off x="6188231" y="595206"/>
                  <a:ext cx="265355" cy="932031"/>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1" name="Google Shape;21;p2"/>
                <p:cNvSpPr/>
                <p:nvPr/>
              </p:nvSpPr>
              <p:spPr>
                <a:xfrm rot="-754528">
                  <a:off x="5912482" y="618534"/>
                  <a:ext cx="704087" cy="931085"/>
                </a:xfrm>
                <a:custGeom>
                  <a:avLst/>
                  <a:gdLst/>
                  <a:ahLst/>
                  <a:cxnLst/>
                  <a:rect l="l" t="t" r="r" b="b"/>
                  <a:pathLst>
                    <a:path w="704816" h="932050" extrusionOk="0">
                      <a:moveTo>
                        <a:pt x="572192" y="0"/>
                      </a:moveTo>
                      <a:cubicBezTo>
                        <a:pt x="645438" y="0"/>
                        <a:pt x="704816" y="208646"/>
                        <a:pt x="704816" y="466025"/>
                      </a:cubicBezTo>
                      <a:cubicBezTo>
                        <a:pt x="704816" y="723404"/>
                        <a:pt x="645438" y="932050"/>
                        <a:pt x="572192" y="932050"/>
                      </a:cubicBezTo>
                      <a:lnTo>
                        <a:pt x="562800" y="928723"/>
                      </a:lnTo>
                      <a:lnTo>
                        <a:pt x="554667" y="931304"/>
                      </a:lnTo>
                      <a:cubicBezTo>
                        <a:pt x="480254" y="933116"/>
                        <a:pt x="330628" y="810708"/>
                        <a:pt x="194743" y="631117"/>
                      </a:cubicBezTo>
                      <a:cubicBezTo>
                        <a:pt x="39445" y="425869"/>
                        <a:pt x="-39097" y="223657"/>
                        <a:pt x="19313" y="179461"/>
                      </a:cubicBezTo>
                      <a:cubicBezTo>
                        <a:pt x="77723" y="135266"/>
                        <a:pt x="250967" y="265824"/>
                        <a:pt x="406265" y="471071"/>
                      </a:cubicBezTo>
                      <a:lnTo>
                        <a:pt x="441116" y="519986"/>
                      </a:lnTo>
                      <a:lnTo>
                        <a:pt x="439568" y="466025"/>
                      </a:lnTo>
                      <a:cubicBezTo>
                        <a:pt x="439568" y="208646"/>
                        <a:pt x="498946" y="0"/>
                        <a:pt x="572192"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grpSp>
          <p:nvGrpSpPr>
            <p:cNvPr id="22" name="Google Shape;22;p2"/>
            <p:cNvGrpSpPr/>
            <p:nvPr/>
          </p:nvGrpSpPr>
          <p:grpSpPr>
            <a:xfrm rot="1892412">
              <a:off x="9601838" y="2054866"/>
              <a:ext cx="1979819" cy="4584709"/>
              <a:chOff x="5307255" y="1547438"/>
              <a:chExt cx="1784043" cy="4131344"/>
            </a:xfrm>
          </p:grpSpPr>
          <p:sp>
            <p:nvSpPr>
              <p:cNvPr id="23" name="Google Shape;23;p2"/>
              <p:cNvSpPr/>
              <p:nvPr/>
            </p:nvSpPr>
            <p:spPr>
              <a:xfrm rot="-960242">
                <a:off x="6403497" y="2032749"/>
                <a:ext cx="184883" cy="3691404"/>
              </a:xfrm>
              <a:custGeom>
                <a:avLst/>
                <a:gdLst/>
                <a:ahLst/>
                <a:cxnLst/>
                <a:rect l="l" t="t" r="r" b="b"/>
                <a:pathLst>
                  <a:path w="551062" h="3348763" extrusionOk="0">
                    <a:moveTo>
                      <a:pt x="0" y="102946"/>
                    </a:moveTo>
                    <a:cubicBezTo>
                      <a:pt x="58538" y="325995"/>
                      <a:pt x="313883" y="798334"/>
                      <a:pt x="393616" y="1338294"/>
                    </a:cubicBezTo>
                    <a:cubicBezTo>
                      <a:pt x="473349" y="1878254"/>
                      <a:pt x="452154" y="3007630"/>
                      <a:pt x="478395" y="3342708"/>
                    </a:cubicBezTo>
                    <a:lnTo>
                      <a:pt x="551062" y="3348763"/>
                    </a:lnTo>
                    <a:cubicBezTo>
                      <a:pt x="546016" y="3004601"/>
                      <a:pt x="532896" y="1835865"/>
                      <a:pt x="448117" y="1277738"/>
                    </a:cubicBezTo>
                    <a:cubicBezTo>
                      <a:pt x="363338" y="719611"/>
                      <a:pt x="117075" y="195799"/>
                      <a:pt x="42389" y="0"/>
                    </a:cubicBezTo>
                    <a:lnTo>
                      <a:pt x="0" y="102946"/>
                    </a:ln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4" name="Google Shape;24;p2"/>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5" name="Google Shape;25;p2"/>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26" name="Google Shape;26;p2"/>
            <p:cNvGrpSpPr/>
            <p:nvPr/>
          </p:nvGrpSpPr>
          <p:grpSpPr>
            <a:xfrm rot="257247">
              <a:off x="7899558" y="3058236"/>
              <a:ext cx="1946985" cy="3083452"/>
              <a:chOff x="5819567" y="571221"/>
              <a:chExt cx="2567151" cy="4065613"/>
            </a:xfrm>
          </p:grpSpPr>
          <p:sp>
            <p:nvSpPr>
              <p:cNvPr id="27" name="Google Shape;27;p2"/>
              <p:cNvSpPr/>
              <p:nvPr/>
            </p:nvSpPr>
            <p:spPr>
              <a:xfrm rot="-894226">
                <a:off x="6527769" y="1142238"/>
                <a:ext cx="1450664" cy="3364637"/>
              </a:xfrm>
              <a:custGeom>
                <a:avLst/>
                <a:gdLst/>
                <a:ahLst/>
                <a:cxnLst/>
                <a:rect l="l" t="t" r="r" b="b"/>
                <a:pathLst>
                  <a:path w="1448953" h="3360670" extrusionOk="0">
                    <a:moveTo>
                      <a:pt x="1191919" y="86813"/>
                    </a:moveTo>
                    <a:cubicBezTo>
                      <a:pt x="1025290" y="132667"/>
                      <a:pt x="921395" y="246543"/>
                      <a:pt x="892225" y="363714"/>
                    </a:cubicBezTo>
                    <a:cubicBezTo>
                      <a:pt x="866702" y="466240"/>
                      <a:pt x="709570" y="565145"/>
                      <a:pt x="647549" y="578271"/>
                    </a:cubicBezTo>
                    <a:lnTo>
                      <a:pt x="640118" y="578320"/>
                    </a:lnTo>
                    <a:lnTo>
                      <a:pt x="692307" y="728846"/>
                    </a:lnTo>
                    <a:cubicBezTo>
                      <a:pt x="726650" y="838573"/>
                      <a:pt x="758737" y="954796"/>
                      <a:pt x="785069" y="1074429"/>
                    </a:cubicBezTo>
                    <a:lnTo>
                      <a:pt x="819224" y="1257170"/>
                    </a:lnTo>
                    <a:lnTo>
                      <a:pt x="825754" y="1225216"/>
                    </a:lnTo>
                    <a:cubicBezTo>
                      <a:pt x="838960" y="1176376"/>
                      <a:pt x="862291" y="1128744"/>
                      <a:pt x="898552" y="1099183"/>
                    </a:cubicBezTo>
                    <a:cubicBezTo>
                      <a:pt x="995245" y="1020355"/>
                      <a:pt x="1171036" y="917459"/>
                      <a:pt x="1411292" y="928426"/>
                    </a:cubicBezTo>
                    <a:cubicBezTo>
                      <a:pt x="1243260" y="968835"/>
                      <a:pt x="1135715" y="1079270"/>
                      <a:pt x="1102749" y="1195430"/>
                    </a:cubicBezTo>
                    <a:cubicBezTo>
                      <a:pt x="1073903" y="1297071"/>
                      <a:pt x="913637" y="1390812"/>
                      <a:pt x="851222" y="1401913"/>
                    </a:cubicBezTo>
                    <a:lnTo>
                      <a:pt x="838408" y="1401581"/>
                    </a:lnTo>
                    <a:lnTo>
                      <a:pt x="852577" y="1518234"/>
                    </a:lnTo>
                    <a:lnTo>
                      <a:pt x="868497" y="1712474"/>
                    </a:lnTo>
                    <a:lnTo>
                      <a:pt x="875296" y="1738373"/>
                    </a:lnTo>
                    <a:cubicBezTo>
                      <a:pt x="877335" y="1749742"/>
                      <a:pt x="878083" y="1759689"/>
                      <a:pt x="877453" y="1767587"/>
                    </a:cubicBezTo>
                    <a:lnTo>
                      <a:pt x="873836" y="1777607"/>
                    </a:lnTo>
                    <a:lnTo>
                      <a:pt x="875241" y="1794757"/>
                    </a:lnTo>
                    <a:lnTo>
                      <a:pt x="892177" y="2109908"/>
                    </a:lnTo>
                    <a:lnTo>
                      <a:pt x="909485" y="2076862"/>
                    </a:lnTo>
                    <a:cubicBezTo>
                      <a:pt x="918468" y="2063388"/>
                      <a:pt x="928818" y="2051263"/>
                      <a:pt x="940654" y="2041110"/>
                    </a:cubicBezTo>
                    <a:cubicBezTo>
                      <a:pt x="1035341" y="1959884"/>
                      <a:pt x="1208498" y="1852615"/>
                      <a:pt x="1448953" y="1857557"/>
                    </a:cubicBezTo>
                    <a:cubicBezTo>
                      <a:pt x="1281987" y="1902164"/>
                      <a:pt x="1177243" y="2015259"/>
                      <a:pt x="1147199" y="2132210"/>
                    </a:cubicBezTo>
                    <a:cubicBezTo>
                      <a:pt x="1124665" y="2219922"/>
                      <a:pt x="1005462" y="2304253"/>
                      <a:pt x="932746" y="2334531"/>
                    </a:cubicBezTo>
                    <a:lnTo>
                      <a:pt x="903202" y="2344187"/>
                    </a:lnTo>
                    <a:lnTo>
                      <a:pt x="908194" y="2477841"/>
                    </a:lnTo>
                    <a:cubicBezTo>
                      <a:pt x="920701" y="2855046"/>
                      <a:pt x="924855" y="3198771"/>
                      <a:pt x="927229" y="3360670"/>
                    </a:cubicBezTo>
                    <a:lnTo>
                      <a:pt x="854303" y="3354593"/>
                    </a:lnTo>
                    <a:cubicBezTo>
                      <a:pt x="844428" y="3228492"/>
                      <a:pt x="841247" y="2990296"/>
                      <a:pt x="836909" y="2713233"/>
                    </a:cubicBezTo>
                    <a:lnTo>
                      <a:pt x="836374" y="2685348"/>
                    </a:lnTo>
                    <a:lnTo>
                      <a:pt x="807689" y="2685619"/>
                    </a:lnTo>
                    <a:cubicBezTo>
                      <a:pt x="729110" y="2680171"/>
                      <a:pt x="589206" y="2638363"/>
                      <a:pt x="539820" y="2562453"/>
                    </a:cubicBezTo>
                    <a:cubicBezTo>
                      <a:pt x="473971" y="2461241"/>
                      <a:pt x="338574" y="2387555"/>
                      <a:pt x="166109" y="2398654"/>
                    </a:cubicBezTo>
                    <a:cubicBezTo>
                      <a:pt x="392372" y="2317117"/>
                      <a:pt x="590731" y="2363415"/>
                      <a:pt x="706413" y="2410116"/>
                    </a:cubicBezTo>
                    <a:cubicBezTo>
                      <a:pt x="735334" y="2421792"/>
                      <a:pt x="761141" y="2442840"/>
                      <a:pt x="783151" y="2468240"/>
                    </a:cubicBezTo>
                    <a:lnTo>
                      <a:pt x="833724" y="2547209"/>
                    </a:lnTo>
                    <a:lnTo>
                      <a:pt x="828552" y="2277642"/>
                    </a:lnTo>
                    <a:cubicBezTo>
                      <a:pt x="824823" y="2128831"/>
                      <a:pt x="819823" y="1979457"/>
                      <a:pt x="812571" y="1838673"/>
                    </a:cubicBezTo>
                    <a:lnTo>
                      <a:pt x="809332" y="1790015"/>
                    </a:lnTo>
                    <a:lnTo>
                      <a:pt x="775134" y="1785520"/>
                    </a:lnTo>
                    <a:cubicBezTo>
                      <a:pt x="696132" y="1770932"/>
                      <a:pt x="592118" y="1731356"/>
                      <a:pt x="550962" y="1668098"/>
                    </a:cubicBezTo>
                    <a:cubicBezTo>
                      <a:pt x="485113" y="1566885"/>
                      <a:pt x="349716" y="1493200"/>
                      <a:pt x="177251" y="1504299"/>
                    </a:cubicBezTo>
                    <a:cubicBezTo>
                      <a:pt x="403514" y="1422761"/>
                      <a:pt x="601873" y="1469060"/>
                      <a:pt x="717555" y="1515761"/>
                    </a:cubicBezTo>
                    <a:cubicBezTo>
                      <a:pt x="746476" y="1527437"/>
                      <a:pt x="772283" y="1548484"/>
                      <a:pt x="794293" y="1573885"/>
                    </a:cubicBezTo>
                    <a:lnTo>
                      <a:pt x="795022" y="1575023"/>
                    </a:lnTo>
                    <a:lnTo>
                      <a:pt x="794772" y="1571272"/>
                    </a:lnTo>
                    <a:cubicBezTo>
                      <a:pt x="787645" y="1487765"/>
                      <a:pt x="779225" y="1410788"/>
                      <a:pt x="769223" y="1343053"/>
                    </a:cubicBezTo>
                    <a:cubicBezTo>
                      <a:pt x="749219" y="1207583"/>
                      <a:pt x="718200" y="1076354"/>
                      <a:pt x="682006" y="952215"/>
                    </a:cubicBezTo>
                    <a:lnTo>
                      <a:pt x="669328" y="914878"/>
                    </a:lnTo>
                    <a:lnTo>
                      <a:pt x="641580" y="915141"/>
                    </a:lnTo>
                    <a:cubicBezTo>
                      <a:pt x="563001" y="909692"/>
                      <a:pt x="423097" y="867885"/>
                      <a:pt x="373711" y="791975"/>
                    </a:cubicBezTo>
                    <a:cubicBezTo>
                      <a:pt x="307862" y="690762"/>
                      <a:pt x="172465" y="617077"/>
                      <a:pt x="0" y="628176"/>
                    </a:cubicBezTo>
                    <a:cubicBezTo>
                      <a:pt x="226263" y="546638"/>
                      <a:pt x="424622" y="592936"/>
                      <a:pt x="540304" y="639638"/>
                    </a:cubicBezTo>
                    <a:cubicBezTo>
                      <a:pt x="554765" y="645476"/>
                      <a:pt x="568447" y="653656"/>
                      <a:pt x="581265" y="663553"/>
                    </a:cubicBezTo>
                    <a:lnTo>
                      <a:pt x="585298" y="667408"/>
                    </a:lnTo>
                    <a:lnTo>
                      <a:pt x="563739" y="603918"/>
                    </a:lnTo>
                    <a:cubicBezTo>
                      <a:pt x="482330" y="389698"/>
                      <a:pt x="403580" y="215233"/>
                      <a:pt x="374207" y="103312"/>
                    </a:cubicBezTo>
                    <a:lnTo>
                      <a:pt x="416747" y="0"/>
                    </a:lnTo>
                    <a:cubicBezTo>
                      <a:pt x="449538" y="85967"/>
                      <a:pt x="515287" y="234940"/>
                      <a:pt x="586004" y="422239"/>
                    </a:cubicBezTo>
                    <a:lnTo>
                      <a:pt x="608266" y="486450"/>
                    </a:lnTo>
                    <a:lnTo>
                      <a:pt x="607999" y="451410"/>
                    </a:lnTo>
                    <a:cubicBezTo>
                      <a:pt x="614944" y="387457"/>
                      <a:pt x="637966" y="315127"/>
                      <a:pt x="685005" y="274161"/>
                    </a:cubicBezTo>
                    <a:cubicBezTo>
                      <a:pt x="779083" y="192229"/>
                      <a:pt x="951433" y="83669"/>
                      <a:pt x="1191919" y="86813"/>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28" name="Google Shape;28;p2"/>
              <p:cNvGrpSpPr/>
              <p:nvPr/>
            </p:nvGrpSpPr>
            <p:grpSpPr>
              <a:xfrm>
                <a:off x="5819567" y="571221"/>
                <a:ext cx="889916" cy="1062046"/>
                <a:chOff x="5819567" y="553054"/>
                <a:chExt cx="889916" cy="1062046"/>
              </a:xfrm>
            </p:grpSpPr>
            <p:sp>
              <p:nvSpPr>
                <p:cNvPr id="29" name="Google Shape;29;p2"/>
                <p:cNvSpPr/>
                <p:nvPr/>
              </p:nvSpPr>
              <p:spPr>
                <a:xfrm rot="-1985831">
                  <a:off x="6188231" y="595206"/>
                  <a:ext cx="265355" cy="932031"/>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30" name="Google Shape;30;p2"/>
                <p:cNvSpPr/>
                <p:nvPr/>
              </p:nvSpPr>
              <p:spPr>
                <a:xfrm rot="-754528">
                  <a:off x="5912482" y="618534"/>
                  <a:ext cx="704087" cy="931085"/>
                </a:xfrm>
                <a:custGeom>
                  <a:avLst/>
                  <a:gdLst/>
                  <a:ahLst/>
                  <a:cxnLst/>
                  <a:rect l="l" t="t" r="r" b="b"/>
                  <a:pathLst>
                    <a:path w="704816" h="932050" extrusionOk="0">
                      <a:moveTo>
                        <a:pt x="572192" y="0"/>
                      </a:moveTo>
                      <a:cubicBezTo>
                        <a:pt x="645438" y="0"/>
                        <a:pt x="704816" y="208646"/>
                        <a:pt x="704816" y="466025"/>
                      </a:cubicBezTo>
                      <a:cubicBezTo>
                        <a:pt x="704816" y="723404"/>
                        <a:pt x="645438" y="932050"/>
                        <a:pt x="572192" y="932050"/>
                      </a:cubicBezTo>
                      <a:lnTo>
                        <a:pt x="562800" y="928723"/>
                      </a:lnTo>
                      <a:lnTo>
                        <a:pt x="554667" y="931304"/>
                      </a:lnTo>
                      <a:cubicBezTo>
                        <a:pt x="480254" y="933116"/>
                        <a:pt x="330628" y="810708"/>
                        <a:pt x="194743" y="631117"/>
                      </a:cubicBezTo>
                      <a:cubicBezTo>
                        <a:pt x="39445" y="425869"/>
                        <a:pt x="-39097" y="223657"/>
                        <a:pt x="19313" y="179461"/>
                      </a:cubicBezTo>
                      <a:cubicBezTo>
                        <a:pt x="77723" y="135266"/>
                        <a:pt x="250967" y="265824"/>
                        <a:pt x="406265" y="471071"/>
                      </a:cubicBezTo>
                      <a:lnTo>
                        <a:pt x="441116" y="519986"/>
                      </a:lnTo>
                      <a:lnTo>
                        <a:pt x="439568" y="466025"/>
                      </a:lnTo>
                      <a:cubicBezTo>
                        <a:pt x="439568" y="208646"/>
                        <a:pt x="498946" y="0"/>
                        <a:pt x="572192"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sp>
          <p:nvSpPr>
            <p:cNvPr id="31" name="Google Shape;31;p2"/>
            <p:cNvSpPr/>
            <p:nvPr/>
          </p:nvSpPr>
          <p:spPr>
            <a:xfrm rot="6627563">
              <a:off x="10340761" y="5325919"/>
              <a:ext cx="2476937" cy="798288"/>
            </a:xfrm>
            <a:custGeom>
              <a:avLst/>
              <a:gdLst/>
              <a:ahLst/>
              <a:cxnLst/>
              <a:rect l="l" t="t" r="r" b="b"/>
              <a:pathLst>
                <a:path w="3570296" h="1258395" extrusionOk="0">
                  <a:moveTo>
                    <a:pt x="52" y="114287"/>
                  </a:moveTo>
                  <a:cubicBezTo>
                    <a:pt x="751" y="92231"/>
                    <a:pt x="8463" y="70112"/>
                    <a:pt x="24969" y="48300"/>
                  </a:cubicBezTo>
                  <a:cubicBezTo>
                    <a:pt x="157023" y="-126193"/>
                    <a:pt x="439442" y="311510"/>
                    <a:pt x="513040" y="355151"/>
                  </a:cubicBezTo>
                  <a:lnTo>
                    <a:pt x="497428" y="367539"/>
                  </a:lnTo>
                  <a:lnTo>
                    <a:pt x="567794" y="391986"/>
                  </a:lnTo>
                  <a:cubicBezTo>
                    <a:pt x="600503" y="403531"/>
                    <a:pt x="634955" y="415788"/>
                    <a:pt x="670999" y="428488"/>
                  </a:cubicBezTo>
                  <a:lnTo>
                    <a:pt x="716281" y="444102"/>
                  </a:lnTo>
                  <a:lnTo>
                    <a:pt x="701865" y="404273"/>
                  </a:lnTo>
                  <a:cubicBezTo>
                    <a:pt x="649428" y="255156"/>
                    <a:pt x="584812" y="23866"/>
                    <a:pt x="763696" y="1452"/>
                  </a:cubicBezTo>
                  <a:cubicBezTo>
                    <a:pt x="1002210" y="-28434"/>
                    <a:pt x="894788" y="411788"/>
                    <a:pt x="890967" y="497415"/>
                  </a:cubicBezTo>
                  <a:lnTo>
                    <a:pt x="881798" y="498502"/>
                  </a:lnTo>
                  <a:lnTo>
                    <a:pt x="1170375" y="584825"/>
                  </a:lnTo>
                  <a:lnTo>
                    <a:pt x="1206427" y="593079"/>
                  </a:lnTo>
                  <a:lnTo>
                    <a:pt x="1191308" y="549404"/>
                  </a:lnTo>
                  <a:cubicBezTo>
                    <a:pt x="1140965" y="399568"/>
                    <a:pt x="1079596" y="167395"/>
                    <a:pt x="1258778" y="147490"/>
                  </a:cubicBezTo>
                  <a:cubicBezTo>
                    <a:pt x="1482755" y="122608"/>
                    <a:pt x="1396927" y="506605"/>
                    <a:pt x="1381187" y="625206"/>
                  </a:cubicBezTo>
                  <a:lnTo>
                    <a:pt x="1380506" y="631688"/>
                  </a:lnTo>
                  <a:lnTo>
                    <a:pt x="1559827" y="661387"/>
                  </a:lnTo>
                  <a:lnTo>
                    <a:pt x="1768380" y="681955"/>
                  </a:lnTo>
                  <a:lnTo>
                    <a:pt x="1753583" y="630159"/>
                  </a:lnTo>
                  <a:cubicBezTo>
                    <a:pt x="1711551" y="477782"/>
                    <a:pt x="1663035" y="242588"/>
                    <a:pt x="1843040" y="232560"/>
                  </a:cubicBezTo>
                  <a:cubicBezTo>
                    <a:pt x="2053045" y="220861"/>
                    <a:pt x="1974008" y="549971"/>
                    <a:pt x="1944460" y="689482"/>
                  </a:cubicBezTo>
                  <a:lnTo>
                    <a:pt x="1943808" y="692995"/>
                  </a:lnTo>
                  <a:lnTo>
                    <a:pt x="2053692" y="699439"/>
                  </a:lnTo>
                  <a:lnTo>
                    <a:pt x="2326246" y="709192"/>
                  </a:lnTo>
                  <a:lnTo>
                    <a:pt x="2307127" y="669602"/>
                  </a:lnTo>
                  <a:cubicBezTo>
                    <a:pt x="2239694" y="526640"/>
                    <a:pt x="2151731" y="303184"/>
                    <a:pt x="2327379" y="262567"/>
                  </a:cubicBezTo>
                  <a:cubicBezTo>
                    <a:pt x="2532303" y="215180"/>
                    <a:pt x="2510624" y="552952"/>
                    <a:pt x="2505331" y="695460"/>
                  </a:cubicBezTo>
                  <a:lnTo>
                    <a:pt x="2504809" y="713406"/>
                  </a:lnTo>
                  <a:lnTo>
                    <a:pt x="2638865" y="716402"/>
                  </a:lnTo>
                  <a:lnTo>
                    <a:pt x="2874931" y="720031"/>
                  </a:lnTo>
                  <a:lnTo>
                    <a:pt x="2871057" y="706094"/>
                  </a:lnTo>
                  <a:cubicBezTo>
                    <a:pt x="2832158" y="570509"/>
                    <a:pt x="2731121" y="252333"/>
                    <a:pt x="2941127" y="240634"/>
                  </a:cubicBezTo>
                  <a:cubicBezTo>
                    <a:pt x="3151132" y="228935"/>
                    <a:pt x="3072096" y="558044"/>
                    <a:pt x="3042547" y="697556"/>
                  </a:cubicBezTo>
                  <a:lnTo>
                    <a:pt x="3037937" y="722417"/>
                  </a:lnTo>
                  <a:lnTo>
                    <a:pt x="3185623" y="724529"/>
                  </a:lnTo>
                  <a:cubicBezTo>
                    <a:pt x="3347059" y="727126"/>
                    <a:pt x="3480472" y="730294"/>
                    <a:pt x="3564241" y="736073"/>
                  </a:cubicBezTo>
                  <a:lnTo>
                    <a:pt x="3570296" y="800089"/>
                  </a:lnTo>
                  <a:cubicBezTo>
                    <a:pt x="3457368" y="798630"/>
                    <a:pt x="3255661" y="796406"/>
                    <a:pt x="3015878" y="791437"/>
                  </a:cubicBezTo>
                  <a:lnTo>
                    <a:pt x="2824326" y="786883"/>
                  </a:lnTo>
                  <a:lnTo>
                    <a:pt x="2823991" y="796797"/>
                  </a:lnTo>
                  <a:cubicBezTo>
                    <a:pt x="2823204" y="916435"/>
                    <a:pt x="2855190" y="1308606"/>
                    <a:pt x="2636794" y="1253037"/>
                  </a:cubicBezTo>
                  <a:cubicBezTo>
                    <a:pt x="2432958" y="1201172"/>
                    <a:pt x="2593293" y="908364"/>
                    <a:pt x="2657539" y="782789"/>
                  </a:cubicBezTo>
                  <a:lnTo>
                    <a:pt x="2658099" y="781621"/>
                  </a:lnTo>
                  <a:lnTo>
                    <a:pt x="2377142" y="771506"/>
                  </a:lnTo>
                  <a:lnTo>
                    <a:pt x="2357193" y="775979"/>
                  </a:lnTo>
                  <a:lnTo>
                    <a:pt x="2354959" y="770708"/>
                  </a:lnTo>
                  <a:lnTo>
                    <a:pt x="2259394" y="767267"/>
                  </a:lnTo>
                  <a:lnTo>
                    <a:pt x="2260299" y="785502"/>
                  </a:lnTo>
                  <a:cubicBezTo>
                    <a:pt x="2269474" y="904790"/>
                    <a:pt x="2333994" y="1292937"/>
                    <a:pt x="2111730" y="1255740"/>
                  </a:cubicBezTo>
                  <a:cubicBezTo>
                    <a:pt x="1904284" y="1221024"/>
                    <a:pt x="2039689" y="915885"/>
                    <a:pt x="2093259" y="785398"/>
                  </a:cubicBezTo>
                  <a:lnTo>
                    <a:pt x="2103200" y="759262"/>
                  </a:lnTo>
                  <a:lnTo>
                    <a:pt x="1973852" y="752232"/>
                  </a:lnTo>
                  <a:lnTo>
                    <a:pt x="1827482" y="741428"/>
                  </a:lnTo>
                  <a:lnTo>
                    <a:pt x="1784749" y="743523"/>
                  </a:lnTo>
                  <a:lnTo>
                    <a:pt x="1783503" y="738182"/>
                  </a:lnTo>
                  <a:lnTo>
                    <a:pt x="1734388" y="734557"/>
                  </a:lnTo>
                  <a:lnTo>
                    <a:pt x="1711951" y="732156"/>
                  </a:lnTo>
                  <a:lnTo>
                    <a:pt x="1710043" y="750236"/>
                  </a:lnTo>
                  <a:cubicBezTo>
                    <a:pt x="1700724" y="869513"/>
                    <a:pt x="1704654" y="1262966"/>
                    <a:pt x="1490778" y="1191960"/>
                  </a:cubicBezTo>
                  <a:cubicBezTo>
                    <a:pt x="1291161" y="1125688"/>
                    <a:pt x="1471975" y="845062"/>
                    <a:pt x="1545014" y="724390"/>
                  </a:cubicBezTo>
                  <a:lnTo>
                    <a:pt x="1550440" y="714875"/>
                  </a:lnTo>
                  <a:lnTo>
                    <a:pt x="1499272" y="709400"/>
                  </a:lnTo>
                  <a:cubicBezTo>
                    <a:pt x="1429506" y="700064"/>
                    <a:pt x="1360276" y="688505"/>
                    <a:pt x="1292156" y="675297"/>
                  </a:cubicBezTo>
                  <a:lnTo>
                    <a:pt x="1105864" y="634405"/>
                  </a:lnTo>
                  <a:lnTo>
                    <a:pt x="1117732" y="643857"/>
                  </a:lnTo>
                  <a:cubicBezTo>
                    <a:pt x="1075893" y="718664"/>
                    <a:pt x="935419" y="1149479"/>
                    <a:pt x="748384" y="998483"/>
                  </a:cubicBezTo>
                  <a:cubicBezTo>
                    <a:pt x="608109" y="885236"/>
                    <a:pt x="784828" y="722630"/>
                    <a:pt x="907924" y="623470"/>
                  </a:cubicBezTo>
                  <a:lnTo>
                    <a:pt x="949090" y="590924"/>
                  </a:lnTo>
                  <a:lnTo>
                    <a:pt x="724529" y="527352"/>
                  </a:lnTo>
                  <a:lnTo>
                    <a:pt x="588043" y="482036"/>
                  </a:lnTo>
                  <a:lnTo>
                    <a:pt x="594407" y="490103"/>
                  </a:lnTo>
                  <a:cubicBezTo>
                    <a:pt x="536597" y="553385"/>
                    <a:pt x="301493" y="940762"/>
                    <a:pt x="153863" y="751060"/>
                  </a:cubicBezTo>
                  <a:cubicBezTo>
                    <a:pt x="135409" y="727347"/>
                    <a:pt x="125841" y="704309"/>
                    <a:pt x="123370" y="682064"/>
                  </a:cubicBezTo>
                  <a:cubicBezTo>
                    <a:pt x="114101" y="598642"/>
                    <a:pt x="204622" y="526354"/>
                    <a:pt x="300553" y="471362"/>
                  </a:cubicBezTo>
                  <a:lnTo>
                    <a:pt x="378501" y="430833"/>
                  </a:lnTo>
                  <a:lnTo>
                    <a:pt x="360141" y="424135"/>
                  </a:lnTo>
                  <a:cubicBezTo>
                    <a:pt x="244149" y="376658"/>
                    <a:pt x="-4139" y="246620"/>
                    <a:pt x="52" y="114287"/>
                  </a:cubicBezTo>
                  <a:close/>
                </a:path>
              </a:pathLst>
            </a:custGeom>
            <a:gradFill>
              <a:gsLst>
                <a:gs pos="0">
                  <a:srgbClr val="595959"/>
                </a:gs>
                <a:gs pos="60000">
                  <a:srgbClr val="666A36"/>
                </a:gs>
                <a:gs pos="100000">
                  <a:srgbClr val="666A36"/>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32" name="Google Shape;32;p2"/>
            <p:cNvSpPr/>
            <p:nvPr/>
          </p:nvSpPr>
          <p:spPr>
            <a:xfrm rot="-8214325" flipH="1">
              <a:off x="6034335" y="4319925"/>
              <a:ext cx="3226936" cy="848046"/>
            </a:xfrm>
            <a:custGeom>
              <a:avLst/>
              <a:gdLst/>
              <a:ahLst/>
              <a:cxnLst/>
              <a:rect l="l" t="t" r="r" b="b"/>
              <a:pathLst>
                <a:path w="3570296" h="1258395" extrusionOk="0">
                  <a:moveTo>
                    <a:pt x="52" y="114287"/>
                  </a:moveTo>
                  <a:cubicBezTo>
                    <a:pt x="751" y="92231"/>
                    <a:pt x="8463" y="70112"/>
                    <a:pt x="24969" y="48300"/>
                  </a:cubicBezTo>
                  <a:cubicBezTo>
                    <a:pt x="157023" y="-126193"/>
                    <a:pt x="439442" y="311510"/>
                    <a:pt x="513040" y="355151"/>
                  </a:cubicBezTo>
                  <a:lnTo>
                    <a:pt x="497428" y="367539"/>
                  </a:lnTo>
                  <a:lnTo>
                    <a:pt x="567794" y="391986"/>
                  </a:lnTo>
                  <a:cubicBezTo>
                    <a:pt x="600503" y="403531"/>
                    <a:pt x="634955" y="415788"/>
                    <a:pt x="670999" y="428488"/>
                  </a:cubicBezTo>
                  <a:lnTo>
                    <a:pt x="716281" y="444102"/>
                  </a:lnTo>
                  <a:lnTo>
                    <a:pt x="701865" y="404273"/>
                  </a:lnTo>
                  <a:cubicBezTo>
                    <a:pt x="649428" y="255156"/>
                    <a:pt x="584812" y="23866"/>
                    <a:pt x="763696" y="1452"/>
                  </a:cubicBezTo>
                  <a:cubicBezTo>
                    <a:pt x="1002210" y="-28434"/>
                    <a:pt x="894788" y="411788"/>
                    <a:pt x="890967" y="497415"/>
                  </a:cubicBezTo>
                  <a:lnTo>
                    <a:pt x="881798" y="498502"/>
                  </a:lnTo>
                  <a:lnTo>
                    <a:pt x="1170375" y="584825"/>
                  </a:lnTo>
                  <a:lnTo>
                    <a:pt x="1206427" y="593079"/>
                  </a:lnTo>
                  <a:lnTo>
                    <a:pt x="1191308" y="549404"/>
                  </a:lnTo>
                  <a:cubicBezTo>
                    <a:pt x="1140965" y="399568"/>
                    <a:pt x="1079596" y="167395"/>
                    <a:pt x="1258778" y="147490"/>
                  </a:cubicBezTo>
                  <a:cubicBezTo>
                    <a:pt x="1482755" y="122608"/>
                    <a:pt x="1396927" y="506605"/>
                    <a:pt x="1381187" y="625206"/>
                  </a:cubicBezTo>
                  <a:lnTo>
                    <a:pt x="1380506" y="631688"/>
                  </a:lnTo>
                  <a:lnTo>
                    <a:pt x="1559827" y="661387"/>
                  </a:lnTo>
                  <a:lnTo>
                    <a:pt x="1768380" y="681955"/>
                  </a:lnTo>
                  <a:lnTo>
                    <a:pt x="1753583" y="630159"/>
                  </a:lnTo>
                  <a:cubicBezTo>
                    <a:pt x="1711551" y="477782"/>
                    <a:pt x="1663035" y="242588"/>
                    <a:pt x="1843040" y="232560"/>
                  </a:cubicBezTo>
                  <a:cubicBezTo>
                    <a:pt x="2053045" y="220861"/>
                    <a:pt x="1974008" y="549971"/>
                    <a:pt x="1944460" y="689482"/>
                  </a:cubicBezTo>
                  <a:lnTo>
                    <a:pt x="1943808" y="692995"/>
                  </a:lnTo>
                  <a:lnTo>
                    <a:pt x="2053692" y="699439"/>
                  </a:lnTo>
                  <a:lnTo>
                    <a:pt x="2326246" y="709192"/>
                  </a:lnTo>
                  <a:lnTo>
                    <a:pt x="2307127" y="669602"/>
                  </a:lnTo>
                  <a:cubicBezTo>
                    <a:pt x="2239694" y="526640"/>
                    <a:pt x="2151731" y="303184"/>
                    <a:pt x="2327379" y="262567"/>
                  </a:cubicBezTo>
                  <a:cubicBezTo>
                    <a:pt x="2532303" y="215180"/>
                    <a:pt x="2510624" y="552952"/>
                    <a:pt x="2505331" y="695460"/>
                  </a:cubicBezTo>
                  <a:lnTo>
                    <a:pt x="2504809" y="713406"/>
                  </a:lnTo>
                  <a:lnTo>
                    <a:pt x="2638865" y="716402"/>
                  </a:lnTo>
                  <a:lnTo>
                    <a:pt x="2874931" y="720031"/>
                  </a:lnTo>
                  <a:lnTo>
                    <a:pt x="2871057" y="706094"/>
                  </a:lnTo>
                  <a:cubicBezTo>
                    <a:pt x="2832158" y="570509"/>
                    <a:pt x="2731121" y="252333"/>
                    <a:pt x="2941127" y="240634"/>
                  </a:cubicBezTo>
                  <a:cubicBezTo>
                    <a:pt x="3151132" y="228935"/>
                    <a:pt x="3072096" y="558044"/>
                    <a:pt x="3042547" y="697556"/>
                  </a:cubicBezTo>
                  <a:lnTo>
                    <a:pt x="3037937" y="722417"/>
                  </a:lnTo>
                  <a:lnTo>
                    <a:pt x="3185623" y="724529"/>
                  </a:lnTo>
                  <a:cubicBezTo>
                    <a:pt x="3347059" y="727126"/>
                    <a:pt x="3480472" y="730294"/>
                    <a:pt x="3564241" y="736073"/>
                  </a:cubicBezTo>
                  <a:lnTo>
                    <a:pt x="3570296" y="800089"/>
                  </a:lnTo>
                  <a:cubicBezTo>
                    <a:pt x="3457368" y="798630"/>
                    <a:pt x="3255661" y="796406"/>
                    <a:pt x="3015878" y="791437"/>
                  </a:cubicBezTo>
                  <a:lnTo>
                    <a:pt x="2824326" y="786883"/>
                  </a:lnTo>
                  <a:lnTo>
                    <a:pt x="2823991" y="796797"/>
                  </a:lnTo>
                  <a:cubicBezTo>
                    <a:pt x="2823204" y="916435"/>
                    <a:pt x="2855190" y="1308606"/>
                    <a:pt x="2636794" y="1253037"/>
                  </a:cubicBezTo>
                  <a:cubicBezTo>
                    <a:pt x="2432958" y="1201172"/>
                    <a:pt x="2593293" y="908364"/>
                    <a:pt x="2657539" y="782789"/>
                  </a:cubicBezTo>
                  <a:lnTo>
                    <a:pt x="2658099" y="781621"/>
                  </a:lnTo>
                  <a:lnTo>
                    <a:pt x="2377142" y="771506"/>
                  </a:lnTo>
                  <a:lnTo>
                    <a:pt x="2357193" y="775979"/>
                  </a:lnTo>
                  <a:lnTo>
                    <a:pt x="2354959" y="770708"/>
                  </a:lnTo>
                  <a:lnTo>
                    <a:pt x="2259394" y="767267"/>
                  </a:lnTo>
                  <a:lnTo>
                    <a:pt x="2260299" y="785502"/>
                  </a:lnTo>
                  <a:cubicBezTo>
                    <a:pt x="2269474" y="904790"/>
                    <a:pt x="2333994" y="1292937"/>
                    <a:pt x="2111730" y="1255740"/>
                  </a:cubicBezTo>
                  <a:cubicBezTo>
                    <a:pt x="1904284" y="1221024"/>
                    <a:pt x="2039689" y="915885"/>
                    <a:pt x="2093259" y="785398"/>
                  </a:cubicBezTo>
                  <a:lnTo>
                    <a:pt x="2103200" y="759262"/>
                  </a:lnTo>
                  <a:lnTo>
                    <a:pt x="1973852" y="752232"/>
                  </a:lnTo>
                  <a:lnTo>
                    <a:pt x="1827482" y="741428"/>
                  </a:lnTo>
                  <a:lnTo>
                    <a:pt x="1784749" y="743523"/>
                  </a:lnTo>
                  <a:lnTo>
                    <a:pt x="1783503" y="738182"/>
                  </a:lnTo>
                  <a:lnTo>
                    <a:pt x="1734388" y="734557"/>
                  </a:lnTo>
                  <a:lnTo>
                    <a:pt x="1711951" y="732156"/>
                  </a:lnTo>
                  <a:lnTo>
                    <a:pt x="1710043" y="750236"/>
                  </a:lnTo>
                  <a:cubicBezTo>
                    <a:pt x="1700724" y="869513"/>
                    <a:pt x="1704654" y="1262966"/>
                    <a:pt x="1490778" y="1191960"/>
                  </a:cubicBezTo>
                  <a:cubicBezTo>
                    <a:pt x="1291161" y="1125688"/>
                    <a:pt x="1471975" y="845062"/>
                    <a:pt x="1545014" y="724390"/>
                  </a:cubicBezTo>
                  <a:lnTo>
                    <a:pt x="1550440" y="714875"/>
                  </a:lnTo>
                  <a:lnTo>
                    <a:pt x="1499272" y="709400"/>
                  </a:lnTo>
                  <a:cubicBezTo>
                    <a:pt x="1429506" y="700064"/>
                    <a:pt x="1360276" y="688505"/>
                    <a:pt x="1292156" y="675297"/>
                  </a:cubicBezTo>
                  <a:lnTo>
                    <a:pt x="1105864" y="634405"/>
                  </a:lnTo>
                  <a:lnTo>
                    <a:pt x="1117732" y="643857"/>
                  </a:lnTo>
                  <a:cubicBezTo>
                    <a:pt x="1075893" y="718664"/>
                    <a:pt x="935419" y="1149479"/>
                    <a:pt x="748384" y="998483"/>
                  </a:cubicBezTo>
                  <a:cubicBezTo>
                    <a:pt x="608109" y="885236"/>
                    <a:pt x="784828" y="722630"/>
                    <a:pt x="907924" y="623470"/>
                  </a:cubicBezTo>
                  <a:lnTo>
                    <a:pt x="949090" y="590924"/>
                  </a:lnTo>
                  <a:lnTo>
                    <a:pt x="724529" y="527352"/>
                  </a:lnTo>
                  <a:lnTo>
                    <a:pt x="588043" y="482036"/>
                  </a:lnTo>
                  <a:lnTo>
                    <a:pt x="594407" y="490103"/>
                  </a:lnTo>
                  <a:cubicBezTo>
                    <a:pt x="536597" y="553385"/>
                    <a:pt x="301493" y="940762"/>
                    <a:pt x="153863" y="751060"/>
                  </a:cubicBezTo>
                  <a:cubicBezTo>
                    <a:pt x="135409" y="727347"/>
                    <a:pt x="125841" y="704309"/>
                    <a:pt x="123370" y="682064"/>
                  </a:cubicBezTo>
                  <a:cubicBezTo>
                    <a:pt x="114101" y="598642"/>
                    <a:pt x="204622" y="526354"/>
                    <a:pt x="300553" y="471362"/>
                  </a:cubicBezTo>
                  <a:lnTo>
                    <a:pt x="378501" y="430833"/>
                  </a:lnTo>
                  <a:lnTo>
                    <a:pt x="360141" y="424135"/>
                  </a:lnTo>
                  <a:cubicBezTo>
                    <a:pt x="244149" y="376658"/>
                    <a:pt x="-4139" y="246620"/>
                    <a:pt x="52" y="114287"/>
                  </a:cubicBezTo>
                  <a:close/>
                </a:path>
              </a:pathLst>
            </a:custGeom>
            <a:gradFill>
              <a:gsLst>
                <a:gs pos="0">
                  <a:srgbClr val="595959"/>
                </a:gs>
                <a:gs pos="60000">
                  <a:srgbClr val="666A36"/>
                </a:gs>
                <a:gs pos="100000">
                  <a:srgbClr val="666A36"/>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33" name="Google Shape;33;p2"/>
            <p:cNvSpPr/>
            <p:nvPr/>
          </p:nvSpPr>
          <p:spPr>
            <a:xfrm rot="-2572734">
              <a:off x="7267228" y="4650544"/>
              <a:ext cx="911246" cy="2776720"/>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34" name="Google Shape;34;p2"/>
            <p:cNvGrpSpPr/>
            <p:nvPr/>
          </p:nvGrpSpPr>
          <p:grpSpPr>
            <a:xfrm rot="1125477">
              <a:off x="8875592" y="1693978"/>
              <a:ext cx="2635240" cy="4173446"/>
              <a:chOff x="5819567" y="571221"/>
              <a:chExt cx="2567151" cy="4065613"/>
            </a:xfrm>
          </p:grpSpPr>
          <p:sp>
            <p:nvSpPr>
              <p:cNvPr id="35" name="Google Shape;35;p2"/>
              <p:cNvSpPr/>
              <p:nvPr/>
            </p:nvSpPr>
            <p:spPr>
              <a:xfrm rot="-894226">
                <a:off x="6527769" y="1142238"/>
                <a:ext cx="1450664" cy="3364637"/>
              </a:xfrm>
              <a:custGeom>
                <a:avLst/>
                <a:gdLst/>
                <a:ahLst/>
                <a:cxnLst/>
                <a:rect l="l" t="t" r="r" b="b"/>
                <a:pathLst>
                  <a:path w="1448953" h="3360670" extrusionOk="0">
                    <a:moveTo>
                      <a:pt x="1191919" y="86813"/>
                    </a:moveTo>
                    <a:cubicBezTo>
                      <a:pt x="1025290" y="132667"/>
                      <a:pt x="921395" y="246543"/>
                      <a:pt x="892225" y="363714"/>
                    </a:cubicBezTo>
                    <a:cubicBezTo>
                      <a:pt x="866702" y="466240"/>
                      <a:pt x="709570" y="565145"/>
                      <a:pt x="647549" y="578271"/>
                    </a:cubicBezTo>
                    <a:lnTo>
                      <a:pt x="640118" y="578320"/>
                    </a:lnTo>
                    <a:lnTo>
                      <a:pt x="692307" y="728846"/>
                    </a:lnTo>
                    <a:cubicBezTo>
                      <a:pt x="726650" y="838573"/>
                      <a:pt x="758737" y="954796"/>
                      <a:pt x="785069" y="1074429"/>
                    </a:cubicBezTo>
                    <a:lnTo>
                      <a:pt x="819224" y="1257170"/>
                    </a:lnTo>
                    <a:lnTo>
                      <a:pt x="825754" y="1225216"/>
                    </a:lnTo>
                    <a:cubicBezTo>
                      <a:pt x="838960" y="1176376"/>
                      <a:pt x="862291" y="1128744"/>
                      <a:pt x="898552" y="1099183"/>
                    </a:cubicBezTo>
                    <a:cubicBezTo>
                      <a:pt x="995245" y="1020355"/>
                      <a:pt x="1171036" y="917459"/>
                      <a:pt x="1411292" y="928426"/>
                    </a:cubicBezTo>
                    <a:cubicBezTo>
                      <a:pt x="1243260" y="968835"/>
                      <a:pt x="1135715" y="1079270"/>
                      <a:pt x="1102749" y="1195430"/>
                    </a:cubicBezTo>
                    <a:cubicBezTo>
                      <a:pt x="1073903" y="1297071"/>
                      <a:pt x="913637" y="1390812"/>
                      <a:pt x="851222" y="1401913"/>
                    </a:cubicBezTo>
                    <a:lnTo>
                      <a:pt x="838408" y="1401581"/>
                    </a:lnTo>
                    <a:lnTo>
                      <a:pt x="852577" y="1518234"/>
                    </a:lnTo>
                    <a:lnTo>
                      <a:pt x="868497" y="1712474"/>
                    </a:lnTo>
                    <a:lnTo>
                      <a:pt x="875296" y="1738373"/>
                    </a:lnTo>
                    <a:cubicBezTo>
                      <a:pt x="877335" y="1749742"/>
                      <a:pt x="878083" y="1759689"/>
                      <a:pt x="877453" y="1767587"/>
                    </a:cubicBezTo>
                    <a:lnTo>
                      <a:pt x="873836" y="1777607"/>
                    </a:lnTo>
                    <a:lnTo>
                      <a:pt x="875241" y="1794757"/>
                    </a:lnTo>
                    <a:lnTo>
                      <a:pt x="892177" y="2109908"/>
                    </a:lnTo>
                    <a:lnTo>
                      <a:pt x="909485" y="2076862"/>
                    </a:lnTo>
                    <a:cubicBezTo>
                      <a:pt x="918468" y="2063388"/>
                      <a:pt x="928818" y="2051263"/>
                      <a:pt x="940654" y="2041110"/>
                    </a:cubicBezTo>
                    <a:cubicBezTo>
                      <a:pt x="1035341" y="1959884"/>
                      <a:pt x="1208498" y="1852615"/>
                      <a:pt x="1448953" y="1857557"/>
                    </a:cubicBezTo>
                    <a:cubicBezTo>
                      <a:pt x="1281987" y="1902164"/>
                      <a:pt x="1177243" y="2015259"/>
                      <a:pt x="1147199" y="2132210"/>
                    </a:cubicBezTo>
                    <a:cubicBezTo>
                      <a:pt x="1124665" y="2219922"/>
                      <a:pt x="1005462" y="2304253"/>
                      <a:pt x="932746" y="2334531"/>
                    </a:cubicBezTo>
                    <a:lnTo>
                      <a:pt x="903202" y="2344187"/>
                    </a:lnTo>
                    <a:lnTo>
                      <a:pt x="908194" y="2477841"/>
                    </a:lnTo>
                    <a:cubicBezTo>
                      <a:pt x="920701" y="2855046"/>
                      <a:pt x="924855" y="3198771"/>
                      <a:pt x="927229" y="3360670"/>
                    </a:cubicBezTo>
                    <a:lnTo>
                      <a:pt x="854303" y="3354593"/>
                    </a:lnTo>
                    <a:cubicBezTo>
                      <a:pt x="844428" y="3228492"/>
                      <a:pt x="841247" y="2990296"/>
                      <a:pt x="836909" y="2713233"/>
                    </a:cubicBezTo>
                    <a:lnTo>
                      <a:pt x="836374" y="2685348"/>
                    </a:lnTo>
                    <a:lnTo>
                      <a:pt x="807689" y="2685619"/>
                    </a:lnTo>
                    <a:cubicBezTo>
                      <a:pt x="729110" y="2680171"/>
                      <a:pt x="589206" y="2638363"/>
                      <a:pt x="539820" y="2562453"/>
                    </a:cubicBezTo>
                    <a:cubicBezTo>
                      <a:pt x="473971" y="2461241"/>
                      <a:pt x="338574" y="2387555"/>
                      <a:pt x="166109" y="2398654"/>
                    </a:cubicBezTo>
                    <a:cubicBezTo>
                      <a:pt x="392372" y="2317117"/>
                      <a:pt x="590731" y="2363415"/>
                      <a:pt x="706413" y="2410116"/>
                    </a:cubicBezTo>
                    <a:cubicBezTo>
                      <a:pt x="735334" y="2421792"/>
                      <a:pt x="761141" y="2442840"/>
                      <a:pt x="783151" y="2468240"/>
                    </a:cubicBezTo>
                    <a:lnTo>
                      <a:pt x="833724" y="2547209"/>
                    </a:lnTo>
                    <a:lnTo>
                      <a:pt x="828552" y="2277642"/>
                    </a:lnTo>
                    <a:cubicBezTo>
                      <a:pt x="824823" y="2128831"/>
                      <a:pt x="819823" y="1979457"/>
                      <a:pt x="812571" y="1838673"/>
                    </a:cubicBezTo>
                    <a:lnTo>
                      <a:pt x="809332" y="1790015"/>
                    </a:lnTo>
                    <a:lnTo>
                      <a:pt x="775134" y="1785520"/>
                    </a:lnTo>
                    <a:cubicBezTo>
                      <a:pt x="696132" y="1770932"/>
                      <a:pt x="592118" y="1731356"/>
                      <a:pt x="550962" y="1668098"/>
                    </a:cubicBezTo>
                    <a:cubicBezTo>
                      <a:pt x="485113" y="1566885"/>
                      <a:pt x="349716" y="1493200"/>
                      <a:pt x="177251" y="1504299"/>
                    </a:cubicBezTo>
                    <a:cubicBezTo>
                      <a:pt x="403514" y="1422761"/>
                      <a:pt x="601873" y="1469060"/>
                      <a:pt x="717555" y="1515761"/>
                    </a:cubicBezTo>
                    <a:cubicBezTo>
                      <a:pt x="746476" y="1527437"/>
                      <a:pt x="772283" y="1548484"/>
                      <a:pt x="794293" y="1573885"/>
                    </a:cubicBezTo>
                    <a:lnTo>
                      <a:pt x="795022" y="1575023"/>
                    </a:lnTo>
                    <a:lnTo>
                      <a:pt x="794772" y="1571272"/>
                    </a:lnTo>
                    <a:cubicBezTo>
                      <a:pt x="787645" y="1487765"/>
                      <a:pt x="779225" y="1410788"/>
                      <a:pt x="769223" y="1343053"/>
                    </a:cubicBezTo>
                    <a:cubicBezTo>
                      <a:pt x="749219" y="1207583"/>
                      <a:pt x="718200" y="1076354"/>
                      <a:pt x="682006" y="952215"/>
                    </a:cubicBezTo>
                    <a:lnTo>
                      <a:pt x="669328" y="914878"/>
                    </a:lnTo>
                    <a:lnTo>
                      <a:pt x="641580" y="915141"/>
                    </a:lnTo>
                    <a:cubicBezTo>
                      <a:pt x="563001" y="909692"/>
                      <a:pt x="423097" y="867885"/>
                      <a:pt x="373711" y="791975"/>
                    </a:cubicBezTo>
                    <a:cubicBezTo>
                      <a:pt x="307862" y="690762"/>
                      <a:pt x="172465" y="617077"/>
                      <a:pt x="0" y="628176"/>
                    </a:cubicBezTo>
                    <a:cubicBezTo>
                      <a:pt x="226263" y="546638"/>
                      <a:pt x="424622" y="592936"/>
                      <a:pt x="540304" y="639638"/>
                    </a:cubicBezTo>
                    <a:cubicBezTo>
                      <a:pt x="554765" y="645476"/>
                      <a:pt x="568447" y="653656"/>
                      <a:pt x="581265" y="663553"/>
                    </a:cubicBezTo>
                    <a:lnTo>
                      <a:pt x="585298" y="667408"/>
                    </a:lnTo>
                    <a:lnTo>
                      <a:pt x="563739" y="603918"/>
                    </a:lnTo>
                    <a:cubicBezTo>
                      <a:pt x="482330" y="389698"/>
                      <a:pt x="403580" y="215233"/>
                      <a:pt x="374207" y="103312"/>
                    </a:cubicBezTo>
                    <a:lnTo>
                      <a:pt x="416747" y="0"/>
                    </a:lnTo>
                    <a:cubicBezTo>
                      <a:pt x="449538" y="85967"/>
                      <a:pt x="515287" y="234940"/>
                      <a:pt x="586004" y="422239"/>
                    </a:cubicBezTo>
                    <a:lnTo>
                      <a:pt x="608266" y="486450"/>
                    </a:lnTo>
                    <a:lnTo>
                      <a:pt x="607999" y="451410"/>
                    </a:lnTo>
                    <a:cubicBezTo>
                      <a:pt x="614944" y="387457"/>
                      <a:pt x="637966" y="315127"/>
                      <a:pt x="685005" y="274161"/>
                    </a:cubicBezTo>
                    <a:cubicBezTo>
                      <a:pt x="779083" y="192229"/>
                      <a:pt x="951433" y="83669"/>
                      <a:pt x="1191919" y="86813"/>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36" name="Google Shape;36;p2"/>
              <p:cNvGrpSpPr/>
              <p:nvPr/>
            </p:nvGrpSpPr>
            <p:grpSpPr>
              <a:xfrm>
                <a:off x="5819567" y="571221"/>
                <a:ext cx="889916" cy="1062046"/>
                <a:chOff x="5819567" y="553054"/>
                <a:chExt cx="889916" cy="1062046"/>
              </a:xfrm>
            </p:grpSpPr>
            <p:sp>
              <p:nvSpPr>
                <p:cNvPr id="37" name="Google Shape;37;p2"/>
                <p:cNvSpPr/>
                <p:nvPr/>
              </p:nvSpPr>
              <p:spPr>
                <a:xfrm rot="-1985831">
                  <a:off x="6188231" y="595206"/>
                  <a:ext cx="265355" cy="932031"/>
                </a:xfrm>
                <a:prstGeom prst="ellipse">
                  <a:avLst/>
                </a:prstGeom>
                <a:solidFill>
                  <a:schemeClr val="accent4"/>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38" name="Google Shape;38;p2"/>
                <p:cNvSpPr/>
                <p:nvPr/>
              </p:nvSpPr>
              <p:spPr>
                <a:xfrm rot="-754528">
                  <a:off x="5912482" y="618534"/>
                  <a:ext cx="704087" cy="931085"/>
                </a:xfrm>
                <a:custGeom>
                  <a:avLst/>
                  <a:gdLst/>
                  <a:ahLst/>
                  <a:cxnLst/>
                  <a:rect l="l" t="t" r="r" b="b"/>
                  <a:pathLst>
                    <a:path w="704816" h="932050" extrusionOk="0">
                      <a:moveTo>
                        <a:pt x="572192" y="0"/>
                      </a:moveTo>
                      <a:cubicBezTo>
                        <a:pt x="645438" y="0"/>
                        <a:pt x="704816" y="208646"/>
                        <a:pt x="704816" y="466025"/>
                      </a:cubicBezTo>
                      <a:cubicBezTo>
                        <a:pt x="704816" y="723404"/>
                        <a:pt x="645438" y="932050"/>
                        <a:pt x="572192" y="932050"/>
                      </a:cubicBezTo>
                      <a:lnTo>
                        <a:pt x="562800" y="928723"/>
                      </a:lnTo>
                      <a:lnTo>
                        <a:pt x="554667" y="931304"/>
                      </a:lnTo>
                      <a:cubicBezTo>
                        <a:pt x="480254" y="933116"/>
                        <a:pt x="330628" y="810708"/>
                        <a:pt x="194743" y="631117"/>
                      </a:cubicBezTo>
                      <a:cubicBezTo>
                        <a:pt x="39445" y="425869"/>
                        <a:pt x="-39097" y="223657"/>
                        <a:pt x="19313" y="179461"/>
                      </a:cubicBezTo>
                      <a:cubicBezTo>
                        <a:pt x="77723" y="135266"/>
                        <a:pt x="250967" y="265824"/>
                        <a:pt x="406265" y="471071"/>
                      </a:cubicBezTo>
                      <a:lnTo>
                        <a:pt x="441116" y="519986"/>
                      </a:lnTo>
                      <a:lnTo>
                        <a:pt x="439568" y="466025"/>
                      </a:lnTo>
                      <a:cubicBezTo>
                        <a:pt x="439568" y="208646"/>
                        <a:pt x="498946" y="0"/>
                        <a:pt x="572192"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sp>
          <p:nvSpPr>
            <p:cNvPr id="39" name="Google Shape;39;p2"/>
            <p:cNvSpPr/>
            <p:nvPr/>
          </p:nvSpPr>
          <p:spPr>
            <a:xfrm rot="-796064">
              <a:off x="8423726" y="2138880"/>
              <a:ext cx="1014688" cy="3648103"/>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40" name="Google Shape;40;p2"/>
            <p:cNvSpPr/>
            <p:nvPr/>
          </p:nvSpPr>
          <p:spPr>
            <a:xfrm rot="710374" flipH="1">
              <a:off x="10485909" y="3391085"/>
              <a:ext cx="1011938" cy="3638216"/>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41" name="Google Shape;41;p2"/>
            <p:cNvSpPr/>
            <p:nvPr/>
          </p:nvSpPr>
          <p:spPr>
            <a:xfrm rot="-1187598">
              <a:off x="7887380" y="3255810"/>
              <a:ext cx="1085398" cy="3975598"/>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42" name="Google Shape;42;p2"/>
            <p:cNvGrpSpPr/>
            <p:nvPr/>
          </p:nvGrpSpPr>
          <p:grpSpPr>
            <a:xfrm rot="1942817">
              <a:off x="9232819" y="3142389"/>
              <a:ext cx="1612692" cy="3734544"/>
              <a:chOff x="5307255" y="1547438"/>
              <a:chExt cx="1784043" cy="4131344"/>
            </a:xfrm>
          </p:grpSpPr>
          <p:sp>
            <p:nvSpPr>
              <p:cNvPr id="43" name="Google Shape;43;p2"/>
              <p:cNvSpPr/>
              <p:nvPr/>
            </p:nvSpPr>
            <p:spPr>
              <a:xfrm rot="-960242">
                <a:off x="6403497" y="2032749"/>
                <a:ext cx="184883" cy="3691404"/>
              </a:xfrm>
              <a:custGeom>
                <a:avLst/>
                <a:gdLst/>
                <a:ahLst/>
                <a:cxnLst/>
                <a:rect l="l" t="t" r="r" b="b"/>
                <a:pathLst>
                  <a:path w="551062" h="3348763" extrusionOk="0">
                    <a:moveTo>
                      <a:pt x="0" y="102946"/>
                    </a:moveTo>
                    <a:cubicBezTo>
                      <a:pt x="58538" y="325995"/>
                      <a:pt x="313883" y="798334"/>
                      <a:pt x="393616" y="1338294"/>
                    </a:cubicBezTo>
                    <a:cubicBezTo>
                      <a:pt x="473349" y="1878254"/>
                      <a:pt x="452154" y="3007630"/>
                      <a:pt x="478395" y="3342708"/>
                    </a:cubicBezTo>
                    <a:lnTo>
                      <a:pt x="551062" y="3348763"/>
                    </a:lnTo>
                    <a:cubicBezTo>
                      <a:pt x="546016" y="3004601"/>
                      <a:pt x="532896" y="1835865"/>
                      <a:pt x="448117" y="1277738"/>
                    </a:cubicBezTo>
                    <a:cubicBezTo>
                      <a:pt x="363338" y="719611"/>
                      <a:pt x="117075" y="195799"/>
                      <a:pt x="42389" y="0"/>
                    </a:cubicBezTo>
                    <a:lnTo>
                      <a:pt x="0" y="102946"/>
                    </a:ln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44" name="Google Shape;44;p2"/>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45" name="Google Shape;45;p2"/>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46" name="Google Shape;46;p2"/>
            <p:cNvGrpSpPr/>
            <p:nvPr/>
          </p:nvGrpSpPr>
          <p:grpSpPr>
            <a:xfrm>
              <a:off x="7037692" y="4736779"/>
              <a:ext cx="1591115" cy="2355223"/>
              <a:chOff x="3959902" y="4082354"/>
              <a:chExt cx="1760083" cy="2605335"/>
            </a:xfrm>
          </p:grpSpPr>
          <p:sp>
            <p:nvSpPr>
              <p:cNvPr id="47" name="Google Shape;47;p2"/>
              <p:cNvSpPr/>
              <p:nvPr/>
            </p:nvSpPr>
            <p:spPr>
              <a:xfrm rot="-675222" flipH="1">
                <a:off x="4467664" y="4369220"/>
                <a:ext cx="1043970" cy="2238117"/>
              </a:xfrm>
              <a:custGeom>
                <a:avLst/>
                <a:gdLst/>
                <a:ahLst/>
                <a:cxnLst/>
                <a:rect l="l" t="t" r="r" b="b"/>
                <a:pathLst>
                  <a:path w="1044793" h="2239882" extrusionOk="0">
                    <a:moveTo>
                      <a:pt x="398175" y="0"/>
                    </a:moveTo>
                    <a:cubicBezTo>
                      <a:pt x="490894" y="53960"/>
                      <a:pt x="538275" y="144853"/>
                      <a:pt x="541157" y="227561"/>
                    </a:cubicBezTo>
                    <a:cubicBezTo>
                      <a:pt x="543319" y="289592"/>
                      <a:pt x="602864" y="363290"/>
                      <a:pt x="641869" y="394063"/>
                    </a:cubicBezTo>
                    <a:lnTo>
                      <a:pt x="659358" y="402692"/>
                    </a:lnTo>
                    <a:lnTo>
                      <a:pt x="562479" y="588915"/>
                    </a:lnTo>
                    <a:cubicBezTo>
                      <a:pt x="542646" y="630701"/>
                      <a:pt x="523303" y="673770"/>
                      <a:pt x="504913" y="717817"/>
                    </a:cubicBezTo>
                    <a:lnTo>
                      <a:pt x="460240" y="833946"/>
                    </a:lnTo>
                    <a:lnTo>
                      <a:pt x="457242" y="784886"/>
                    </a:lnTo>
                    <a:cubicBezTo>
                      <a:pt x="452943" y="762334"/>
                      <a:pt x="445377" y="741120"/>
                      <a:pt x="433456" y="724478"/>
                    </a:cubicBezTo>
                    <a:cubicBezTo>
                      <a:pt x="385770" y="657910"/>
                      <a:pt x="294240" y="563990"/>
                      <a:pt x="151000" y="537289"/>
                    </a:cubicBezTo>
                    <a:cubicBezTo>
                      <a:pt x="245426" y="588205"/>
                      <a:pt x="295739" y="677507"/>
                      <a:pt x="301311" y="760078"/>
                    </a:cubicBezTo>
                    <a:cubicBezTo>
                      <a:pt x="305489" y="822006"/>
                      <a:pt x="367400" y="893729"/>
                      <a:pt x="407385" y="923216"/>
                    </a:cubicBezTo>
                    <a:lnTo>
                      <a:pt x="427463" y="932322"/>
                    </a:lnTo>
                    <a:lnTo>
                      <a:pt x="403333" y="1007459"/>
                    </a:lnTo>
                    <a:lnTo>
                      <a:pt x="371658" y="1119165"/>
                    </a:lnTo>
                    <a:lnTo>
                      <a:pt x="346514" y="1159762"/>
                    </a:lnTo>
                    <a:cubicBezTo>
                      <a:pt x="340117" y="1174001"/>
                      <a:pt x="337885" y="1185058"/>
                      <a:pt x="341098" y="1189769"/>
                    </a:cubicBezTo>
                    <a:lnTo>
                      <a:pt x="350305" y="1194829"/>
                    </a:lnTo>
                    <a:lnTo>
                      <a:pt x="299442" y="1389685"/>
                    </a:lnTo>
                    <a:lnTo>
                      <a:pt x="296897" y="1400082"/>
                    </a:lnTo>
                    <a:lnTo>
                      <a:pt x="291721" y="1379526"/>
                    </a:lnTo>
                    <a:cubicBezTo>
                      <a:pt x="288059" y="1369228"/>
                      <a:pt x="283426" y="1359645"/>
                      <a:pt x="277675" y="1351177"/>
                    </a:cubicBezTo>
                    <a:cubicBezTo>
                      <a:pt x="231673" y="1283435"/>
                      <a:pt x="142526" y="1187250"/>
                      <a:pt x="0" y="1156968"/>
                    </a:cubicBezTo>
                    <a:cubicBezTo>
                      <a:pt x="93120" y="1210234"/>
                      <a:pt x="141179" y="1300769"/>
                      <a:pt x="144679" y="1383454"/>
                    </a:cubicBezTo>
                    <a:cubicBezTo>
                      <a:pt x="147305" y="1445467"/>
                      <a:pt x="207399" y="1518719"/>
                      <a:pt x="246633" y="1549199"/>
                    </a:cubicBezTo>
                    <a:lnTo>
                      <a:pt x="258943" y="1555159"/>
                    </a:lnTo>
                    <a:lnTo>
                      <a:pt x="237009" y="1644782"/>
                    </a:lnTo>
                    <a:cubicBezTo>
                      <a:pt x="177150" y="1896446"/>
                      <a:pt x="126879" y="2126659"/>
                      <a:pt x="102953" y="2235042"/>
                    </a:cubicBezTo>
                    <a:lnTo>
                      <a:pt x="146832" y="2239882"/>
                    </a:lnTo>
                    <a:cubicBezTo>
                      <a:pt x="170203" y="2156446"/>
                      <a:pt x="205219" y="1996949"/>
                      <a:pt x="246325" y="1811504"/>
                    </a:cubicBezTo>
                    <a:lnTo>
                      <a:pt x="248981" y="1799696"/>
                    </a:lnTo>
                    <a:lnTo>
                      <a:pt x="254588" y="1800579"/>
                    </a:lnTo>
                    <a:cubicBezTo>
                      <a:pt x="304137" y="1804231"/>
                      <a:pt x="397825" y="1790102"/>
                      <a:pt x="441316" y="1745819"/>
                    </a:cubicBezTo>
                    <a:cubicBezTo>
                      <a:pt x="499305" y="1686774"/>
                      <a:pt x="595637" y="1651751"/>
                      <a:pt x="700456" y="1674584"/>
                    </a:cubicBezTo>
                    <a:cubicBezTo>
                      <a:pt x="574352" y="1601589"/>
                      <a:pt x="443730" y="1613282"/>
                      <a:pt x="364195" y="1632761"/>
                    </a:cubicBezTo>
                    <a:cubicBezTo>
                      <a:pt x="344312" y="1637630"/>
                      <a:pt x="324757" y="1648806"/>
                      <a:pt x="306811" y="1663125"/>
                    </a:cubicBezTo>
                    <a:lnTo>
                      <a:pt x="271512" y="1699524"/>
                    </a:lnTo>
                    <a:lnTo>
                      <a:pt x="311858" y="1520141"/>
                    </a:lnTo>
                    <a:cubicBezTo>
                      <a:pt x="334762" y="1420710"/>
                      <a:pt x="358494" y="1321056"/>
                      <a:pt x="382360" y="1227443"/>
                    </a:cubicBezTo>
                    <a:lnTo>
                      <a:pt x="389993" y="1199070"/>
                    </a:lnTo>
                    <a:lnTo>
                      <a:pt x="400455" y="1199177"/>
                    </a:lnTo>
                    <a:cubicBezTo>
                      <a:pt x="451823" y="1196995"/>
                      <a:pt x="522924" y="1181033"/>
                      <a:pt x="559167" y="1144131"/>
                    </a:cubicBezTo>
                    <a:cubicBezTo>
                      <a:pt x="617156" y="1085086"/>
                      <a:pt x="713487" y="1050062"/>
                      <a:pt x="818307" y="1072896"/>
                    </a:cubicBezTo>
                    <a:cubicBezTo>
                      <a:pt x="692202" y="999901"/>
                      <a:pt x="561581" y="1011593"/>
                      <a:pt x="482046" y="1031072"/>
                    </a:cubicBezTo>
                    <a:lnTo>
                      <a:pt x="427415" y="1059980"/>
                    </a:lnTo>
                    <a:lnTo>
                      <a:pt x="430064" y="1050131"/>
                    </a:lnTo>
                    <a:cubicBezTo>
                      <a:pt x="445888" y="994949"/>
                      <a:pt x="461566" y="944309"/>
                      <a:pt x="476892" y="900065"/>
                    </a:cubicBezTo>
                    <a:cubicBezTo>
                      <a:pt x="507543" y="811580"/>
                      <a:pt x="544104" y="727288"/>
                      <a:pt x="582733" y="648388"/>
                    </a:cubicBezTo>
                    <a:lnTo>
                      <a:pt x="591905" y="631376"/>
                    </a:lnTo>
                    <a:lnTo>
                      <a:pt x="598925" y="632482"/>
                    </a:lnTo>
                    <a:cubicBezTo>
                      <a:pt x="648473" y="636134"/>
                      <a:pt x="742161" y="622005"/>
                      <a:pt x="785653" y="577722"/>
                    </a:cubicBezTo>
                    <a:cubicBezTo>
                      <a:pt x="843642" y="518677"/>
                      <a:pt x="939973" y="483654"/>
                      <a:pt x="1044793" y="506487"/>
                    </a:cubicBezTo>
                    <a:cubicBezTo>
                      <a:pt x="918688" y="433492"/>
                      <a:pt x="788066" y="445185"/>
                      <a:pt x="708532" y="464664"/>
                    </a:cubicBezTo>
                    <a:lnTo>
                      <a:pt x="671110" y="484465"/>
                    </a:lnTo>
                    <a:lnTo>
                      <a:pt x="700979" y="429063"/>
                    </a:lnTo>
                    <a:cubicBezTo>
                      <a:pt x="778821" y="295227"/>
                      <a:pt x="849563" y="187751"/>
                      <a:pt x="882467" y="116218"/>
                    </a:cubicBezTo>
                    <a:lnTo>
                      <a:pt x="871738" y="41668"/>
                    </a:lnTo>
                    <a:cubicBezTo>
                      <a:pt x="844901" y="87691"/>
                      <a:pt x="797334" y="161824"/>
                      <a:pt x="741604" y="255792"/>
                    </a:cubicBezTo>
                    <a:lnTo>
                      <a:pt x="696759" y="333336"/>
                    </a:lnTo>
                    <a:lnTo>
                      <a:pt x="698154" y="325969"/>
                    </a:lnTo>
                    <a:cubicBezTo>
                      <a:pt x="701877" y="282074"/>
                      <a:pt x="697138" y="230321"/>
                      <a:pt x="674391" y="196279"/>
                    </a:cubicBezTo>
                    <a:cubicBezTo>
                      <a:pt x="628897" y="128195"/>
                      <a:pt x="540471" y="31347"/>
                      <a:pt x="398175" y="0"/>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48" name="Google Shape;48;p2"/>
              <p:cNvSpPr/>
              <p:nvPr/>
            </p:nvSpPr>
            <p:spPr>
              <a:xfrm rot="-1374346">
                <a:off x="4028299" y="4168843"/>
                <a:ext cx="537742" cy="460238"/>
              </a:xfrm>
              <a:custGeom>
                <a:avLst/>
                <a:gdLst/>
                <a:ahLst/>
                <a:cxnLst/>
                <a:rect l="l" t="t" r="r" b="b"/>
                <a:pathLst>
                  <a:path w="558128" h="534914" extrusionOk="0">
                    <a:moveTo>
                      <a:pt x="321454" y="0"/>
                    </a:moveTo>
                    <a:cubicBezTo>
                      <a:pt x="351415" y="0"/>
                      <a:pt x="378539" y="12144"/>
                      <a:pt x="398173" y="31778"/>
                    </a:cubicBezTo>
                    <a:lnTo>
                      <a:pt x="404781" y="41579"/>
                    </a:lnTo>
                    <a:lnTo>
                      <a:pt x="407399" y="39814"/>
                    </a:lnTo>
                    <a:cubicBezTo>
                      <a:pt x="420380" y="34324"/>
                      <a:pt x="434651" y="31288"/>
                      <a:pt x="449631" y="31288"/>
                    </a:cubicBezTo>
                    <a:cubicBezTo>
                      <a:pt x="509552" y="31288"/>
                      <a:pt x="558128" y="79864"/>
                      <a:pt x="558128" y="139785"/>
                    </a:cubicBezTo>
                    <a:cubicBezTo>
                      <a:pt x="558128" y="162256"/>
                      <a:pt x="551297" y="183131"/>
                      <a:pt x="539598" y="200447"/>
                    </a:cubicBezTo>
                    <a:lnTo>
                      <a:pt x="527971" y="213243"/>
                    </a:lnTo>
                    <a:lnTo>
                      <a:pt x="544556" y="237841"/>
                    </a:lnTo>
                    <a:cubicBezTo>
                      <a:pt x="550046" y="250822"/>
                      <a:pt x="553082" y="265093"/>
                      <a:pt x="553082" y="280073"/>
                    </a:cubicBezTo>
                    <a:cubicBezTo>
                      <a:pt x="553082" y="325014"/>
                      <a:pt x="525758" y="363573"/>
                      <a:pt x="486817" y="380044"/>
                    </a:cubicBezTo>
                    <a:lnTo>
                      <a:pt x="455184" y="386430"/>
                    </a:lnTo>
                    <a:lnTo>
                      <a:pt x="463257" y="426417"/>
                    </a:lnTo>
                    <a:cubicBezTo>
                      <a:pt x="463257" y="486338"/>
                      <a:pt x="414681" y="534914"/>
                      <a:pt x="354760" y="534914"/>
                    </a:cubicBezTo>
                    <a:cubicBezTo>
                      <a:pt x="324800" y="534914"/>
                      <a:pt x="297675" y="522770"/>
                      <a:pt x="278041" y="503136"/>
                    </a:cubicBezTo>
                    <a:lnTo>
                      <a:pt x="264452" y="482980"/>
                    </a:lnTo>
                    <a:lnTo>
                      <a:pt x="234499" y="503175"/>
                    </a:lnTo>
                    <a:cubicBezTo>
                      <a:pt x="221518" y="508665"/>
                      <a:pt x="207247" y="511701"/>
                      <a:pt x="192267" y="511701"/>
                    </a:cubicBezTo>
                    <a:cubicBezTo>
                      <a:pt x="132346" y="511701"/>
                      <a:pt x="83770" y="463125"/>
                      <a:pt x="83770" y="403204"/>
                    </a:cubicBezTo>
                    <a:lnTo>
                      <a:pt x="87094" y="381221"/>
                    </a:lnTo>
                    <a:lnTo>
                      <a:pt x="66265" y="377016"/>
                    </a:lnTo>
                    <a:cubicBezTo>
                      <a:pt x="27324" y="360545"/>
                      <a:pt x="0" y="321986"/>
                      <a:pt x="0" y="277045"/>
                    </a:cubicBezTo>
                    <a:cubicBezTo>
                      <a:pt x="0" y="247085"/>
                      <a:pt x="12144" y="219960"/>
                      <a:pt x="31778" y="200326"/>
                    </a:cubicBezTo>
                    <a:lnTo>
                      <a:pt x="55047" y="184638"/>
                    </a:lnTo>
                    <a:lnTo>
                      <a:pt x="54332" y="183150"/>
                    </a:lnTo>
                    <a:cubicBezTo>
                      <a:pt x="51162" y="172958"/>
                      <a:pt x="49454" y="162121"/>
                      <a:pt x="49454" y="150886"/>
                    </a:cubicBezTo>
                    <a:cubicBezTo>
                      <a:pt x="49454" y="90965"/>
                      <a:pt x="98030" y="42389"/>
                      <a:pt x="157951" y="42389"/>
                    </a:cubicBezTo>
                    <a:cubicBezTo>
                      <a:pt x="180421" y="42389"/>
                      <a:pt x="201296" y="49220"/>
                      <a:pt x="218613" y="60919"/>
                    </a:cubicBezTo>
                    <a:lnTo>
                      <a:pt x="222628" y="64567"/>
                    </a:lnTo>
                    <a:lnTo>
                      <a:pt x="244735" y="31778"/>
                    </a:lnTo>
                    <a:cubicBezTo>
                      <a:pt x="264369" y="12144"/>
                      <a:pt x="291494" y="0"/>
                      <a:pt x="321454" y="0"/>
                    </a:cubicBezTo>
                    <a:close/>
                  </a:path>
                </a:pathLst>
              </a:custGeom>
              <a:solidFill>
                <a:schemeClr val="accent6"/>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49" name="Google Shape;49;p2"/>
            <p:cNvGrpSpPr/>
            <p:nvPr/>
          </p:nvGrpSpPr>
          <p:grpSpPr>
            <a:xfrm>
              <a:off x="7163686" y="3569300"/>
              <a:ext cx="2050699" cy="3432167"/>
              <a:chOff x="4456559" y="1422328"/>
              <a:chExt cx="2268472" cy="3796644"/>
            </a:xfrm>
          </p:grpSpPr>
          <p:sp>
            <p:nvSpPr>
              <p:cNvPr id="50" name="Google Shape;50;p2"/>
              <p:cNvSpPr/>
              <p:nvPr/>
            </p:nvSpPr>
            <p:spPr>
              <a:xfrm rot="-189358" flipH="1">
                <a:off x="4975977" y="1922217"/>
                <a:ext cx="1660755" cy="3253507"/>
              </a:xfrm>
              <a:custGeom>
                <a:avLst/>
                <a:gdLst/>
                <a:ahLst/>
                <a:cxnLst/>
                <a:rect l="l" t="t" r="r" b="b"/>
                <a:pathLst>
                  <a:path w="1662392" h="3256714" extrusionOk="0">
                    <a:moveTo>
                      <a:pt x="608894" y="0"/>
                    </a:moveTo>
                    <a:cubicBezTo>
                      <a:pt x="762203" y="78438"/>
                      <a:pt x="840547" y="210560"/>
                      <a:pt x="845313" y="330785"/>
                    </a:cubicBezTo>
                    <a:cubicBezTo>
                      <a:pt x="849482" y="435983"/>
                      <a:pt x="982797" y="564264"/>
                      <a:pt x="1040657" y="589614"/>
                    </a:cubicBezTo>
                    <a:lnTo>
                      <a:pt x="1046280" y="590818"/>
                    </a:lnTo>
                    <a:lnTo>
                      <a:pt x="990450" y="684997"/>
                    </a:lnTo>
                    <a:cubicBezTo>
                      <a:pt x="926597" y="797144"/>
                      <a:pt x="863151" y="918596"/>
                      <a:pt x="806138" y="1045914"/>
                    </a:cubicBezTo>
                    <a:lnTo>
                      <a:pt x="735856" y="1217312"/>
                    </a:lnTo>
                    <a:lnTo>
                      <a:pt x="735947" y="1184812"/>
                    </a:lnTo>
                    <a:cubicBezTo>
                      <a:pt x="732939" y="1134487"/>
                      <a:pt x="719806" y="1083293"/>
                      <a:pt x="690405" y="1047117"/>
                    </a:cubicBezTo>
                    <a:cubicBezTo>
                      <a:pt x="612001" y="950649"/>
                      <a:pt x="461287" y="814700"/>
                      <a:pt x="224646" y="776814"/>
                    </a:cubicBezTo>
                    <a:cubicBezTo>
                      <a:pt x="380426" y="850222"/>
                      <a:pt x="463026" y="979725"/>
                      <a:pt x="471701" y="1099732"/>
                    </a:cubicBezTo>
                    <a:cubicBezTo>
                      <a:pt x="479292" y="1204738"/>
                      <a:pt x="616709" y="1328615"/>
                      <a:pt x="675363" y="1352068"/>
                    </a:cubicBezTo>
                    <a:lnTo>
                      <a:pt x="686509" y="1354079"/>
                    </a:lnTo>
                    <a:lnTo>
                      <a:pt x="650518" y="1465291"/>
                    </a:lnTo>
                    <a:lnTo>
                      <a:pt x="595705" y="1651588"/>
                    </a:lnTo>
                    <a:lnTo>
                      <a:pt x="583830" y="1675490"/>
                    </a:lnTo>
                    <a:cubicBezTo>
                      <a:pt x="579541" y="1686170"/>
                      <a:pt x="576800" y="1695724"/>
                      <a:pt x="575818" y="1703558"/>
                    </a:cubicBezTo>
                    <a:lnTo>
                      <a:pt x="577321" y="1714070"/>
                    </a:lnTo>
                    <a:lnTo>
                      <a:pt x="572482" y="1730516"/>
                    </a:lnTo>
                    <a:cubicBezTo>
                      <a:pt x="546375" y="1823877"/>
                      <a:pt x="520324" y="1921268"/>
                      <a:pt x="494774" y="2019918"/>
                    </a:cubicBezTo>
                    <a:lnTo>
                      <a:pt x="491618" y="2032465"/>
                    </a:lnTo>
                    <a:lnTo>
                      <a:pt x="482020" y="1998847"/>
                    </a:lnTo>
                    <a:cubicBezTo>
                      <a:pt x="475980" y="1983883"/>
                      <a:pt x="468334" y="1969960"/>
                      <a:pt x="458838" y="1957659"/>
                    </a:cubicBezTo>
                    <a:cubicBezTo>
                      <a:pt x="382876" y="1859257"/>
                      <a:pt x="235617" y="1719574"/>
                      <a:pt x="0" y="1675768"/>
                    </a:cubicBezTo>
                    <a:cubicBezTo>
                      <a:pt x="153892" y="1753058"/>
                      <a:pt x="233221" y="1884590"/>
                      <a:pt x="238885" y="2004777"/>
                    </a:cubicBezTo>
                    <a:cubicBezTo>
                      <a:pt x="243133" y="2094917"/>
                      <a:pt x="342387" y="2201307"/>
                      <a:pt x="407214" y="2245555"/>
                    </a:cubicBezTo>
                    <a:lnTo>
                      <a:pt x="434137" y="2260979"/>
                    </a:lnTo>
                    <a:lnTo>
                      <a:pt x="420077" y="2316878"/>
                    </a:lnTo>
                    <a:cubicBezTo>
                      <a:pt x="323681" y="2710476"/>
                      <a:pt x="242473" y="3079907"/>
                      <a:pt x="205078" y="3247895"/>
                    </a:cubicBezTo>
                    <a:lnTo>
                      <a:pt x="277462" y="3256714"/>
                    </a:lnTo>
                    <a:cubicBezTo>
                      <a:pt x="312599" y="3135672"/>
                      <a:pt x="363874" y="2903902"/>
                      <a:pt x="424138" y="2634444"/>
                    </a:cubicBezTo>
                    <a:lnTo>
                      <a:pt x="430252" y="2607334"/>
                    </a:lnTo>
                    <a:lnTo>
                      <a:pt x="458232" y="2613410"/>
                    </a:lnTo>
                    <a:cubicBezTo>
                      <a:pt x="536005" y="2623985"/>
                      <a:pt x="680967" y="2611485"/>
                      <a:pt x="744506" y="2547406"/>
                    </a:cubicBezTo>
                    <a:cubicBezTo>
                      <a:pt x="829224" y="2461968"/>
                      <a:pt x="976235" y="2417453"/>
                      <a:pt x="1142269" y="2463160"/>
                    </a:cubicBezTo>
                    <a:cubicBezTo>
                      <a:pt x="989059" y="2369174"/>
                      <a:pt x="836621" y="2348523"/>
                      <a:pt x="718375" y="2353426"/>
                    </a:cubicBezTo>
                    <a:cubicBezTo>
                      <a:pt x="678960" y="2355060"/>
                      <a:pt x="643344" y="2359534"/>
                      <a:pt x="612764" y="2365077"/>
                    </a:cubicBezTo>
                    <a:cubicBezTo>
                      <a:pt x="582185" y="2370621"/>
                      <a:pt x="552747" y="2385938"/>
                      <a:pt x="526135" y="2406271"/>
                    </a:cubicBezTo>
                    <a:lnTo>
                      <a:pt x="460440" y="2473484"/>
                    </a:lnTo>
                    <a:lnTo>
                      <a:pt x="487134" y="2355128"/>
                    </a:lnTo>
                    <a:cubicBezTo>
                      <a:pt x="530776" y="2164148"/>
                      <a:pt x="577354" y="1967239"/>
                      <a:pt x="624749" y="1786041"/>
                    </a:cubicBezTo>
                    <a:lnTo>
                      <a:pt x="637750" y="1739218"/>
                    </a:lnTo>
                    <a:lnTo>
                      <a:pt x="672025" y="1741748"/>
                    </a:lnTo>
                    <a:cubicBezTo>
                      <a:pt x="752060" y="1743491"/>
                      <a:pt x="861552" y="1725911"/>
                      <a:pt x="914502" y="1672512"/>
                    </a:cubicBezTo>
                    <a:cubicBezTo>
                      <a:pt x="999220" y="1587073"/>
                      <a:pt x="1146231" y="1542559"/>
                      <a:pt x="1312264" y="1588267"/>
                    </a:cubicBezTo>
                    <a:cubicBezTo>
                      <a:pt x="1159054" y="1494280"/>
                      <a:pt x="1006617" y="1473629"/>
                      <a:pt x="888371" y="1478532"/>
                    </a:cubicBezTo>
                    <a:cubicBezTo>
                      <a:pt x="848956" y="1480167"/>
                      <a:pt x="813339" y="1484640"/>
                      <a:pt x="782760" y="1490183"/>
                    </a:cubicBezTo>
                    <a:cubicBezTo>
                      <a:pt x="752180" y="1495727"/>
                      <a:pt x="722743" y="1511044"/>
                      <a:pt x="696131" y="1531377"/>
                    </a:cubicBezTo>
                    <a:lnTo>
                      <a:pt x="695191" y="1532338"/>
                    </a:lnTo>
                    <a:lnTo>
                      <a:pt x="696193" y="1528732"/>
                    </a:lnTo>
                    <a:cubicBezTo>
                      <a:pt x="720035" y="1448693"/>
                      <a:pt x="743818" y="1375287"/>
                      <a:pt x="767275" y="1311220"/>
                    </a:cubicBezTo>
                    <a:cubicBezTo>
                      <a:pt x="814190" y="1183085"/>
                      <a:pt x="870994" y="1061315"/>
                      <a:pt x="931415" y="947511"/>
                    </a:cubicBezTo>
                    <a:lnTo>
                      <a:pt x="951335" y="913644"/>
                    </a:lnTo>
                    <a:lnTo>
                      <a:pt x="978356" y="919511"/>
                    </a:lnTo>
                    <a:cubicBezTo>
                      <a:pt x="1056128" y="930086"/>
                      <a:pt x="1201090" y="917587"/>
                      <a:pt x="1264629" y="853508"/>
                    </a:cubicBezTo>
                    <a:cubicBezTo>
                      <a:pt x="1349348" y="768069"/>
                      <a:pt x="1496359" y="723555"/>
                      <a:pt x="1662392" y="769262"/>
                    </a:cubicBezTo>
                    <a:cubicBezTo>
                      <a:pt x="1509182" y="675276"/>
                      <a:pt x="1356745" y="654625"/>
                      <a:pt x="1238499" y="659528"/>
                    </a:cubicBezTo>
                    <a:cubicBezTo>
                      <a:pt x="1199084" y="661162"/>
                      <a:pt x="1163467" y="665636"/>
                      <a:pt x="1132888" y="671179"/>
                    </a:cubicBezTo>
                    <a:cubicBezTo>
                      <a:pt x="1117598" y="673951"/>
                      <a:pt x="1102594" y="679166"/>
                      <a:pt x="1088086" y="686230"/>
                    </a:cubicBezTo>
                    <a:lnTo>
                      <a:pt x="1083373" y="689176"/>
                    </a:lnTo>
                    <a:lnTo>
                      <a:pt x="1117247" y="631588"/>
                    </a:lnTo>
                    <a:cubicBezTo>
                      <a:pt x="1240001" y="439032"/>
                      <a:pt x="1352121" y="284729"/>
                      <a:pt x="1403415" y="181466"/>
                    </a:cubicBezTo>
                    <a:lnTo>
                      <a:pt x="1382801" y="72059"/>
                    </a:lnTo>
                    <a:cubicBezTo>
                      <a:pt x="1340475" y="138272"/>
                      <a:pt x="1265162" y="244754"/>
                      <a:pt x="1177202" y="379906"/>
                    </a:cubicBezTo>
                    <a:lnTo>
                      <a:pt x="1098327" y="504386"/>
                    </a:lnTo>
                    <a:lnTo>
                      <a:pt x="1104903" y="473832"/>
                    </a:lnTo>
                    <a:cubicBezTo>
                      <a:pt x="1111060" y="410027"/>
                      <a:pt x="1103224" y="334798"/>
                      <a:pt x="1065612" y="285313"/>
                    </a:cubicBezTo>
                    <a:cubicBezTo>
                      <a:pt x="990388" y="186345"/>
                      <a:pt x="844177" y="45566"/>
                      <a:pt x="608894" y="0"/>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51" name="Google Shape;51;p2"/>
              <p:cNvSpPr/>
              <p:nvPr/>
            </p:nvSpPr>
            <p:spPr>
              <a:xfrm rot="-894495">
                <a:off x="4527176" y="1525596"/>
                <a:ext cx="889457" cy="668205"/>
              </a:xfrm>
              <a:custGeom>
                <a:avLst/>
                <a:gdLst/>
                <a:ahLst/>
                <a:cxnLst/>
                <a:rect l="l" t="t" r="r" b="b"/>
                <a:pathLst>
                  <a:path w="558128" h="534914" extrusionOk="0">
                    <a:moveTo>
                      <a:pt x="321454" y="0"/>
                    </a:moveTo>
                    <a:cubicBezTo>
                      <a:pt x="351415" y="0"/>
                      <a:pt x="378539" y="12144"/>
                      <a:pt x="398173" y="31778"/>
                    </a:cubicBezTo>
                    <a:lnTo>
                      <a:pt x="404781" y="41579"/>
                    </a:lnTo>
                    <a:lnTo>
                      <a:pt x="407399" y="39814"/>
                    </a:lnTo>
                    <a:cubicBezTo>
                      <a:pt x="420380" y="34324"/>
                      <a:pt x="434651" y="31288"/>
                      <a:pt x="449631" y="31288"/>
                    </a:cubicBezTo>
                    <a:cubicBezTo>
                      <a:pt x="509552" y="31288"/>
                      <a:pt x="558128" y="79864"/>
                      <a:pt x="558128" y="139785"/>
                    </a:cubicBezTo>
                    <a:cubicBezTo>
                      <a:pt x="558128" y="162256"/>
                      <a:pt x="551297" y="183131"/>
                      <a:pt x="539598" y="200447"/>
                    </a:cubicBezTo>
                    <a:lnTo>
                      <a:pt x="527971" y="213243"/>
                    </a:lnTo>
                    <a:lnTo>
                      <a:pt x="544556" y="237841"/>
                    </a:lnTo>
                    <a:cubicBezTo>
                      <a:pt x="550046" y="250822"/>
                      <a:pt x="553082" y="265093"/>
                      <a:pt x="553082" y="280073"/>
                    </a:cubicBezTo>
                    <a:cubicBezTo>
                      <a:pt x="553082" y="325014"/>
                      <a:pt x="525758" y="363573"/>
                      <a:pt x="486817" y="380044"/>
                    </a:cubicBezTo>
                    <a:lnTo>
                      <a:pt x="455184" y="386430"/>
                    </a:lnTo>
                    <a:lnTo>
                      <a:pt x="463257" y="426417"/>
                    </a:lnTo>
                    <a:cubicBezTo>
                      <a:pt x="463257" y="486338"/>
                      <a:pt x="414681" y="534914"/>
                      <a:pt x="354760" y="534914"/>
                    </a:cubicBezTo>
                    <a:cubicBezTo>
                      <a:pt x="324800" y="534914"/>
                      <a:pt x="297675" y="522770"/>
                      <a:pt x="278041" y="503136"/>
                    </a:cubicBezTo>
                    <a:lnTo>
                      <a:pt x="264452" y="482980"/>
                    </a:lnTo>
                    <a:lnTo>
                      <a:pt x="234499" y="503175"/>
                    </a:lnTo>
                    <a:cubicBezTo>
                      <a:pt x="221518" y="508665"/>
                      <a:pt x="207247" y="511701"/>
                      <a:pt x="192267" y="511701"/>
                    </a:cubicBezTo>
                    <a:cubicBezTo>
                      <a:pt x="132346" y="511701"/>
                      <a:pt x="83770" y="463125"/>
                      <a:pt x="83770" y="403204"/>
                    </a:cubicBezTo>
                    <a:lnTo>
                      <a:pt x="87094" y="381221"/>
                    </a:lnTo>
                    <a:lnTo>
                      <a:pt x="66265" y="377016"/>
                    </a:lnTo>
                    <a:cubicBezTo>
                      <a:pt x="27324" y="360545"/>
                      <a:pt x="0" y="321986"/>
                      <a:pt x="0" y="277045"/>
                    </a:cubicBezTo>
                    <a:cubicBezTo>
                      <a:pt x="0" y="247085"/>
                      <a:pt x="12144" y="219960"/>
                      <a:pt x="31778" y="200326"/>
                    </a:cubicBezTo>
                    <a:lnTo>
                      <a:pt x="55047" y="184638"/>
                    </a:lnTo>
                    <a:lnTo>
                      <a:pt x="54332" y="183150"/>
                    </a:lnTo>
                    <a:cubicBezTo>
                      <a:pt x="51162" y="172958"/>
                      <a:pt x="49454" y="162121"/>
                      <a:pt x="49454" y="150886"/>
                    </a:cubicBezTo>
                    <a:cubicBezTo>
                      <a:pt x="49454" y="90965"/>
                      <a:pt x="98030" y="42389"/>
                      <a:pt x="157951" y="42389"/>
                    </a:cubicBezTo>
                    <a:cubicBezTo>
                      <a:pt x="180421" y="42389"/>
                      <a:pt x="201296" y="49220"/>
                      <a:pt x="218613" y="60919"/>
                    </a:cubicBezTo>
                    <a:lnTo>
                      <a:pt x="222628" y="64567"/>
                    </a:lnTo>
                    <a:lnTo>
                      <a:pt x="244735" y="31778"/>
                    </a:lnTo>
                    <a:cubicBezTo>
                      <a:pt x="264369" y="12144"/>
                      <a:pt x="291494" y="0"/>
                      <a:pt x="321454" y="0"/>
                    </a:cubicBezTo>
                    <a:close/>
                  </a:path>
                </a:pathLst>
              </a:custGeom>
              <a:solidFill>
                <a:schemeClr val="accent6"/>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52" name="Google Shape;52;p2"/>
            <p:cNvGrpSpPr/>
            <p:nvPr/>
          </p:nvGrpSpPr>
          <p:grpSpPr>
            <a:xfrm rot="834281">
              <a:off x="7734703" y="1353017"/>
              <a:ext cx="2355635" cy="5454993"/>
              <a:chOff x="5307255" y="1547438"/>
              <a:chExt cx="1784043" cy="4131344"/>
            </a:xfrm>
          </p:grpSpPr>
          <p:sp>
            <p:nvSpPr>
              <p:cNvPr id="53" name="Google Shape;53;p2"/>
              <p:cNvSpPr/>
              <p:nvPr/>
            </p:nvSpPr>
            <p:spPr>
              <a:xfrm rot="-960242">
                <a:off x="6403497" y="2032749"/>
                <a:ext cx="184883" cy="3691404"/>
              </a:xfrm>
              <a:custGeom>
                <a:avLst/>
                <a:gdLst/>
                <a:ahLst/>
                <a:cxnLst/>
                <a:rect l="l" t="t" r="r" b="b"/>
                <a:pathLst>
                  <a:path w="551062" h="3348763" extrusionOk="0">
                    <a:moveTo>
                      <a:pt x="0" y="102946"/>
                    </a:moveTo>
                    <a:cubicBezTo>
                      <a:pt x="58538" y="325995"/>
                      <a:pt x="313883" y="798334"/>
                      <a:pt x="393616" y="1338294"/>
                    </a:cubicBezTo>
                    <a:cubicBezTo>
                      <a:pt x="473349" y="1878254"/>
                      <a:pt x="452154" y="3007630"/>
                      <a:pt x="478395" y="3342708"/>
                    </a:cubicBezTo>
                    <a:lnTo>
                      <a:pt x="551062" y="3348763"/>
                    </a:lnTo>
                    <a:cubicBezTo>
                      <a:pt x="546016" y="3004601"/>
                      <a:pt x="532896" y="1835865"/>
                      <a:pt x="448117" y="1277738"/>
                    </a:cubicBezTo>
                    <a:cubicBezTo>
                      <a:pt x="363338" y="719611"/>
                      <a:pt x="117075" y="195799"/>
                      <a:pt x="42389" y="0"/>
                    </a:cubicBezTo>
                    <a:lnTo>
                      <a:pt x="0" y="102946"/>
                    </a:ln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54" name="Google Shape;54;p2"/>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55" name="Google Shape;55;p2"/>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56" name="Google Shape;56;p2"/>
            <p:cNvGrpSpPr/>
            <p:nvPr/>
          </p:nvGrpSpPr>
          <p:grpSpPr>
            <a:xfrm rot="-834435" flipH="1">
              <a:off x="9165870" y="2277692"/>
              <a:ext cx="1979623" cy="4584254"/>
              <a:chOff x="5307255" y="1547438"/>
              <a:chExt cx="1784043" cy="4131344"/>
            </a:xfrm>
          </p:grpSpPr>
          <p:sp>
            <p:nvSpPr>
              <p:cNvPr id="57" name="Google Shape;57;p2"/>
              <p:cNvSpPr/>
              <p:nvPr/>
            </p:nvSpPr>
            <p:spPr>
              <a:xfrm rot="-960242">
                <a:off x="6403497" y="2032749"/>
                <a:ext cx="184883" cy="3691404"/>
              </a:xfrm>
              <a:custGeom>
                <a:avLst/>
                <a:gdLst/>
                <a:ahLst/>
                <a:cxnLst/>
                <a:rect l="l" t="t" r="r" b="b"/>
                <a:pathLst>
                  <a:path w="551062" h="3348763" extrusionOk="0">
                    <a:moveTo>
                      <a:pt x="0" y="102946"/>
                    </a:moveTo>
                    <a:cubicBezTo>
                      <a:pt x="58538" y="325995"/>
                      <a:pt x="313883" y="798334"/>
                      <a:pt x="393616" y="1338294"/>
                    </a:cubicBezTo>
                    <a:cubicBezTo>
                      <a:pt x="473349" y="1878254"/>
                      <a:pt x="452154" y="3007630"/>
                      <a:pt x="478395" y="3342708"/>
                    </a:cubicBezTo>
                    <a:lnTo>
                      <a:pt x="551062" y="3348763"/>
                    </a:lnTo>
                    <a:cubicBezTo>
                      <a:pt x="546016" y="3004601"/>
                      <a:pt x="532896" y="1835865"/>
                      <a:pt x="448117" y="1277738"/>
                    </a:cubicBezTo>
                    <a:cubicBezTo>
                      <a:pt x="363338" y="719611"/>
                      <a:pt x="117075" y="195799"/>
                      <a:pt x="42389" y="0"/>
                    </a:cubicBezTo>
                    <a:lnTo>
                      <a:pt x="0" y="102946"/>
                    </a:ln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58" name="Google Shape;58;p2"/>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59" name="Google Shape;59;p2"/>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60" name="Google Shape;60;p2"/>
            <p:cNvGrpSpPr/>
            <p:nvPr/>
          </p:nvGrpSpPr>
          <p:grpSpPr>
            <a:xfrm rot="440741">
              <a:off x="7949412" y="3577402"/>
              <a:ext cx="1465127" cy="3392826"/>
              <a:chOff x="5307255" y="1547438"/>
              <a:chExt cx="1784043" cy="4131344"/>
            </a:xfrm>
          </p:grpSpPr>
          <p:sp>
            <p:nvSpPr>
              <p:cNvPr id="61" name="Google Shape;61;p2"/>
              <p:cNvSpPr/>
              <p:nvPr/>
            </p:nvSpPr>
            <p:spPr>
              <a:xfrm rot="-960242">
                <a:off x="6403497" y="2032749"/>
                <a:ext cx="184883" cy="3691404"/>
              </a:xfrm>
              <a:custGeom>
                <a:avLst/>
                <a:gdLst/>
                <a:ahLst/>
                <a:cxnLst/>
                <a:rect l="l" t="t" r="r" b="b"/>
                <a:pathLst>
                  <a:path w="551062" h="3348763" extrusionOk="0">
                    <a:moveTo>
                      <a:pt x="0" y="102946"/>
                    </a:moveTo>
                    <a:cubicBezTo>
                      <a:pt x="58538" y="325995"/>
                      <a:pt x="313883" y="798334"/>
                      <a:pt x="393616" y="1338294"/>
                    </a:cubicBezTo>
                    <a:cubicBezTo>
                      <a:pt x="473349" y="1878254"/>
                      <a:pt x="452154" y="3007630"/>
                      <a:pt x="478395" y="3342708"/>
                    </a:cubicBezTo>
                    <a:lnTo>
                      <a:pt x="551062" y="3348763"/>
                    </a:lnTo>
                    <a:cubicBezTo>
                      <a:pt x="546016" y="3004601"/>
                      <a:pt x="532896" y="1835865"/>
                      <a:pt x="448117" y="1277738"/>
                    </a:cubicBezTo>
                    <a:cubicBezTo>
                      <a:pt x="363338" y="719611"/>
                      <a:pt x="117075" y="195799"/>
                      <a:pt x="42389" y="0"/>
                    </a:cubicBezTo>
                    <a:lnTo>
                      <a:pt x="0" y="102946"/>
                    </a:ln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62" name="Google Shape;62;p2"/>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63" name="Google Shape;63;p2"/>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64" name="Google Shape;64;p2"/>
            <p:cNvGrpSpPr/>
            <p:nvPr/>
          </p:nvGrpSpPr>
          <p:grpSpPr>
            <a:xfrm rot="440421">
              <a:off x="8468708" y="2741713"/>
              <a:ext cx="1768505" cy="4106792"/>
              <a:chOff x="5307255" y="1547438"/>
              <a:chExt cx="1786162" cy="4147796"/>
            </a:xfrm>
          </p:grpSpPr>
          <p:sp>
            <p:nvSpPr>
              <p:cNvPr id="65" name="Google Shape;65;p2"/>
              <p:cNvSpPr/>
              <p:nvPr/>
            </p:nvSpPr>
            <p:spPr>
              <a:xfrm rot="-960242">
                <a:off x="6405617" y="2049201"/>
                <a:ext cx="184883" cy="3691404"/>
              </a:xfrm>
              <a:custGeom>
                <a:avLst/>
                <a:gdLst/>
                <a:ahLst/>
                <a:cxnLst/>
                <a:rect l="l" t="t" r="r" b="b"/>
                <a:pathLst>
                  <a:path w="551062" h="3348763" extrusionOk="0">
                    <a:moveTo>
                      <a:pt x="0" y="102946"/>
                    </a:moveTo>
                    <a:cubicBezTo>
                      <a:pt x="58538" y="325995"/>
                      <a:pt x="313883" y="798334"/>
                      <a:pt x="393616" y="1338294"/>
                    </a:cubicBezTo>
                    <a:cubicBezTo>
                      <a:pt x="473349" y="1878254"/>
                      <a:pt x="452154" y="3007630"/>
                      <a:pt x="478395" y="3342708"/>
                    </a:cubicBezTo>
                    <a:lnTo>
                      <a:pt x="551062" y="3348763"/>
                    </a:lnTo>
                    <a:cubicBezTo>
                      <a:pt x="546016" y="3004601"/>
                      <a:pt x="532896" y="1835865"/>
                      <a:pt x="448117" y="1277738"/>
                    </a:cubicBezTo>
                    <a:cubicBezTo>
                      <a:pt x="363338" y="719611"/>
                      <a:pt x="117075" y="195799"/>
                      <a:pt x="42389" y="0"/>
                    </a:cubicBezTo>
                    <a:lnTo>
                      <a:pt x="0" y="102946"/>
                    </a:ln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66" name="Google Shape;66;p2"/>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67" name="Google Shape;67;p2"/>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68" name="Google Shape;68;p2"/>
            <p:cNvGrpSpPr/>
            <p:nvPr/>
          </p:nvGrpSpPr>
          <p:grpSpPr>
            <a:xfrm flipH="1">
              <a:off x="10587364" y="4300671"/>
              <a:ext cx="1622865" cy="2716119"/>
              <a:chOff x="4456559" y="1422328"/>
              <a:chExt cx="2268472" cy="3796644"/>
            </a:xfrm>
          </p:grpSpPr>
          <p:sp>
            <p:nvSpPr>
              <p:cNvPr id="69" name="Google Shape;69;p2"/>
              <p:cNvSpPr/>
              <p:nvPr/>
            </p:nvSpPr>
            <p:spPr>
              <a:xfrm rot="-189358" flipH="1">
                <a:off x="4975977" y="1922217"/>
                <a:ext cx="1660755" cy="3253507"/>
              </a:xfrm>
              <a:custGeom>
                <a:avLst/>
                <a:gdLst/>
                <a:ahLst/>
                <a:cxnLst/>
                <a:rect l="l" t="t" r="r" b="b"/>
                <a:pathLst>
                  <a:path w="1662392" h="3256714" extrusionOk="0">
                    <a:moveTo>
                      <a:pt x="608894" y="0"/>
                    </a:moveTo>
                    <a:cubicBezTo>
                      <a:pt x="762203" y="78438"/>
                      <a:pt x="840547" y="210560"/>
                      <a:pt x="845313" y="330785"/>
                    </a:cubicBezTo>
                    <a:cubicBezTo>
                      <a:pt x="849482" y="435983"/>
                      <a:pt x="982797" y="564264"/>
                      <a:pt x="1040657" y="589614"/>
                    </a:cubicBezTo>
                    <a:lnTo>
                      <a:pt x="1046280" y="590818"/>
                    </a:lnTo>
                    <a:lnTo>
                      <a:pt x="990450" y="684997"/>
                    </a:lnTo>
                    <a:cubicBezTo>
                      <a:pt x="926597" y="797144"/>
                      <a:pt x="863151" y="918596"/>
                      <a:pt x="806138" y="1045914"/>
                    </a:cubicBezTo>
                    <a:lnTo>
                      <a:pt x="735856" y="1217312"/>
                    </a:lnTo>
                    <a:lnTo>
                      <a:pt x="735947" y="1184812"/>
                    </a:lnTo>
                    <a:cubicBezTo>
                      <a:pt x="732939" y="1134487"/>
                      <a:pt x="719806" y="1083293"/>
                      <a:pt x="690405" y="1047117"/>
                    </a:cubicBezTo>
                    <a:cubicBezTo>
                      <a:pt x="612001" y="950649"/>
                      <a:pt x="461287" y="814700"/>
                      <a:pt x="224646" y="776814"/>
                    </a:cubicBezTo>
                    <a:cubicBezTo>
                      <a:pt x="380426" y="850222"/>
                      <a:pt x="463026" y="979725"/>
                      <a:pt x="471701" y="1099732"/>
                    </a:cubicBezTo>
                    <a:cubicBezTo>
                      <a:pt x="479292" y="1204738"/>
                      <a:pt x="616709" y="1328615"/>
                      <a:pt x="675363" y="1352068"/>
                    </a:cubicBezTo>
                    <a:lnTo>
                      <a:pt x="686509" y="1354079"/>
                    </a:lnTo>
                    <a:lnTo>
                      <a:pt x="650518" y="1465291"/>
                    </a:lnTo>
                    <a:lnTo>
                      <a:pt x="595705" y="1651588"/>
                    </a:lnTo>
                    <a:lnTo>
                      <a:pt x="583830" y="1675490"/>
                    </a:lnTo>
                    <a:cubicBezTo>
                      <a:pt x="579541" y="1686170"/>
                      <a:pt x="576800" y="1695724"/>
                      <a:pt x="575818" y="1703558"/>
                    </a:cubicBezTo>
                    <a:lnTo>
                      <a:pt x="577321" y="1714070"/>
                    </a:lnTo>
                    <a:lnTo>
                      <a:pt x="572482" y="1730516"/>
                    </a:lnTo>
                    <a:cubicBezTo>
                      <a:pt x="546375" y="1823877"/>
                      <a:pt x="520324" y="1921268"/>
                      <a:pt x="494774" y="2019918"/>
                    </a:cubicBezTo>
                    <a:lnTo>
                      <a:pt x="491618" y="2032465"/>
                    </a:lnTo>
                    <a:lnTo>
                      <a:pt x="482020" y="1998847"/>
                    </a:lnTo>
                    <a:cubicBezTo>
                      <a:pt x="475980" y="1983883"/>
                      <a:pt x="468334" y="1969960"/>
                      <a:pt x="458838" y="1957659"/>
                    </a:cubicBezTo>
                    <a:cubicBezTo>
                      <a:pt x="382876" y="1859257"/>
                      <a:pt x="235617" y="1719574"/>
                      <a:pt x="0" y="1675768"/>
                    </a:cubicBezTo>
                    <a:cubicBezTo>
                      <a:pt x="153892" y="1753058"/>
                      <a:pt x="233221" y="1884590"/>
                      <a:pt x="238885" y="2004777"/>
                    </a:cubicBezTo>
                    <a:cubicBezTo>
                      <a:pt x="243133" y="2094917"/>
                      <a:pt x="342387" y="2201307"/>
                      <a:pt x="407214" y="2245555"/>
                    </a:cubicBezTo>
                    <a:lnTo>
                      <a:pt x="434137" y="2260979"/>
                    </a:lnTo>
                    <a:lnTo>
                      <a:pt x="420077" y="2316878"/>
                    </a:lnTo>
                    <a:cubicBezTo>
                      <a:pt x="323681" y="2710476"/>
                      <a:pt x="242473" y="3079907"/>
                      <a:pt x="205078" y="3247895"/>
                    </a:cubicBezTo>
                    <a:lnTo>
                      <a:pt x="277462" y="3256714"/>
                    </a:lnTo>
                    <a:cubicBezTo>
                      <a:pt x="312599" y="3135672"/>
                      <a:pt x="363874" y="2903902"/>
                      <a:pt x="424138" y="2634444"/>
                    </a:cubicBezTo>
                    <a:lnTo>
                      <a:pt x="430252" y="2607334"/>
                    </a:lnTo>
                    <a:lnTo>
                      <a:pt x="458232" y="2613410"/>
                    </a:lnTo>
                    <a:cubicBezTo>
                      <a:pt x="536005" y="2623985"/>
                      <a:pt x="680967" y="2611485"/>
                      <a:pt x="744506" y="2547406"/>
                    </a:cubicBezTo>
                    <a:cubicBezTo>
                      <a:pt x="829224" y="2461968"/>
                      <a:pt x="976235" y="2417453"/>
                      <a:pt x="1142269" y="2463160"/>
                    </a:cubicBezTo>
                    <a:cubicBezTo>
                      <a:pt x="989059" y="2369174"/>
                      <a:pt x="836621" y="2348523"/>
                      <a:pt x="718375" y="2353426"/>
                    </a:cubicBezTo>
                    <a:cubicBezTo>
                      <a:pt x="678960" y="2355060"/>
                      <a:pt x="643344" y="2359534"/>
                      <a:pt x="612764" y="2365077"/>
                    </a:cubicBezTo>
                    <a:cubicBezTo>
                      <a:pt x="582185" y="2370621"/>
                      <a:pt x="552747" y="2385938"/>
                      <a:pt x="526135" y="2406271"/>
                    </a:cubicBezTo>
                    <a:lnTo>
                      <a:pt x="460440" y="2473484"/>
                    </a:lnTo>
                    <a:lnTo>
                      <a:pt x="487134" y="2355128"/>
                    </a:lnTo>
                    <a:cubicBezTo>
                      <a:pt x="530776" y="2164148"/>
                      <a:pt x="577354" y="1967239"/>
                      <a:pt x="624749" y="1786041"/>
                    </a:cubicBezTo>
                    <a:lnTo>
                      <a:pt x="637750" y="1739218"/>
                    </a:lnTo>
                    <a:lnTo>
                      <a:pt x="672025" y="1741748"/>
                    </a:lnTo>
                    <a:cubicBezTo>
                      <a:pt x="752060" y="1743491"/>
                      <a:pt x="861552" y="1725911"/>
                      <a:pt x="914502" y="1672512"/>
                    </a:cubicBezTo>
                    <a:cubicBezTo>
                      <a:pt x="999220" y="1587073"/>
                      <a:pt x="1146231" y="1542559"/>
                      <a:pt x="1312264" y="1588267"/>
                    </a:cubicBezTo>
                    <a:cubicBezTo>
                      <a:pt x="1159054" y="1494280"/>
                      <a:pt x="1006617" y="1473629"/>
                      <a:pt x="888371" y="1478532"/>
                    </a:cubicBezTo>
                    <a:cubicBezTo>
                      <a:pt x="848956" y="1480167"/>
                      <a:pt x="813339" y="1484640"/>
                      <a:pt x="782760" y="1490183"/>
                    </a:cubicBezTo>
                    <a:cubicBezTo>
                      <a:pt x="752180" y="1495727"/>
                      <a:pt x="722743" y="1511044"/>
                      <a:pt x="696131" y="1531377"/>
                    </a:cubicBezTo>
                    <a:lnTo>
                      <a:pt x="695191" y="1532338"/>
                    </a:lnTo>
                    <a:lnTo>
                      <a:pt x="696193" y="1528732"/>
                    </a:lnTo>
                    <a:cubicBezTo>
                      <a:pt x="720035" y="1448693"/>
                      <a:pt x="743818" y="1375287"/>
                      <a:pt x="767275" y="1311220"/>
                    </a:cubicBezTo>
                    <a:cubicBezTo>
                      <a:pt x="814190" y="1183085"/>
                      <a:pt x="870994" y="1061315"/>
                      <a:pt x="931415" y="947511"/>
                    </a:cubicBezTo>
                    <a:lnTo>
                      <a:pt x="951335" y="913644"/>
                    </a:lnTo>
                    <a:lnTo>
                      <a:pt x="978356" y="919511"/>
                    </a:lnTo>
                    <a:cubicBezTo>
                      <a:pt x="1056128" y="930086"/>
                      <a:pt x="1201090" y="917587"/>
                      <a:pt x="1264629" y="853508"/>
                    </a:cubicBezTo>
                    <a:cubicBezTo>
                      <a:pt x="1349348" y="768069"/>
                      <a:pt x="1496359" y="723555"/>
                      <a:pt x="1662392" y="769262"/>
                    </a:cubicBezTo>
                    <a:cubicBezTo>
                      <a:pt x="1509182" y="675276"/>
                      <a:pt x="1356745" y="654625"/>
                      <a:pt x="1238499" y="659528"/>
                    </a:cubicBezTo>
                    <a:cubicBezTo>
                      <a:pt x="1199084" y="661162"/>
                      <a:pt x="1163467" y="665636"/>
                      <a:pt x="1132888" y="671179"/>
                    </a:cubicBezTo>
                    <a:cubicBezTo>
                      <a:pt x="1117598" y="673951"/>
                      <a:pt x="1102594" y="679166"/>
                      <a:pt x="1088086" y="686230"/>
                    </a:cubicBezTo>
                    <a:lnTo>
                      <a:pt x="1083373" y="689176"/>
                    </a:lnTo>
                    <a:lnTo>
                      <a:pt x="1117247" y="631588"/>
                    </a:lnTo>
                    <a:cubicBezTo>
                      <a:pt x="1240001" y="439032"/>
                      <a:pt x="1352121" y="284729"/>
                      <a:pt x="1403415" y="181466"/>
                    </a:cubicBezTo>
                    <a:lnTo>
                      <a:pt x="1382801" y="72059"/>
                    </a:lnTo>
                    <a:cubicBezTo>
                      <a:pt x="1340475" y="138272"/>
                      <a:pt x="1265162" y="244754"/>
                      <a:pt x="1177202" y="379906"/>
                    </a:cubicBezTo>
                    <a:lnTo>
                      <a:pt x="1098327" y="504386"/>
                    </a:lnTo>
                    <a:lnTo>
                      <a:pt x="1104903" y="473832"/>
                    </a:lnTo>
                    <a:cubicBezTo>
                      <a:pt x="1111060" y="410027"/>
                      <a:pt x="1103224" y="334798"/>
                      <a:pt x="1065612" y="285313"/>
                    </a:cubicBezTo>
                    <a:cubicBezTo>
                      <a:pt x="990388" y="186345"/>
                      <a:pt x="844177" y="45566"/>
                      <a:pt x="608894" y="0"/>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70" name="Google Shape;70;p2"/>
              <p:cNvSpPr/>
              <p:nvPr/>
            </p:nvSpPr>
            <p:spPr>
              <a:xfrm rot="-894495">
                <a:off x="4527176" y="1525596"/>
                <a:ext cx="889457" cy="668205"/>
              </a:xfrm>
              <a:custGeom>
                <a:avLst/>
                <a:gdLst/>
                <a:ahLst/>
                <a:cxnLst/>
                <a:rect l="l" t="t" r="r" b="b"/>
                <a:pathLst>
                  <a:path w="558128" h="534914" extrusionOk="0">
                    <a:moveTo>
                      <a:pt x="321454" y="0"/>
                    </a:moveTo>
                    <a:cubicBezTo>
                      <a:pt x="351415" y="0"/>
                      <a:pt x="378539" y="12144"/>
                      <a:pt x="398173" y="31778"/>
                    </a:cubicBezTo>
                    <a:lnTo>
                      <a:pt x="404781" y="41579"/>
                    </a:lnTo>
                    <a:lnTo>
                      <a:pt x="407399" y="39814"/>
                    </a:lnTo>
                    <a:cubicBezTo>
                      <a:pt x="420380" y="34324"/>
                      <a:pt x="434651" y="31288"/>
                      <a:pt x="449631" y="31288"/>
                    </a:cubicBezTo>
                    <a:cubicBezTo>
                      <a:pt x="509552" y="31288"/>
                      <a:pt x="558128" y="79864"/>
                      <a:pt x="558128" y="139785"/>
                    </a:cubicBezTo>
                    <a:cubicBezTo>
                      <a:pt x="558128" y="162256"/>
                      <a:pt x="551297" y="183131"/>
                      <a:pt x="539598" y="200447"/>
                    </a:cubicBezTo>
                    <a:lnTo>
                      <a:pt x="527971" y="213243"/>
                    </a:lnTo>
                    <a:lnTo>
                      <a:pt x="544556" y="237841"/>
                    </a:lnTo>
                    <a:cubicBezTo>
                      <a:pt x="550046" y="250822"/>
                      <a:pt x="553082" y="265093"/>
                      <a:pt x="553082" y="280073"/>
                    </a:cubicBezTo>
                    <a:cubicBezTo>
                      <a:pt x="553082" y="325014"/>
                      <a:pt x="525758" y="363573"/>
                      <a:pt x="486817" y="380044"/>
                    </a:cubicBezTo>
                    <a:lnTo>
                      <a:pt x="455184" y="386430"/>
                    </a:lnTo>
                    <a:lnTo>
                      <a:pt x="463257" y="426417"/>
                    </a:lnTo>
                    <a:cubicBezTo>
                      <a:pt x="463257" y="486338"/>
                      <a:pt x="414681" y="534914"/>
                      <a:pt x="354760" y="534914"/>
                    </a:cubicBezTo>
                    <a:cubicBezTo>
                      <a:pt x="324800" y="534914"/>
                      <a:pt x="297675" y="522770"/>
                      <a:pt x="278041" y="503136"/>
                    </a:cubicBezTo>
                    <a:lnTo>
                      <a:pt x="264452" y="482980"/>
                    </a:lnTo>
                    <a:lnTo>
                      <a:pt x="234499" y="503175"/>
                    </a:lnTo>
                    <a:cubicBezTo>
                      <a:pt x="221518" y="508665"/>
                      <a:pt x="207247" y="511701"/>
                      <a:pt x="192267" y="511701"/>
                    </a:cubicBezTo>
                    <a:cubicBezTo>
                      <a:pt x="132346" y="511701"/>
                      <a:pt x="83770" y="463125"/>
                      <a:pt x="83770" y="403204"/>
                    </a:cubicBezTo>
                    <a:lnTo>
                      <a:pt x="87094" y="381221"/>
                    </a:lnTo>
                    <a:lnTo>
                      <a:pt x="66265" y="377016"/>
                    </a:lnTo>
                    <a:cubicBezTo>
                      <a:pt x="27324" y="360545"/>
                      <a:pt x="0" y="321986"/>
                      <a:pt x="0" y="277045"/>
                    </a:cubicBezTo>
                    <a:cubicBezTo>
                      <a:pt x="0" y="247085"/>
                      <a:pt x="12144" y="219960"/>
                      <a:pt x="31778" y="200326"/>
                    </a:cubicBezTo>
                    <a:lnTo>
                      <a:pt x="55047" y="184638"/>
                    </a:lnTo>
                    <a:lnTo>
                      <a:pt x="54332" y="183150"/>
                    </a:lnTo>
                    <a:cubicBezTo>
                      <a:pt x="51162" y="172958"/>
                      <a:pt x="49454" y="162121"/>
                      <a:pt x="49454" y="150886"/>
                    </a:cubicBezTo>
                    <a:cubicBezTo>
                      <a:pt x="49454" y="90965"/>
                      <a:pt x="98030" y="42389"/>
                      <a:pt x="157951" y="42389"/>
                    </a:cubicBezTo>
                    <a:cubicBezTo>
                      <a:pt x="180421" y="42389"/>
                      <a:pt x="201296" y="49220"/>
                      <a:pt x="218613" y="60919"/>
                    </a:cubicBezTo>
                    <a:lnTo>
                      <a:pt x="222628" y="64567"/>
                    </a:lnTo>
                    <a:lnTo>
                      <a:pt x="244735" y="31778"/>
                    </a:lnTo>
                    <a:cubicBezTo>
                      <a:pt x="264369" y="12144"/>
                      <a:pt x="291494" y="0"/>
                      <a:pt x="321454" y="0"/>
                    </a:cubicBezTo>
                    <a:close/>
                  </a:path>
                </a:pathLst>
              </a:custGeom>
              <a:solidFill>
                <a:schemeClr val="accent6"/>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71" name="Google Shape;71;p2"/>
            <p:cNvGrpSpPr/>
            <p:nvPr/>
          </p:nvGrpSpPr>
          <p:grpSpPr>
            <a:xfrm rot="761656">
              <a:off x="8791141" y="3713153"/>
              <a:ext cx="1758409" cy="3319301"/>
              <a:chOff x="6812776" y="643385"/>
              <a:chExt cx="1603353" cy="3026606"/>
            </a:xfrm>
          </p:grpSpPr>
          <p:sp>
            <p:nvSpPr>
              <p:cNvPr id="72" name="Google Shape;72;p2"/>
              <p:cNvSpPr/>
              <p:nvPr/>
            </p:nvSpPr>
            <p:spPr>
              <a:xfrm rot="-5995998" flipH="1">
                <a:off x="6360430" y="1774043"/>
                <a:ext cx="2683615" cy="979539"/>
              </a:xfrm>
              <a:custGeom>
                <a:avLst/>
                <a:gdLst/>
                <a:ahLst/>
                <a:cxnLst/>
                <a:rect l="l" t="t" r="r" b="b"/>
                <a:pathLst>
                  <a:path w="2683640" h="979548" extrusionOk="0">
                    <a:moveTo>
                      <a:pt x="510" y="530925"/>
                    </a:moveTo>
                    <a:cubicBezTo>
                      <a:pt x="2434" y="548241"/>
                      <a:pt x="9882" y="566175"/>
                      <a:pt x="24246" y="584633"/>
                    </a:cubicBezTo>
                    <a:cubicBezTo>
                      <a:pt x="139163" y="732300"/>
                      <a:pt x="322171" y="430760"/>
                      <a:pt x="367171" y="381500"/>
                    </a:cubicBezTo>
                    <a:lnTo>
                      <a:pt x="362218" y="375221"/>
                    </a:lnTo>
                    <a:lnTo>
                      <a:pt x="468461" y="410496"/>
                    </a:lnTo>
                    <a:lnTo>
                      <a:pt x="643261" y="459981"/>
                    </a:lnTo>
                    <a:lnTo>
                      <a:pt x="611216" y="485315"/>
                    </a:lnTo>
                    <a:cubicBezTo>
                      <a:pt x="515397" y="562502"/>
                      <a:pt x="377837" y="689076"/>
                      <a:pt x="487029" y="777229"/>
                    </a:cubicBezTo>
                    <a:cubicBezTo>
                      <a:pt x="632619" y="894767"/>
                      <a:pt x="741966" y="559415"/>
                      <a:pt x="774534" y="501184"/>
                    </a:cubicBezTo>
                    <a:lnTo>
                      <a:pt x="765295" y="493827"/>
                    </a:lnTo>
                    <a:lnTo>
                      <a:pt x="910308" y="525658"/>
                    </a:lnTo>
                    <a:cubicBezTo>
                      <a:pt x="963334" y="535940"/>
                      <a:pt x="1017223" y="544937"/>
                      <a:pt x="1071529" y="552204"/>
                    </a:cubicBezTo>
                    <a:lnTo>
                      <a:pt x="1111358" y="556466"/>
                    </a:lnTo>
                    <a:lnTo>
                      <a:pt x="1107135" y="563873"/>
                    </a:lnTo>
                    <a:cubicBezTo>
                      <a:pt x="1050280" y="657805"/>
                      <a:pt x="909533" y="876247"/>
                      <a:pt x="1064917" y="927835"/>
                    </a:cubicBezTo>
                    <a:cubicBezTo>
                      <a:pt x="1220302" y="979422"/>
                      <a:pt x="1227996" y="716067"/>
                      <a:pt x="1234229" y="605236"/>
                    </a:cubicBezTo>
                    <a:lnTo>
                      <a:pt x="1237115" y="569922"/>
                    </a:lnTo>
                    <a:lnTo>
                      <a:pt x="1254547" y="571787"/>
                    </a:lnTo>
                    <a:lnTo>
                      <a:pt x="1292670" y="574601"/>
                    </a:lnTo>
                    <a:lnTo>
                      <a:pt x="1293748" y="578766"/>
                    </a:lnTo>
                    <a:lnTo>
                      <a:pt x="1327009" y="577135"/>
                    </a:lnTo>
                    <a:lnTo>
                      <a:pt x="1440949" y="585545"/>
                    </a:lnTo>
                    <a:lnTo>
                      <a:pt x="1541635" y="591018"/>
                    </a:lnTo>
                    <a:lnTo>
                      <a:pt x="1533896" y="611363"/>
                    </a:lnTo>
                    <a:cubicBezTo>
                      <a:pt x="1492197" y="712934"/>
                      <a:pt x="1386796" y="950458"/>
                      <a:pt x="1548275" y="977482"/>
                    </a:cubicBezTo>
                    <a:cubicBezTo>
                      <a:pt x="1709753" y="1004506"/>
                      <a:pt x="1676769" y="743112"/>
                      <a:pt x="1665847" y="632645"/>
                    </a:cubicBezTo>
                    <a:lnTo>
                      <a:pt x="1663252" y="597250"/>
                    </a:lnTo>
                    <a:lnTo>
                      <a:pt x="1737487" y="599923"/>
                    </a:lnTo>
                    <a:lnTo>
                      <a:pt x="1739346" y="604030"/>
                    </a:lnTo>
                    <a:lnTo>
                      <a:pt x="1754873" y="600549"/>
                    </a:lnTo>
                    <a:lnTo>
                      <a:pt x="1973574" y="608422"/>
                    </a:lnTo>
                    <a:lnTo>
                      <a:pt x="1973138" y="609331"/>
                    </a:lnTo>
                    <a:cubicBezTo>
                      <a:pt x="1923129" y="707079"/>
                      <a:pt x="1798322" y="935005"/>
                      <a:pt x="1956990" y="975377"/>
                    </a:cubicBezTo>
                    <a:cubicBezTo>
                      <a:pt x="2115658" y="1015749"/>
                      <a:pt x="2104548" y="752516"/>
                      <a:pt x="2102859" y="641523"/>
                    </a:cubicBezTo>
                    <a:lnTo>
                      <a:pt x="2103154" y="612522"/>
                    </a:lnTo>
                    <a:lnTo>
                      <a:pt x="2252074" y="616063"/>
                    </a:lnTo>
                    <a:cubicBezTo>
                      <a:pt x="2438725" y="619931"/>
                      <a:pt x="2595736" y="621662"/>
                      <a:pt x="2683640" y="622798"/>
                    </a:cubicBezTo>
                    <a:lnTo>
                      <a:pt x="2678927" y="572967"/>
                    </a:lnTo>
                    <a:cubicBezTo>
                      <a:pt x="2613720" y="568469"/>
                      <a:pt x="2509869" y="566003"/>
                      <a:pt x="2384206" y="563981"/>
                    </a:cubicBezTo>
                    <a:lnTo>
                      <a:pt x="2269245" y="562336"/>
                    </a:lnTo>
                    <a:lnTo>
                      <a:pt x="2272834" y="542985"/>
                    </a:lnTo>
                    <a:cubicBezTo>
                      <a:pt x="2295835" y="434388"/>
                      <a:pt x="2357357" y="178205"/>
                      <a:pt x="2193887" y="187311"/>
                    </a:cubicBezTo>
                    <a:cubicBezTo>
                      <a:pt x="2030416" y="196418"/>
                      <a:pt x="2109064" y="444090"/>
                      <a:pt x="2139344" y="549631"/>
                    </a:cubicBezTo>
                    <a:lnTo>
                      <a:pt x="2142151" y="560476"/>
                    </a:lnTo>
                    <a:lnTo>
                      <a:pt x="1958603" y="557654"/>
                    </a:lnTo>
                    <a:lnTo>
                      <a:pt x="1854494" y="555328"/>
                    </a:lnTo>
                    <a:lnTo>
                      <a:pt x="1854658" y="541353"/>
                    </a:lnTo>
                    <a:cubicBezTo>
                      <a:pt x="1858778" y="430424"/>
                      <a:pt x="1875653" y="167498"/>
                      <a:pt x="1716138" y="204384"/>
                    </a:cubicBezTo>
                    <a:cubicBezTo>
                      <a:pt x="1579411" y="236001"/>
                      <a:pt x="1647883" y="409941"/>
                      <a:pt x="1700374" y="521225"/>
                    </a:cubicBezTo>
                    <a:lnTo>
                      <a:pt x="1715256" y="552042"/>
                    </a:lnTo>
                    <a:lnTo>
                      <a:pt x="1503097" y="544450"/>
                    </a:lnTo>
                    <a:lnTo>
                      <a:pt x="1417562" y="539435"/>
                    </a:lnTo>
                    <a:lnTo>
                      <a:pt x="1418069" y="536699"/>
                    </a:lnTo>
                    <a:cubicBezTo>
                      <a:pt x="1441070" y="428102"/>
                      <a:pt x="1502593" y="171920"/>
                      <a:pt x="1339122" y="181026"/>
                    </a:cubicBezTo>
                    <a:cubicBezTo>
                      <a:pt x="1199005" y="188832"/>
                      <a:pt x="1236770" y="371910"/>
                      <a:pt x="1269488" y="490522"/>
                    </a:cubicBezTo>
                    <a:lnTo>
                      <a:pt x="1281007" y="530841"/>
                    </a:lnTo>
                    <a:lnTo>
                      <a:pt x="1118667" y="514830"/>
                    </a:lnTo>
                    <a:lnTo>
                      <a:pt x="979326" y="491753"/>
                    </a:lnTo>
                    <a:lnTo>
                      <a:pt x="982701" y="465604"/>
                    </a:lnTo>
                    <a:cubicBezTo>
                      <a:pt x="999699" y="355906"/>
                      <a:pt x="1047049" y="96729"/>
                      <a:pt x="884326" y="114807"/>
                    </a:cubicBezTo>
                    <a:cubicBezTo>
                      <a:pt x="744849" y="130302"/>
                      <a:pt x="792620" y="311027"/>
                      <a:pt x="831807" y="427662"/>
                    </a:cubicBezTo>
                    <a:lnTo>
                      <a:pt x="843576" y="461659"/>
                    </a:lnTo>
                    <a:lnTo>
                      <a:pt x="815512" y="455234"/>
                    </a:lnTo>
                    <a:lnTo>
                      <a:pt x="590881" y="388039"/>
                    </a:lnTo>
                    <a:lnTo>
                      <a:pt x="598017" y="387193"/>
                    </a:lnTo>
                    <a:cubicBezTo>
                      <a:pt x="600991" y="320539"/>
                      <a:pt x="684609" y="-22134"/>
                      <a:pt x="498948" y="1130"/>
                    </a:cubicBezTo>
                    <a:cubicBezTo>
                      <a:pt x="359702" y="18577"/>
                      <a:pt x="410000" y="198616"/>
                      <a:pt x="450817" y="314689"/>
                    </a:cubicBezTo>
                    <a:lnTo>
                      <a:pt x="462039" y="345693"/>
                    </a:lnTo>
                    <a:lnTo>
                      <a:pt x="426792" y="333539"/>
                    </a:lnTo>
                    <a:cubicBezTo>
                      <a:pt x="314563" y="293996"/>
                      <a:pt x="222166" y="259964"/>
                      <a:pt x="157057" y="244911"/>
                    </a:cubicBezTo>
                    <a:lnTo>
                      <a:pt x="76922" y="273979"/>
                    </a:lnTo>
                    <a:cubicBezTo>
                      <a:pt x="95974" y="280381"/>
                      <a:pt x="119015" y="288621"/>
                      <a:pt x="145599" y="298254"/>
                    </a:cubicBezTo>
                    <a:lnTo>
                      <a:pt x="219605" y="325104"/>
                    </a:lnTo>
                    <a:lnTo>
                      <a:pt x="211788" y="328771"/>
                    </a:lnTo>
                    <a:cubicBezTo>
                      <a:pt x="119364" y="373169"/>
                      <a:pt x="-9110" y="444342"/>
                      <a:pt x="510" y="530925"/>
                    </a:cubicBezTo>
                    <a:close/>
                  </a:path>
                </a:pathLst>
              </a:custGeom>
              <a:gradFill>
                <a:gsLst>
                  <a:gs pos="0">
                    <a:srgbClr val="595959"/>
                  </a:gs>
                  <a:gs pos="60000">
                    <a:srgbClr val="666A36"/>
                  </a:gs>
                  <a:gs pos="100000">
                    <a:srgbClr val="666A36"/>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73" name="Google Shape;73;p2"/>
              <p:cNvSpPr/>
              <p:nvPr/>
            </p:nvSpPr>
            <p:spPr>
              <a:xfrm rot="8199617">
                <a:off x="6943415" y="691933"/>
                <a:ext cx="347957" cy="518430"/>
              </a:xfrm>
              <a:custGeom>
                <a:avLst/>
                <a:gdLst/>
                <a:ahLst/>
                <a:cxnLst/>
                <a:rect l="l" t="t" r="r" b="b"/>
                <a:pathLst>
                  <a:path w="1425735" h="2739746" extrusionOk="0">
                    <a:moveTo>
                      <a:pt x="121841" y="2709471"/>
                    </a:moveTo>
                    <a:cubicBezTo>
                      <a:pt x="223273" y="2258156"/>
                      <a:pt x="-504362" y="-69284"/>
                      <a:pt x="730433" y="1583"/>
                    </a:cubicBezTo>
                    <a:cubicBezTo>
                      <a:pt x="1965228" y="72450"/>
                      <a:pt x="1136161" y="1806842"/>
                      <a:pt x="1339025" y="2709471"/>
                    </a:cubicBezTo>
                    <a:lnTo>
                      <a:pt x="1339025" y="2709471"/>
                    </a:lnTo>
                    <a:cubicBezTo>
                      <a:pt x="1278468" y="2713507"/>
                      <a:pt x="1284523" y="1742586"/>
                      <a:pt x="1157354" y="2721578"/>
                    </a:cubicBezTo>
                    <a:cubicBezTo>
                      <a:pt x="1018074" y="2218961"/>
                      <a:pt x="1048354" y="2146292"/>
                      <a:pt x="939352" y="2691299"/>
                    </a:cubicBezTo>
                    <a:cubicBezTo>
                      <a:pt x="805120" y="2215933"/>
                      <a:pt x="832369" y="2016097"/>
                      <a:pt x="678959" y="2739746"/>
                    </a:cubicBezTo>
                    <a:cubicBezTo>
                      <a:pt x="516466" y="2196758"/>
                      <a:pt x="584086" y="2054449"/>
                      <a:pt x="400399" y="2703411"/>
                    </a:cubicBezTo>
                    <a:cubicBezTo>
                      <a:pt x="269194" y="2008025"/>
                      <a:pt x="249010" y="2359253"/>
                      <a:pt x="121841" y="2709471"/>
                    </a:cubicBezTo>
                    <a:lnTo>
                      <a:pt x="121841" y="2709471"/>
                    </a:lnTo>
                    <a:close/>
                  </a:path>
                </a:pathLst>
              </a:custGeom>
              <a:solidFill>
                <a:schemeClr val="accent4"/>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74" name="Google Shape;74;p2"/>
            <p:cNvGrpSpPr/>
            <p:nvPr/>
          </p:nvGrpSpPr>
          <p:grpSpPr>
            <a:xfrm rot="608095" flipH="1">
              <a:off x="11518157" y="3602726"/>
              <a:ext cx="879553" cy="885982"/>
              <a:chOff x="5307255" y="1547438"/>
              <a:chExt cx="1117486" cy="1125654"/>
            </a:xfrm>
          </p:grpSpPr>
          <p:sp>
            <p:nvSpPr>
              <p:cNvPr id="75" name="Google Shape;75;p2"/>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76" name="Google Shape;76;p2"/>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77" name="Google Shape;77;p2"/>
            <p:cNvGrpSpPr/>
            <p:nvPr/>
          </p:nvGrpSpPr>
          <p:grpSpPr>
            <a:xfrm flipH="1">
              <a:off x="9952610" y="2916584"/>
              <a:ext cx="2218083" cy="4183238"/>
              <a:chOff x="6811613" y="643921"/>
              <a:chExt cx="1604516" cy="3026069"/>
            </a:xfrm>
          </p:grpSpPr>
          <p:sp>
            <p:nvSpPr>
              <p:cNvPr id="78" name="Google Shape;78;p2"/>
              <p:cNvSpPr/>
              <p:nvPr/>
            </p:nvSpPr>
            <p:spPr>
              <a:xfrm rot="-5995998" flipH="1">
                <a:off x="6360430" y="1774043"/>
                <a:ext cx="2683615" cy="979539"/>
              </a:xfrm>
              <a:custGeom>
                <a:avLst/>
                <a:gdLst/>
                <a:ahLst/>
                <a:cxnLst/>
                <a:rect l="l" t="t" r="r" b="b"/>
                <a:pathLst>
                  <a:path w="2683640" h="979548" extrusionOk="0">
                    <a:moveTo>
                      <a:pt x="510" y="530925"/>
                    </a:moveTo>
                    <a:cubicBezTo>
                      <a:pt x="2434" y="548241"/>
                      <a:pt x="9882" y="566175"/>
                      <a:pt x="24246" y="584633"/>
                    </a:cubicBezTo>
                    <a:cubicBezTo>
                      <a:pt x="139163" y="732300"/>
                      <a:pt x="322171" y="430760"/>
                      <a:pt x="367171" y="381500"/>
                    </a:cubicBezTo>
                    <a:lnTo>
                      <a:pt x="362218" y="375221"/>
                    </a:lnTo>
                    <a:lnTo>
                      <a:pt x="468461" y="410496"/>
                    </a:lnTo>
                    <a:lnTo>
                      <a:pt x="643261" y="459981"/>
                    </a:lnTo>
                    <a:lnTo>
                      <a:pt x="611216" y="485315"/>
                    </a:lnTo>
                    <a:cubicBezTo>
                      <a:pt x="515397" y="562502"/>
                      <a:pt x="377837" y="689076"/>
                      <a:pt x="487029" y="777229"/>
                    </a:cubicBezTo>
                    <a:cubicBezTo>
                      <a:pt x="632619" y="894767"/>
                      <a:pt x="741966" y="559415"/>
                      <a:pt x="774534" y="501184"/>
                    </a:cubicBezTo>
                    <a:lnTo>
                      <a:pt x="765295" y="493827"/>
                    </a:lnTo>
                    <a:lnTo>
                      <a:pt x="910308" y="525658"/>
                    </a:lnTo>
                    <a:cubicBezTo>
                      <a:pt x="963334" y="535940"/>
                      <a:pt x="1017223" y="544937"/>
                      <a:pt x="1071529" y="552204"/>
                    </a:cubicBezTo>
                    <a:lnTo>
                      <a:pt x="1111358" y="556466"/>
                    </a:lnTo>
                    <a:lnTo>
                      <a:pt x="1107135" y="563873"/>
                    </a:lnTo>
                    <a:cubicBezTo>
                      <a:pt x="1050280" y="657805"/>
                      <a:pt x="909533" y="876247"/>
                      <a:pt x="1064917" y="927835"/>
                    </a:cubicBezTo>
                    <a:cubicBezTo>
                      <a:pt x="1220302" y="979422"/>
                      <a:pt x="1227996" y="716067"/>
                      <a:pt x="1234229" y="605236"/>
                    </a:cubicBezTo>
                    <a:lnTo>
                      <a:pt x="1237115" y="569922"/>
                    </a:lnTo>
                    <a:lnTo>
                      <a:pt x="1254547" y="571787"/>
                    </a:lnTo>
                    <a:lnTo>
                      <a:pt x="1292670" y="574601"/>
                    </a:lnTo>
                    <a:lnTo>
                      <a:pt x="1293748" y="578766"/>
                    </a:lnTo>
                    <a:lnTo>
                      <a:pt x="1327009" y="577135"/>
                    </a:lnTo>
                    <a:lnTo>
                      <a:pt x="1440949" y="585545"/>
                    </a:lnTo>
                    <a:lnTo>
                      <a:pt x="1541635" y="591018"/>
                    </a:lnTo>
                    <a:lnTo>
                      <a:pt x="1533896" y="611363"/>
                    </a:lnTo>
                    <a:cubicBezTo>
                      <a:pt x="1492197" y="712934"/>
                      <a:pt x="1386796" y="950458"/>
                      <a:pt x="1548275" y="977482"/>
                    </a:cubicBezTo>
                    <a:cubicBezTo>
                      <a:pt x="1709753" y="1004506"/>
                      <a:pt x="1676769" y="743112"/>
                      <a:pt x="1665847" y="632645"/>
                    </a:cubicBezTo>
                    <a:lnTo>
                      <a:pt x="1663252" y="597250"/>
                    </a:lnTo>
                    <a:lnTo>
                      <a:pt x="1737487" y="599923"/>
                    </a:lnTo>
                    <a:lnTo>
                      <a:pt x="1739346" y="604030"/>
                    </a:lnTo>
                    <a:lnTo>
                      <a:pt x="1754873" y="600549"/>
                    </a:lnTo>
                    <a:lnTo>
                      <a:pt x="1973574" y="608422"/>
                    </a:lnTo>
                    <a:lnTo>
                      <a:pt x="1973138" y="609331"/>
                    </a:lnTo>
                    <a:cubicBezTo>
                      <a:pt x="1923129" y="707079"/>
                      <a:pt x="1798322" y="935005"/>
                      <a:pt x="1956990" y="975377"/>
                    </a:cubicBezTo>
                    <a:cubicBezTo>
                      <a:pt x="2115658" y="1015749"/>
                      <a:pt x="2104548" y="752516"/>
                      <a:pt x="2102859" y="641523"/>
                    </a:cubicBezTo>
                    <a:lnTo>
                      <a:pt x="2103154" y="612522"/>
                    </a:lnTo>
                    <a:lnTo>
                      <a:pt x="2252074" y="616063"/>
                    </a:lnTo>
                    <a:cubicBezTo>
                      <a:pt x="2438725" y="619931"/>
                      <a:pt x="2595736" y="621662"/>
                      <a:pt x="2683640" y="622798"/>
                    </a:cubicBezTo>
                    <a:lnTo>
                      <a:pt x="2678927" y="572967"/>
                    </a:lnTo>
                    <a:cubicBezTo>
                      <a:pt x="2613720" y="568469"/>
                      <a:pt x="2509869" y="566003"/>
                      <a:pt x="2384206" y="563981"/>
                    </a:cubicBezTo>
                    <a:lnTo>
                      <a:pt x="2269245" y="562336"/>
                    </a:lnTo>
                    <a:lnTo>
                      <a:pt x="2272834" y="542985"/>
                    </a:lnTo>
                    <a:cubicBezTo>
                      <a:pt x="2295835" y="434388"/>
                      <a:pt x="2357357" y="178205"/>
                      <a:pt x="2193887" y="187311"/>
                    </a:cubicBezTo>
                    <a:cubicBezTo>
                      <a:pt x="2030416" y="196418"/>
                      <a:pt x="2109064" y="444090"/>
                      <a:pt x="2139344" y="549631"/>
                    </a:cubicBezTo>
                    <a:lnTo>
                      <a:pt x="2142151" y="560476"/>
                    </a:lnTo>
                    <a:lnTo>
                      <a:pt x="1958603" y="557654"/>
                    </a:lnTo>
                    <a:lnTo>
                      <a:pt x="1854494" y="555328"/>
                    </a:lnTo>
                    <a:lnTo>
                      <a:pt x="1854658" y="541353"/>
                    </a:lnTo>
                    <a:cubicBezTo>
                      <a:pt x="1858778" y="430424"/>
                      <a:pt x="1875653" y="167498"/>
                      <a:pt x="1716138" y="204384"/>
                    </a:cubicBezTo>
                    <a:cubicBezTo>
                      <a:pt x="1579411" y="236001"/>
                      <a:pt x="1647883" y="409941"/>
                      <a:pt x="1700374" y="521225"/>
                    </a:cubicBezTo>
                    <a:lnTo>
                      <a:pt x="1715256" y="552042"/>
                    </a:lnTo>
                    <a:lnTo>
                      <a:pt x="1503097" y="544450"/>
                    </a:lnTo>
                    <a:lnTo>
                      <a:pt x="1417562" y="539435"/>
                    </a:lnTo>
                    <a:lnTo>
                      <a:pt x="1418069" y="536699"/>
                    </a:lnTo>
                    <a:cubicBezTo>
                      <a:pt x="1441070" y="428102"/>
                      <a:pt x="1502593" y="171920"/>
                      <a:pt x="1339122" y="181026"/>
                    </a:cubicBezTo>
                    <a:cubicBezTo>
                      <a:pt x="1199005" y="188832"/>
                      <a:pt x="1236770" y="371910"/>
                      <a:pt x="1269488" y="490522"/>
                    </a:cubicBezTo>
                    <a:lnTo>
                      <a:pt x="1281007" y="530841"/>
                    </a:lnTo>
                    <a:lnTo>
                      <a:pt x="1118667" y="514830"/>
                    </a:lnTo>
                    <a:lnTo>
                      <a:pt x="979326" y="491753"/>
                    </a:lnTo>
                    <a:lnTo>
                      <a:pt x="982701" y="465604"/>
                    </a:lnTo>
                    <a:cubicBezTo>
                      <a:pt x="999699" y="355906"/>
                      <a:pt x="1047049" y="96729"/>
                      <a:pt x="884326" y="114807"/>
                    </a:cubicBezTo>
                    <a:cubicBezTo>
                      <a:pt x="744849" y="130302"/>
                      <a:pt x="792620" y="311027"/>
                      <a:pt x="831807" y="427662"/>
                    </a:cubicBezTo>
                    <a:lnTo>
                      <a:pt x="843576" y="461659"/>
                    </a:lnTo>
                    <a:lnTo>
                      <a:pt x="815512" y="455234"/>
                    </a:lnTo>
                    <a:lnTo>
                      <a:pt x="590881" y="388039"/>
                    </a:lnTo>
                    <a:lnTo>
                      <a:pt x="598017" y="387193"/>
                    </a:lnTo>
                    <a:cubicBezTo>
                      <a:pt x="600991" y="320539"/>
                      <a:pt x="684609" y="-22134"/>
                      <a:pt x="498948" y="1130"/>
                    </a:cubicBezTo>
                    <a:cubicBezTo>
                      <a:pt x="359702" y="18577"/>
                      <a:pt x="410000" y="198616"/>
                      <a:pt x="450817" y="314689"/>
                    </a:cubicBezTo>
                    <a:lnTo>
                      <a:pt x="462039" y="345693"/>
                    </a:lnTo>
                    <a:lnTo>
                      <a:pt x="426792" y="333539"/>
                    </a:lnTo>
                    <a:cubicBezTo>
                      <a:pt x="314563" y="293996"/>
                      <a:pt x="222166" y="259964"/>
                      <a:pt x="157057" y="244911"/>
                    </a:cubicBezTo>
                    <a:lnTo>
                      <a:pt x="76922" y="273979"/>
                    </a:lnTo>
                    <a:cubicBezTo>
                      <a:pt x="95974" y="280381"/>
                      <a:pt x="119015" y="288621"/>
                      <a:pt x="145599" y="298254"/>
                    </a:cubicBezTo>
                    <a:lnTo>
                      <a:pt x="219605" y="325104"/>
                    </a:lnTo>
                    <a:lnTo>
                      <a:pt x="211788" y="328771"/>
                    </a:lnTo>
                    <a:cubicBezTo>
                      <a:pt x="119364" y="373169"/>
                      <a:pt x="-9110" y="444342"/>
                      <a:pt x="510" y="530925"/>
                    </a:cubicBezTo>
                    <a:close/>
                  </a:path>
                </a:pathLst>
              </a:custGeom>
              <a:gradFill>
                <a:gsLst>
                  <a:gs pos="0">
                    <a:srgbClr val="595959"/>
                  </a:gs>
                  <a:gs pos="60000">
                    <a:srgbClr val="666A36"/>
                  </a:gs>
                  <a:gs pos="100000">
                    <a:srgbClr val="666A36"/>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79" name="Google Shape;79;p2"/>
              <p:cNvSpPr/>
              <p:nvPr/>
            </p:nvSpPr>
            <p:spPr>
              <a:xfrm rot="8199617">
                <a:off x="6949089" y="675044"/>
                <a:ext cx="297059" cy="518130"/>
              </a:xfrm>
              <a:custGeom>
                <a:avLst/>
                <a:gdLst/>
                <a:ahLst/>
                <a:cxnLst/>
                <a:rect l="l" t="t" r="r" b="b"/>
                <a:pathLst>
                  <a:path w="1217184" h="2738163" extrusionOk="0">
                    <a:moveTo>
                      <a:pt x="0" y="2707888"/>
                    </a:moveTo>
                    <a:cubicBezTo>
                      <a:pt x="101432" y="2256573"/>
                      <a:pt x="-157119" y="33114"/>
                      <a:pt x="608592" y="0"/>
                    </a:cubicBezTo>
                    <a:cubicBezTo>
                      <a:pt x="1452777" y="188745"/>
                      <a:pt x="1014320" y="1805259"/>
                      <a:pt x="1217184" y="2707888"/>
                    </a:cubicBezTo>
                    <a:lnTo>
                      <a:pt x="1217184" y="2707888"/>
                    </a:lnTo>
                    <a:cubicBezTo>
                      <a:pt x="1156627" y="2711924"/>
                      <a:pt x="1162682" y="1741003"/>
                      <a:pt x="1035513" y="2719995"/>
                    </a:cubicBezTo>
                    <a:cubicBezTo>
                      <a:pt x="896233" y="2217378"/>
                      <a:pt x="926513" y="2144709"/>
                      <a:pt x="817511" y="2689716"/>
                    </a:cubicBezTo>
                    <a:cubicBezTo>
                      <a:pt x="683279" y="2214350"/>
                      <a:pt x="710528" y="2014514"/>
                      <a:pt x="557118" y="2738163"/>
                    </a:cubicBezTo>
                    <a:cubicBezTo>
                      <a:pt x="394625" y="2195175"/>
                      <a:pt x="462245" y="2052866"/>
                      <a:pt x="278558" y="2701828"/>
                    </a:cubicBezTo>
                    <a:cubicBezTo>
                      <a:pt x="147353" y="2006442"/>
                      <a:pt x="127169" y="2357670"/>
                      <a:pt x="0" y="2707888"/>
                    </a:cubicBezTo>
                    <a:lnTo>
                      <a:pt x="0" y="2707888"/>
                    </a:lnTo>
                    <a:close/>
                  </a:path>
                </a:pathLst>
              </a:custGeom>
              <a:solidFill>
                <a:schemeClr val="accent4"/>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ne column title and text">
  <p:cSld name="CUSTOM_5">
    <p:spTree>
      <p:nvGrpSpPr>
        <p:cNvPr id="1" name="Shape 80"/>
        <p:cNvGrpSpPr/>
        <p:nvPr/>
      </p:nvGrpSpPr>
      <p:grpSpPr>
        <a:xfrm>
          <a:off x="0" y="0"/>
          <a:ext cx="0" cy="0"/>
          <a:chOff x="0" y="0"/>
          <a:chExt cx="0" cy="0"/>
        </a:xfrm>
      </p:grpSpPr>
      <p:sp>
        <p:nvSpPr>
          <p:cNvPr id="81" name="Google Shape;81;p3"/>
          <p:cNvSpPr/>
          <p:nvPr/>
        </p:nvSpPr>
        <p:spPr>
          <a:xfrm flipH="1">
            <a:off x="878053" y="593453"/>
            <a:ext cx="10929900" cy="6091800"/>
          </a:xfrm>
          <a:prstGeom prst="rect">
            <a:avLst/>
          </a:prstGeom>
          <a:solidFill>
            <a:schemeClr val="accent1"/>
          </a:solidFill>
          <a:ln>
            <a:noFill/>
          </a:ln>
          <a:effectLst>
            <a:outerShdw blurRad="50800" dist="38100" algn="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82" name="Google Shape;82;p3"/>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Autofit/>
          </a:bodyPr>
          <a:lstStyle>
            <a:lvl1pPr lvl="0" algn="r" rtl="0">
              <a:buNone/>
              <a:defRPr sz="1300">
                <a:solidFill>
                  <a:schemeClr val="dk2"/>
                </a:solidFill>
              </a:defRPr>
            </a:lvl1pPr>
            <a:lvl2pPr lvl="1" algn="r" rtl="0">
              <a:buNone/>
              <a:defRPr sz="1300">
                <a:solidFill>
                  <a:schemeClr val="dk2"/>
                </a:solidFill>
              </a:defRPr>
            </a:lvl2pPr>
            <a:lvl3pPr lvl="2" algn="r" rtl="0">
              <a:buNone/>
              <a:defRPr sz="1300">
                <a:solidFill>
                  <a:schemeClr val="dk2"/>
                </a:solidFill>
              </a:defRPr>
            </a:lvl3pPr>
            <a:lvl4pPr lvl="3" algn="r" rtl="0">
              <a:buNone/>
              <a:defRPr sz="1300">
                <a:solidFill>
                  <a:schemeClr val="dk2"/>
                </a:solidFill>
              </a:defRPr>
            </a:lvl4pPr>
            <a:lvl5pPr lvl="4" algn="r" rtl="0">
              <a:buNone/>
              <a:defRPr sz="1300">
                <a:solidFill>
                  <a:schemeClr val="dk2"/>
                </a:solidFill>
              </a:defRPr>
            </a:lvl5pPr>
            <a:lvl6pPr lvl="5" algn="r" rtl="0">
              <a:buNone/>
              <a:defRPr sz="1300">
                <a:solidFill>
                  <a:schemeClr val="dk2"/>
                </a:solidFill>
              </a:defRPr>
            </a:lvl6pPr>
            <a:lvl7pPr lvl="6" algn="r" rtl="0">
              <a:buNone/>
              <a:defRPr sz="1300">
                <a:solidFill>
                  <a:schemeClr val="dk2"/>
                </a:solidFill>
              </a:defRPr>
            </a:lvl7pPr>
            <a:lvl8pPr lvl="7" algn="r" rtl="0">
              <a:buNone/>
              <a:defRPr sz="1300">
                <a:solidFill>
                  <a:schemeClr val="dk2"/>
                </a:solidFill>
              </a:defRPr>
            </a:lvl8pPr>
            <a:lvl9pPr lvl="8" algn="r" rtl="0">
              <a:buNone/>
              <a:defRPr sz="1300">
                <a:solidFill>
                  <a:schemeClr val="dk2"/>
                </a:solidFill>
              </a:defRPr>
            </a:lvl9pPr>
          </a:lstStyle>
          <a:p>
            <a:pPr marL="0" lvl="0" indent="0" algn="r" rtl="0">
              <a:spcBef>
                <a:spcPts val="0"/>
              </a:spcBef>
              <a:spcAft>
                <a:spcPts val="0"/>
              </a:spcAft>
              <a:buNone/>
            </a:pPr>
            <a:fld id="{00000000-1234-1234-1234-123412341234}" type="slidenum">
              <a:rPr lang="en-GB"/>
            </a:fld>
            <a:endParaRPr lang="en-GB"/>
          </a:p>
        </p:txBody>
      </p:sp>
      <p:sp>
        <p:nvSpPr>
          <p:cNvPr id="83" name="Google Shape;83;p3"/>
          <p:cNvSpPr txBox="1">
            <a:spLocks noGrp="1"/>
          </p:cNvSpPr>
          <p:nvPr>
            <p:ph type="title"/>
          </p:nvPr>
        </p:nvSpPr>
        <p:spPr>
          <a:xfrm>
            <a:off x="5368600" y="898175"/>
            <a:ext cx="5664900" cy="763500"/>
          </a:xfrm>
          <a:prstGeom prst="rect">
            <a:avLst/>
          </a:prstGeom>
        </p:spPr>
        <p:txBody>
          <a:bodyPr spcFirstLastPara="1" wrap="square" lIns="121900" tIns="121900" rIns="121900" bIns="121900" anchor="t" anchorCtr="0">
            <a:noAutofit/>
          </a:bodyPr>
          <a:lstStyle>
            <a:lvl1pPr lvl="0" rtl="0">
              <a:spcBef>
                <a:spcPts val="0"/>
              </a:spcBef>
              <a:spcAft>
                <a:spcPts val="0"/>
              </a:spcAft>
              <a:buClr>
                <a:schemeClr val="dk1"/>
              </a:buClr>
              <a:buSzPts val="7200"/>
              <a:buNone/>
              <a:defRPr>
                <a:solidFill>
                  <a:schemeClr val="dk1"/>
                </a:solidFill>
              </a:defRPr>
            </a:lvl1pPr>
            <a:lvl2pPr lvl="1" rtl="0">
              <a:spcBef>
                <a:spcPts val="0"/>
              </a:spcBef>
              <a:spcAft>
                <a:spcPts val="0"/>
              </a:spcAft>
              <a:buClr>
                <a:schemeClr val="dk1"/>
              </a:buClr>
              <a:buSzPts val="7200"/>
              <a:buNone/>
              <a:defRPr>
                <a:solidFill>
                  <a:schemeClr val="dk1"/>
                </a:solidFill>
              </a:defRPr>
            </a:lvl2pPr>
            <a:lvl3pPr lvl="2" rtl="0">
              <a:spcBef>
                <a:spcPts val="0"/>
              </a:spcBef>
              <a:spcAft>
                <a:spcPts val="0"/>
              </a:spcAft>
              <a:buClr>
                <a:schemeClr val="dk1"/>
              </a:buClr>
              <a:buSzPts val="7200"/>
              <a:buNone/>
              <a:defRPr>
                <a:solidFill>
                  <a:schemeClr val="dk1"/>
                </a:solidFill>
              </a:defRPr>
            </a:lvl3pPr>
            <a:lvl4pPr lvl="3" rtl="0">
              <a:spcBef>
                <a:spcPts val="0"/>
              </a:spcBef>
              <a:spcAft>
                <a:spcPts val="0"/>
              </a:spcAft>
              <a:buClr>
                <a:schemeClr val="dk1"/>
              </a:buClr>
              <a:buSzPts val="7200"/>
              <a:buNone/>
              <a:defRPr>
                <a:solidFill>
                  <a:schemeClr val="dk1"/>
                </a:solidFill>
              </a:defRPr>
            </a:lvl4pPr>
            <a:lvl5pPr lvl="4" rtl="0">
              <a:spcBef>
                <a:spcPts val="0"/>
              </a:spcBef>
              <a:spcAft>
                <a:spcPts val="0"/>
              </a:spcAft>
              <a:buClr>
                <a:schemeClr val="dk1"/>
              </a:buClr>
              <a:buSzPts val="7200"/>
              <a:buNone/>
              <a:defRPr>
                <a:solidFill>
                  <a:schemeClr val="dk1"/>
                </a:solidFill>
              </a:defRPr>
            </a:lvl5pPr>
            <a:lvl6pPr lvl="5" rtl="0">
              <a:spcBef>
                <a:spcPts val="0"/>
              </a:spcBef>
              <a:spcAft>
                <a:spcPts val="0"/>
              </a:spcAft>
              <a:buClr>
                <a:schemeClr val="dk1"/>
              </a:buClr>
              <a:buSzPts val="7200"/>
              <a:buNone/>
              <a:defRPr>
                <a:solidFill>
                  <a:schemeClr val="dk1"/>
                </a:solidFill>
              </a:defRPr>
            </a:lvl6pPr>
            <a:lvl7pPr lvl="6" rtl="0">
              <a:spcBef>
                <a:spcPts val="0"/>
              </a:spcBef>
              <a:spcAft>
                <a:spcPts val="0"/>
              </a:spcAft>
              <a:buClr>
                <a:schemeClr val="dk1"/>
              </a:buClr>
              <a:buSzPts val="7200"/>
              <a:buNone/>
              <a:defRPr>
                <a:solidFill>
                  <a:schemeClr val="dk1"/>
                </a:solidFill>
              </a:defRPr>
            </a:lvl7pPr>
            <a:lvl8pPr lvl="7" rtl="0">
              <a:spcBef>
                <a:spcPts val="0"/>
              </a:spcBef>
              <a:spcAft>
                <a:spcPts val="0"/>
              </a:spcAft>
              <a:buClr>
                <a:schemeClr val="dk1"/>
              </a:buClr>
              <a:buSzPts val="7200"/>
              <a:buNone/>
              <a:defRPr>
                <a:solidFill>
                  <a:schemeClr val="dk1"/>
                </a:solidFill>
              </a:defRPr>
            </a:lvl8pPr>
            <a:lvl9pPr lvl="8" rtl="0">
              <a:spcBef>
                <a:spcPts val="0"/>
              </a:spcBef>
              <a:spcAft>
                <a:spcPts val="0"/>
              </a:spcAft>
              <a:buClr>
                <a:schemeClr val="dk1"/>
              </a:buClr>
              <a:buSzPts val="7200"/>
              <a:buNone/>
              <a:defRPr>
                <a:solidFill>
                  <a:schemeClr val="dk1"/>
                </a:solidFill>
              </a:defRPr>
            </a:lvl9pPr>
          </a:lstStyle>
          <a:p/>
        </p:txBody>
      </p:sp>
      <p:sp>
        <p:nvSpPr>
          <p:cNvPr id="84" name="Google Shape;84;p3"/>
          <p:cNvSpPr txBox="1">
            <a:spLocks noGrp="1"/>
          </p:cNvSpPr>
          <p:nvPr>
            <p:ph type="body" idx="1"/>
          </p:nvPr>
        </p:nvSpPr>
        <p:spPr>
          <a:xfrm>
            <a:off x="5368600" y="3377775"/>
            <a:ext cx="5664900" cy="3144900"/>
          </a:xfrm>
          <a:prstGeom prst="rect">
            <a:avLst/>
          </a:prstGeom>
        </p:spPr>
        <p:txBody>
          <a:bodyPr spcFirstLastPara="1" wrap="square" lIns="121900" tIns="121900" rIns="121900" bIns="121900" anchor="t" anchorCtr="0">
            <a:noAutofit/>
          </a:bodyPr>
          <a:lstStyle>
            <a:lvl1pPr marL="457200" lvl="0" indent="-381000" rtl="0">
              <a:lnSpc>
                <a:spcPct val="115000"/>
              </a:lnSpc>
              <a:spcBef>
                <a:spcPts val="0"/>
              </a:spcBef>
              <a:spcAft>
                <a:spcPts val="0"/>
              </a:spcAft>
              <a:buSzPts val="2400"/>
              <a:buChar char="●"/>
              <a:defRPr sz="2400"/>
            </a:lvl1pPr>
            <a:lvl2pPr marL="914400" lvl="1" indent="-381000" rtl="0">
              <a:lnSpc>
                <a:spcPct val="115000"/>
              </a:lnSpc>
              <a:spcBef>
                <a:spcPts val="2100"/>
              </a:spcBef>
              <a:spcAft>
                <a:spcPts val="0"/>
              </a:spcAft>
              <a:buSzPts val="2400"/>
              <a:buChar char="○"/>
              <a:defRPr sz="2400"/>
            </a:lvl2pPr>
            <a:lvl3pPr marL="1371600" lvl="2" indent="-381000" rtl="0">
              <a:lnSpc>
                <a:spcPct val="115000"/>
              </a:lnSpc>
              <a:spcBef>
                <a:spcPts val="2100"/>
              </a:spcBef>
              <a:spcAft>
                <a:spcPts val="0"/>
              </a:spcAft>
              <a:buSzPts val="2400"/>
              <a:buChar char="■"/>
              <a:defRPr sz="2400"/>
            </a:lvl3pPr>
            <a:lvl4pPr marL="1828800" lvl="3" indent="-381000" rtl="0">
              <a:lnSpc>
                <a:spcPct val="115000"/>
              </a:lnSpc>
              <a:spcBef>
                <a:spcPts val="2100"/>
              </a:spcBef>
              <a:spcAft>
                <a:spcPts val="0"/>
              </a:spcAft>
              <a:buSzPts val="2400"/>
              <a:buChar char="●"/>
              <a:defRPr sz="2400"/>
            </a:lvl4pPr>
            <a:lvl5pPr marL="2286000" lvl="4" indent="-381000" rtl="0">
              <a:lnSpc>
                <a:spcPct val="115000"/>
              </a:lnSpc>
              <a:spcBef>
                <a:spcPts val="2100"/>
              </a:spcBef>
              <a:spcAft>
                <a:spcPts val="0"/>
              </a:spcAft>
              <a:buSzPts val="2400"/>
              <a:buChar char="○"/>
              <a:defRPr sz="2400"/>
            </a:lvl5pPr>
            <a:lvl6pPr marL="2743200" lvl="5" indent="-381000" rtl="0">
              <a:lnSpc>
                <a:spcPct val="115000"/>
              </a:lnSpc>
              <a:spcBef>
                <a:spcPts val="2100"/>
              </a:spcBef>
              <a:spcAft>
                <a:spcPts val="0"/>
              </a:spcAft>
              <a:buSzPts val="2400"/>
              <a:buChar char="■"/>
              <a:defRPr sz="2400"/>
            </a:lvl6pPr>
            <a:lvl7pPr marL="3200400" lvl="6" indent="-381000" rtl="0">
              <a:lnSpc>
                <a:spcPct val="115000"/>
              </a:lnSpc>
              <a:spcBef>
                <a:spcPts val="2100"/>
              </a:spcBef>
              <a:spcAft>
                <a:spcPts val="0"/>
              </a:spcAft>
              <a:buSzPts val="2400"/>
              <a:buChar char="●"/>
              <a:defRPr sz="2400"/>
            </a:lvl7pPr>
            <a:lvl8pPr marL="3657600" lvl="7" indent="-381000" rtl="0">
              <a:lnSpc>
                <a:spcPct val="115000"/>
              </a:lnSpc>
              <a:spcBef>
                <a:spcPts val="2100"/>
              </a:spcBef>
              <a:spcAft>
                <a:spcPts val="0"/>
              </a:spcAft>
              <a:buSzPts val="2400"/>
              <a:buChar char="○"/>
              <a:defRPr sz="2400"/>
            </a:lvl8pPr>
            <a:lvl9pPr marL="4114800" lvl="8" indent="-381000" rtl="0">
              <a:lnSpc>
                <a:spcPct val="115000"/>
              </a:lnSpc>
              <a:spcBef>
                <a:spcPts val="2100"/>
              </a:spcBef>
              <a:spcAft>
                <a:spcPts val="2100"/>
              </a:spcAft>
              <a:buSzPts val="2400"/>
              <a:buChar char="■"/>
              <a:defRPr sz="2400"/>
            </a:lvl9pPr>
          </a:lstStyle>
          <a:p/>
        </p:txBody>
      </p:sp>
      <p:sp>
        <p:nvSpPr>
          <p:cNvPr id="85" name="Google Shape;85;p3"/>
          <p:cNvSpPr txBox="1">
            <a:spLocks noGrp="1"/>
          </p:cNvSpPr>
          <p:nvPr>
            <p:ph type="subTitle" idx="2"/>
          </p:nvPr>
        </p:nvSpPr>
        <p:spPr>
          <a:xfrm>
            <a:off x="5368600" y="2033875"/>
            <a:ext cx="5664900" cy="971700"/>
          </a:xfrm>
          <a:prstGeom prst="rect">
            <a:avLst/>
          </a:prstGeom>
        </p:spPr>
        <p:txBody>
          <a:bodyPr spcFirstLastPara="1" wrap="square" lIns="121900" tIns="121900" rIns="121900" bIns="121900" anchor="t" anchorCtr="0">
            <a:noAutofit/>
          </a:bodyPr>
          <a:lstStyle>
            <a:lvl1pPr lvl="0" rtl="0">
              <a:spcBef>
                <a:spcPts val="0"/>
              </a:spcBef>
              <a:spcAft>
                <a:spcPts val="0"/>
              </a:spcAft>
              <a:buNone/>
              <a:defRPr sz="6000">
                <a:solidFill>
                  <a:schemeClr val="lt2"/>
                </a:solidFill>
              </a:defRPr>
            </a:lvl1pPr>
            <a:lvl2pPr lvl="1" rtl="0">
              <a:spcBef>
                <a:spcPts val="2100"/>
              </a:spcBef>
              <a:spcAft>
                <a:spcPts val="0"/>
              </a:spcAft>
              <a:buNone/>
              <a:defRPr/>
            </a:lvl2pPr>
            <a:lvl3pPr lvl="2" rtl="0">
              <a:spcBef>
                <a:spcPts val="2100"/>
              </a:spcBef>
              <a:spcAft>
                <a:spcPts val="0"/>
              </a:spcAft>
              <a:buNone/>
              <a:defRPr/>
            </a:lvl3pPr>
            <a:lvl4pPr lvl="3" rtl="0">
              <a:spcBef>
                <a:spcPts val="2100"/>
              </a:spcBef>
              <a:spcAft>
                <a:spcPts val="0"/>
              </a:spcAft>
              <a:buNone/>
              <a:defRPr/>
            </a:lvl4pPr>
            <a:lvl5pPr lvl="4" rtl="0">
              <a:spcBef>
                <a:spcPts val="2100"/>
              </a:spcBef>
              <a:spcAft>
                <a:spcPts val="0"/>
              </a:spcAft>
              <a:buNone/>
              <a:defRPr/>
            </a:lvl5pPr>
            <a:lvl6pPr lvl="5" rtl="0">
              <a:spcBef>
                <a:spcPts val="2100"/>
              </a:spcBef>
              <a:spcAft>
                <a:spcPts val="0"/>
              </a:spcAft>
              <a:buNone/>
              <a:defRPr/>
            </a:lvl6pPr>
            <a:lvl7pPr lvl="6" rtl="0">
              <a:spcBef>
                <a:spcPts val="2100"/>
              </a:spcBef>
              <a:spcAft>
                <a:spcPts val="0"/>
              </a:spcAft>
              <a:buNone/>
              <a:defRPr/>
            </a:lvl7pPr>
            <a:lvl8pPr lvl="7" rtl="0">
              <a:spcBef>
                <a:spcPts val="2100"/>
              </a:spcBef>
              <a:spcAft>
                <a:spcPts val="0"/>
              </a:spcAft>
              <a:buNone/>
              <a:defRPr/>
            </a:lvl8pPr>
            <a:lvl9pPr lvl="8" rtl="0">
              <a:spcBef>
                <a:spcPts val="2100"/>
              </a:spcBef>
              <a:spcAft>
                <a:spcPts val="2100"/>
              </a:spcAft>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Agenda">
  <p:cSld name="CUSTOM_10">
    <p:spTree>
      <p:nvGrpSpPr>
        <p:cNvPr id="1" name="Shape 86"/>
        <p:cNvGrpSpPr/>
        <p:nvPr/>
      </p:nvGrpSpPr>
      <p:grpSpPr>
        <a:xfrm>
          <a:off x="0" y="0"/>
          <a:ext cx="0" cy="0"/>
          <a:chOff x="0" y="0"/>
          <a:chExt cx="0" cy="0"/>
        </a:xfrm>
      </p:grpSpPr>
      <p:sp>
        <p:nvSpPr>
          <p:cNvPr id="87" name="Google Shape;87;p4"/>
          <p:cNvSpPr txBox="1">
            <a:spLocks noGrp="1"/>
          </p:cNvSpPr>
          <p:nvPr>
            <p:ph type="body" idx="1"/>
          </p:nvPr>
        </p:nvSpPr>
        <p:spPr>
          <a:xfrm>
            <a:off x="1570275" y="1536641"/>
            <a:ext cx="7981500" cy="4555200"/>
          </a:xfrm>
          <a:prstGeom prst="rect">
            <a:avLst/>
          </a:prstGeom>
        </p:spPr>
        <p:txBody>
          <a:bodyPr spcFirstLastPara="1" wrap="square" lIns="121900" tIns="121900" rIns="121900" bIns="121900" anchor="t" anchorCtr="0">
            <a:noAutofit/>
          </a:bodyPr>
          <a:lstStyle>
            <a:lvl1pPr marL="457200" lvl="0" indent="-393700" rtl="0">
              <a:spcBef>
                <a:spcPts val="0"/>
              </a:spcBef>
              <a:spcAft>
                <a:spcPts val="0"/>
              </a:spcAft>
              <a:buSzPts val="2600"/>
              <a:buChar char="●"/>
              <a:defRPr/>
            </a:lvl1pPr>
            <a:lvl2pPr marL="914400" lvl="1" indent="-381000" rtl="0">
              <a:spcBef>
                <a:spcPts val="2100"/>
              </a:spcBef>
              <a:spcAft>
                <a:spcPts val="0"/>
              </a:spcAft>
              <a:buSzPts val="2400"/>
              <a:buChar char="○"/>
              <a:defRPr sz="2400"/>
            </a:lvl2pPr>
            <a:lvl3pPr marL="1371600" lvl="2" indent="-381000" rtl="0">
              <a:spcBef>
                <a:spcPts val="2100"/>
              </a:spcBef>
              <a:spcAft>
                <a:spcPts val="0"/>
              </a:spcAft>
              <a:buSzPts val="2400"/>
              <a:buChar char="■"/>
              <a:defRPr sz="2400"/>
            </a:lvl3pPr>
            <a:lvl4pPr marL="1828800" lvl="3" indent="-381000" rtl="0">
              <a:spcBef>
                <a:spcPts val="2100"/>
              </a:spcBef>
              <a:spcAft>
                <a:spcPts val="0"/>
              </a:spcAft>
              <a:buSzPts val="2400"/>
              <a:buChar char="●"/>
              <a:defRPr sz="2400"/>
            </a:lvl4pPr>
            <a:lvl5pPr marL="2286000" lvl="4" indent="-381000" rtl="0">
              <a:spcBef>
                <a:spcPts val="2100"/>
              </a:spcBef>
              <a:spcAft>
                <a:spcPts val="0"/>
              </a:spcAft>
              <a:buSzPts val="2400"/>
              <a:buChar char="○"/>
              <a:defRPr sz="2400"/>
            </a:lvl5pPr>
            <a:lvl6pPr marL="2743200" lvl="5" indent="-381000" rtl="0">
              <a:spcBef>
                <a:spcPts val="2100"/>
              </a:spcBef>
              <a:spcAft>
                <a:spcPts val="0"/>
              </a:spcAft>
              <a:buSzPts val="2400"/>
              <a:buChar char="■"/>
              <a:defRPr sz="2400"/>
            </a:lvl6pPr>
            <a:lvl7pPr marL="3200400" lvl="6" indent="-381000" rtl="0">
              <a:spcBef>
                <a:spcPts val="2100"/>
              </a:spcBef>
              <a:spcAft>
                <a:spcPts val="0"/>
              </a:spcAft>
              <a:buSzPts val="2400"/>
              <a:buChar char="●"/>
              <a:defRPr sz="2400"/>
            </a:lvl7pPr>
            <a:lvl8pPr marL="3657600" lvl="7" indent="-381000" rtl="0">
              <a:spcBef>
                <a:spcPts val="2100"/>
              </a:spcBef>
              <a:spcAft>
                <a:spcPts val="0"/>
              </a:spcAft>
              <a:buSzPts val="2400"/>
              <a:buChar char="○"/>
              <a:defRPr sz="2400"/>
            </a:lvl8pPr>
            <a:lvl9pPr marL="4114800" lvl="8" indent="-381000" rtl="0">
              <a:spcBef>
                <a:spcPts val="2100"/>
              </a:spcBef>
              <a:spcAft>
                <a:spcPts val="2100"/>
              </a:spcAft>
              <a:buSzPts val="2400"/>
              <a:buChar char="■"/>
              <a:defRPr sz="2400"/>
            </a:lvl9pPr>
          </a:lstStyle>
          <a:p/>
        </p:txBody>
      </p:sp>
      <p:sp>
        <p:nvSpPr>
          <p:cNvPr id="88" name="Google Shape;88;p4"/>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Autofit/>
          </a:bodyPr>
          <a:lstStyle>
            <a:lvl1pPr lvl="0" algn="r" rtl="0">
              <a:buNone/>
              <a:defRPr sz="1300">
                <a:solidFill>
                  <a:schemeClr val="dk2"/>
                </a:solidFill>
              </a:defRPr>
            </a:lvl1pPr>
            <a:lvl2pPr lvl="1" algn="r" rtl="0">
              <a:buNone/>
              <a:defRPr sz="1300">
                <a:solidFill>
                  <a:schemeClr val="dk2"/>
                </a:solidFill>
              </a:defRPr>
            </a:lvl2pPr>
            <a:lvl3pPr lvl="2" algn="r" rtl="0">
              <a:buNone/>
              <a:defRPr sz="1300">
                <a:solidFill>
                  <a:schemeClr val="dk2"/>
                </a:solidFill>
              </a:defRPr>
            </a:lvl3pPr>
            <a:lvl4pPr lvl="3" algn="r" rtl="0">
              <a:buNone/>
              <a:defRPr sz="1300">
                <a:solidFill>
                  <a:schemeClr val="dk2"/>
                </a:solidFill>
              </a:defRPr>
            </a:lvl4pPr>
            <a:lvl5pPr lvl="4" algn="r" rtl="0">
              <a:buNone/>
              <a:defRPr sz="1300">
                <a:solidFill>
                  <a:schemeClr val="dk2"/>
                </a:solidFill>
              </a:defRPr>
            </a:lvl5pPr>
            <a:lvl6pPr lvl="5" algn="r" rtl="0">
              <a:buNone/>
              <a:defRPr sz="1300">
                <a:solidFill>
                  <a:schemeClr val="dk2"/>
                </a:solidFill>
              </a:defRPr>
            </a:lvl6pPr>
            <a:lvl7pPr lvl="6" algn="r" rtl="0">
              <a:buNone/>
              <a:defRPr sz="1300">
                <a:solidFill>
                  <a:schemeClr val="dk2"/>
                </a:solidFill>
              </a:defRPr>
            </a:lvl7pPr>
            <a:lvl8pPr lvl="7" algn="r" rtl="0">
              <a:buNone/>
              <a:defRPr sz="1300">
                <a:solidFill>
                  <a:schemeClr val="dk2"/>
                </a:solidFill>
              </a:defRPr>
            </a:lvl8pPr>
            <a:lvl9pPr lvl="8" algn="r" rtl="0">
              <a:buNone/>
              <a:defRPr sz="1300">
                <a:solidFill>
                  <a:schemeClr val="dk2"/>
                </a:solidFill>
              </a:defRPr>
            </a:lvl9pPr>
          </a:lstStyle>
          <a:p>
            <a:pPr marL="0" lvl="0" indent="0" algn="r" rtl="0">
              <a:spcBef>
                <a:spcPts val="0"/>
              </a:spcBef>
              <a:spcAft>
                <a:spcPts val="0"/>
              </a:spcAft>
              <a:buNone/>
            </a:pPr>
            <a:fld id="{00000000-1234-1234-1234-123412341234}" type="slidenum">
              <a:rPr lang="en-GB"/>
            </a:fld>
            <a:endParaRPr lang="en-GB"/>
          </a:p>
        </p:txBody>
      </p:sp>
      <p:sp>
        <p:nvSpPr>
          <p:cNvPr id="89" name="Google Shape;89;p4"/>
          <p:cNvSpPr txBox="1">
            <a:spLocks noGrp="1"/>
          </p:cNvSpPr>
          <p:nvPr>
            <p:ph type="title"/>
          </p:nvPr>
        </p:nvSpPr>
        <p:spPr>
          <a:xfrm>
            <a:off x="1570275" y="593375"/>
            <a:ext cx="7981500" cy="763500"/>
          </a:xfrm>
          <a:prstGeom prst="rect">
            <a:avLst/>
          </a:prstGeom>
        </p:spPr>
        <p:txBody>
          <a:bodyPr spcFirstLastPara="1" wrap="square" lIns="121900" tIns="121900" rIns="121900" bIns="121900" anchor="t" anchorCtr="0">
            <a:noAutofit/>
          </a:bodyPr>
          <a:lstStyle>
            <a:lvl1pPr lvl="0" rtl="0">
              <a:spcBef>
                <a:spcPts val="0"/>
              </a:spcBef>
              <a:spcAft>
                <a:spcPts val="0"/>
              </a:spcAft>
              <a:buClr>
                <a:schemeClr val="dk1"/>
              </a:buClr>
              <a:buSzPts val="7200"/>
              <a:buNone/>
              <a:defRPr>
                <a:solidFill>
                  <a:schemeClr val="dk1"/>
                </a:solidFill>
              </a:defRPr>
            </a:lvl1pPr>
            <a:lvl2pPr lvl="1" rtl="0">
              <a:spcBef>
                <a:spcPts val="0"/>
              </a:spcBef>
              <a:spcAft>
                <a:spcPts val="0"/>
              </a:spcAft>
              <a:buClr>
                <a:schemeClr val="dk1"/>
              </a:buClr>
              <a:buSzPts val="7200"/>
              <a:buNone/>
              <a:defRPr>
                <a:solidFill>
                  <a:schemeClr val="dk1"/>
                </a:solidFill>
              </a:defRPr>
            </a:lvl2pPr>
            <a:lvl3pPr lvl="2" rtl="0">
              <a:spcBef>
                <a:spcPts val="0"/>
              </a:spcBef>
              <a:spcAft>
                <a:spcPts val="0"/>
              </a:spcAft>
              <a:buClr>
                <a:schemeClr val="dk1"/>
              </a:buClr>
              <a:buSzPts val="7200"/>
              <a:buNone/>
              <a:defRPr>
                <a:solidFill>
                  <a:schemeClr val="dk1"/>
                </a:solidFill>
              </a:defRPr>
            </a:lvl3pPr>
            <a:lvl4pPr lvl="3" rtl="0">
              <a:spcBef>
                <a:spcPts val="0"/>
              </a:spcBef>
              <a:spcAft>
                <a:spcPts val="0"/>
              </a:spcAft>
              <a:buClr>
                <a:schemeClr val="dk1"/>
              </a:buClr>
              <a:buSzPts val="7200"/>
              <a:buNone/>
              <a:defRPr>
                <a:solidFill>
                  <a:schemeClr val="dk1"/>
                </a:solidFill>
              </a:defRPr>
            </a:lvl4pPr>
            <a:lvl5pPr lvl="4" rtl="0">
              <a:spcBef>
                <a:spcPts val="0"/>
              </a:spcBef>
              <a:spcAft>
                <a:spcPts val="0"/>
              </a:spcAft>
              <a:buClr>
                <a:schemeClr val="dk1"/>
              </a:buClr>
              <a:buSzPts val="7200"/>
              <a:buNone/>
              <a:defRPr>
                <a:solidFill>
                  <a:schemeClr val="dk1"/>
                </a:solidFill>
              </a:defRPr>
            </a:lvl5pPr>
            <a:lvl6pPr lvl="5" rtl="0">
              <a:spcBef>
                <a:spcPts val="0"/>
              </a:spcBef>
              <a:spcAft>
                <a:spcPts val="0"/>
              </a:spcAft>
              <a:buClr>
                <a:schemeClr val="dk1"/>
              </a:buClr>
              <a:buSzPts val="7200"/>
              <a:buNone/>
              <a:defRPr>
                <a:solidFill>
                  <a:schemeClr val="dk1"/>
                </a:solidFill>
              </a:defRPr>
            </a:lvl6pPr>
            <a:lvl7pPr lvl="6" rtl="0">
              <a:spcBef>
                <a:spcPts val="0"/>
              </a:spcBef>
              <a:spcAft>
                <a:spcPts val="0"/>
              </a:spcAft>
              <a:buClr>
                <a:schemeClr val="dk1"/>
              </a:buClr>
              <a:buSzPts val="7200"/>
              <a:buNone/>
              <a:defRPr>
                <a:solidFill>
                  <a:schemeClr val="dk1"/>
                </a:solidFill>
              </a:defRPr>
            </a:lvl7pPr>
            <a:lvl8pPr lvl="7" rtl="0">
              <a:spcBef>
                <a:spcPts val="0"/>
              </a:spcBef>
              <a:spcAft>
                <a:spcPts val="0"/>
              </a:spcAft>
              <a:buClr>
                <a:schemeClr val="dk1"/>
              </a:buClr>
              <a:buSzPts val="7200"/>
              <a:buNone/>
              <a:defRPr>
                <a:solidFill>
                  <a:schemeClr val="dk1"/>
                </a:solidFill>
              </a:defRPr>
            </a:lvl8pPr>
            <a:lvl9pPr lvl="8" rtl="0">
              <a:spcBef>
                <a:spcPts val="0"/>
              </a:spcBef>
              <a:spcAft>
                <a:spcPts val="0"/>
              </a:spcAft>
              <a:buClr>
                <a:schemeClr val="dk1"/>
              </a:buClr>
              <a:buSzPts val="7200"/>
              <a:buNone/>
              <a:defRPr>
                <a:solidFill>
                  <a:schemeClr val="dk1"/>
                </a:solidFill>
              </a:defRPr>
            </a:lvl9pPr>
          </a:lstStyle>
          <a:p/>
        </p:txBody>
      </p:sp>
      <p:sp>
        <p:nvSpPr>
          <p:cNvPr id="90" name="Google Shape;90;p4"/>
          <p:cNvSpPr/>
          <p:nvPr/>
        </p:nvSpPr>
        <p:spPr>
          <a:xfrm rot="-209359">
            <a:off x="11012234" y="2721664"/>
            <a:ext cx="226355" cy="4134485"/>
          </a:xfrm>
          <a:custGeom>
            <a:avLst/>
            <a:gdLst/>
            <a:ahLst/>
            <a:cxnLst/>
            <a:rect l="l" t="t" r="r" b="b"/>
            <a:pathLst>
              <a:path w="551062" h="3348763" extrusionOk="0">
                <a:moveTo>
                  <a:pt x="0" y="102946"/>
                </a:moveTo>
                <a:cubicBezTo>
                  <a:pt x="58538" y="325995"/>
                  <a:pt x="313883" y="798334"/>
                  <a:pt x="393616" y="1338294"/>
                </a:cubicBezTo>
                <a:cubicBezTo>
                  <a:pt x="473349" y="1878254"/>
                  <a:pt x="452154" y="3007630"/>
                  <a:pt x="478395" y="3342708"/>
                </a:cubicBezTo>
                <a:lnTo>
                  <a:pt x="551062" y="3348763"/>
                </a:lnTo>
                <a:cubicBezTo>
                  <a:pt x="546016" y="3004601"/>
                  <a:pt x="532896" y="1835865"/>
                  <a:pt x="448117" y="1277738"/>
                </a:cubicBezTo>
                <a:cubicBezTo>
                  <a:pt x="363338" y="719611"/>
                  <a:pt x="117075" y="195799"/>
                  <a:pt x="42389" y="0"/>
                </a:cubicBezTo>
                <a:lnTo>
                  <a:pt x="0" y="102946"/>
                </a:lnTo>
                <a:close/>
              </a:path>
            </a:pathLst>
          </a:custGeom>
          <a:gradFill>
            <a:gsLst>
              <a:gs pos="0">
                <a:srgbClr val="595959"/>
              </a:gs>
              <a:gs pos="60000">
                <a:srgbClr val="6F803B"/>
              </a:gs>
              <a:gs pos="100000">
                <a:srgbClr val="6F803B"/>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91" name="Google Shape;91;p4"/>
          <p:cNvSpPr/>
          <p:nvPr/>
        </p:nvSpPr>
        <p:spPr>
          <a:xfrm flipH="1">
            <a:off x="11245346" y="1114236"/>
            <a:ext cx="230068" cy="5374765"/>
          </a:xfrm>
          <a:custGeom>
            <a:avLst/>
            <a:gdLst/>
            <a:ahLst/>
            <a:cxnLst/>
            <a:rect l="l" t="t" r="r" b="b"/>
            <a:pathLst>
              <a:path w="551062" h="3348763" extrusionOk="0">
                <a:moveTo>
                  <a:pt x="0" y="102946"/>
                </a:moveTo>
                <a:cubicBezTo>
                  <a:pt x="58538" y="325995"/>
                  <a:pt x="313883" y="798334"/>
                  <a:pt x="393616" y="1338294"/>
                </a:cubicBezTo>
                <a:cubicBezTo>
                  <a:pt x="473349" y="1878254"/>
                  <a:pt x="452154" y="3007630"/>
                  <a:pt x="478395" y="3342708"/>
                </a:cubicBezTo>
                <a:lnTo>
                  <a:pt x="551062" y="3348763"/>
                </a:lnTo>
                <a:cubicBezTo>
                  <a:pt x="546016" y="3004601"/>
                  <a:pt x="532896" y="1835865"/>
                  <a:pt x="448117" y="1277738"/>
                </a:cubicBezTo>
                <a:cubicBezTo>
                  <a:pt x="363338" y="719611"/>
                  <a:pt x="117075" y="195799"/>
                  <a:pt x="42389" y="0"/>
                </a:cubicBezTo>
                <a:lnTo>
                  <a:pt x="0" y="102946"/>
                </a:lnTo>
                <a:close/>
              </a:path>
            </a:pathLst>
          </a:custGeom>
          <a:gradFill>
            <a:gsLst>
              <a:gs pos="0">
                <a:srgbClr val="595959"/>
              </a:gs>
              <a:gs pos="60000">
                <a:srgbClr val="6F803B"/>
              </a:gs>
              <a:gs pos="100000">
                <a:srgbClr val="6F803B"/>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92" name="Google Shape;92;p4"/>
          <p:cNvSpPr/>
          <p:nvPr/>
        </p:nvSpPr>
        <p:spPr>
          <a:xfrm rot="-129665">
            <a:off x="10993093" y="1358314"/>
            <a:ext cx="292271" cy="5503713"/>
          </a:xfrm>
          <a:custGeom>
            <a:avLst/>
            <a:gdLst/>
            <a:ahLst/>
            <a:cxnLst/>
            <a:rect l="l" t="t" r="r" b="b"/>
            <a:pathLst>
              <a:path w="551062" h="3348763" extrusionOk="0">
                <a:moveTo>
                  <a:pt x="0" y="102946"/>
                </a:moveTo>
                <a:cubicBezTo>
                  <a:pt x="58538" y="325995"/>
                  <a:pt x="313883" y="798334"/>
                  <a:pt x="393616" y="1338294"/>
                </a:cubicBezTo>
                <a:cubicBezTo>
                  <a:pt x="473349" y="1878254"/>
                  <a:pt x="452154" y="3007630"/>
                  <a:pt x="478395" y="3342708"/>
                </a:cubicBezTo>
                <a:lnTo>
                  <a:pt x="551062" y="3348763"/>
                </a:lnTo>
                <a:cubicBezTo>
                  <a:pt x="546016" y="3004601"/>
                  <a:pt x="532896" y="1835865"/>
                  <a:pt x="448117" y="1277738"/>
                </a:cubicBezTo>
                <a:cubicBezTo>
                  <a:pt x="363338" y="719611"/>
                  <a:pt x="117075" y="195799"/>
                  <a:pt x="42389" y="0"/>
                </a:cubicBezTo>
                <a:lnTo>
                  <a:pt x="0" y="102946"/>
                </a:lnTo>
                <a:close/>
              </a:path>
            </a:pathLst>
          </a:custGeom>
          <a:gradFill>
            <a:gsLst>
              <a:gs pos="0">
                <a:srgbClr val="595959"/>
              </a:gs>
              <a:gs pos="60000">
                <a:srgbClr val="6F803B"/>
              </a:gs>
              <a:gs pos="100000">
                <a:srgbClr val="6F803B"/>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93" name="Google Shape;93;p4"/>
          <p:cNvSpPr/>
          <p:nvPr/>
        </p:nvSpPr>
        <p:spPr>
          <a:xfrm flipH="1">
            <a:off x="11145958" y="0"/>
            <a:ext cx="1001633" cy="5487490"/>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94" name="Google Shape;94;p4"/>
          <p:cNvSpPr/>
          <p:nvPr/>
        </p:nvSpPr>
        <p:spPr>
          <a:xfrm rot="-489575">
            <a:off x="10257429" y="1431770"/>
            <a:ext cx="770954" cy="5473723"/>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95" name="Google Shape;95;p4"/>
          <p:cNvGrpSpPr/>
          <p:nvPr/>
        </p:nvGrpSpPr>
        <p:grpSpPr>
          <a:xfrm rot="607849" flipH="1">
            <a:off x="10886905" y="344335"/>
            <a:ext cx="1207724" cy="1216551"/>
            <a:chOff x="5307255" y="1547438"/>
            <a:chExt cx="1117486" cy="1125654"/>
          </a:xfrm>
        </p:grpSpPr>
        <p:sp>
          <p:nvSpPr>
            <p:cNvPr id="96" name="Google Shape;96;p4"/>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97" name="Google Shape;97;p4"/>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98" name="Google Shape;98;p4"/>
          <p:cNvGrpSpPr/>
          <p:nvPr/>
        </p:nvGrpSpPr>
        <p:grpSpPr>
          <a:xfrm rot="608125" flipH="1">
            <a:off x="11077475" y="1722394"/>
            <a:ext cx="963332" cy="970373"/>
            <a:chOff x="5307255" y="1547438"/>
            <a:chExt cx="1117486" cy="1125654"/>
          </a:xfrm>
        </p:grpSpPr>
        <p:sp>
          <p:nvSpPr>
            <p:cNvPr id="99" name="Google Shape;99;p4"/>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100" name="Google Shape;100;p4"/>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101" name="Google Shape;101;p4"/>
          <p:cNvGrpSpPr/>
          <p:nvPr/>
        </p:nvGrpSpPr>
        <p:grpSpPr>
          <a:xfrm rot="608125" flipH="1">
            <a:off x="10418421" y="1014894"/>
            <a:ext cx="963332" cy="970373"/>
            <a:chOff x="5307255" y="1547438"/>
            <a:chExt cx="1117486" cy="1125654"/>
          </a:xfrm>
        </p:grpSpPr>
        <p:sp>
          <p:nvSpPr>
            <p:cNvPr id="102" name="Google Shape;102;p4"/>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103" name="Google Shape;103;p4"/>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104" name="Google Shape;104;p4"/>
          <p:cNvGrpSpPr/>
          <p:nvPr/>
        </p:nvGrpSpPr>
        <p:grpSpPr>
          <a:xfrm rot="608125" flipH="1">
            <a:off x="10358874" y="2245198"/>
            <a:ext cx="963332" cy="970373"/>
            <a:chOff x="5307255" y="1547438"/>
            <a:chExt cx="1117486" cy="1125654"/>
          </a:xfrm>
        </p:grpSpPr>
        <p:sp>
          <p:nvSpPr>
            <p:cNvPr id="105" name="Google Shape;105;p4"/>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106" name="Google Shape;106;p4"/>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107" name="Google Shape;107;p4"/>
          <p:cNvGrpSpPr/>
          <p:nvPr/>
        </p:nvGrpSpPr>
        <p:grpSpPr>
          <a:xfrm rot="608127" flipH="1">
            <a:off x="11265674" y="2680595"/>
            <a:ext cx="835054" cy="841158"/>
            <a:chOff x="5307255" y="1547438"/>
            <a:chExt cx="1117486" cy="1125654"/>
          </a:xfrm>
        </p:grpSpPr>
        <p:sp>
          <p:nvSpPr>
            <p:cNvPr id="108" name="Google Shape;108;p4"/>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109" name="Google Shape;109;p4"/>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110" name="Google Shape;110;p4"/>
          <p:cNvGrpSpPr/>
          <p:nvPr/>
        </p:nvGrpSpPr>
        <p:grpSpPr>
          <a:xfrm rot="607931" flipH="1">
            <a:off x="10646248" y="3247822"/>
            <a:ext cx="1197398" cy="1206151"/>
            <a:chOff x="5307255" y="1547438"/>
            <a:chExt cx="1117486" cy="1125654"/>
          </a:xfrm>
        </p:grpSpPr>
        <p:sp>
          <p:nvSpPr>
            <p:cNvPr id="111" name="Google Shape;111;p4"/>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112" name="Google Shape;112;p4"/>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113" name="Google Shape;113;p4"/>
          <p:cNvGrpSpPr/>
          <p:nvPr/>
        </p:nvGrpSpPr>
        <p:grpSpPr>
          <a:xfrm rot="607740" flipH="1">
            <a:off x="10459317" y="4348837"/>
            <a:ext cx="934706" cy="941538"/>
            <a:chOff x="5307255" y="1547438"/>
            <a:chExt cx="1117486" cy="1125654"/>
          </a:xfrm>
        </p:grpSpPr>
        <p:sp>
          <p:nvSpPr>
            <p:cNvPr id="114" name="Google Shape;114;p4"/>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115" name="Google Shape;115;p4"/>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116" name="Google Shape;116;p4"/>
          <p:cNvGrpSpPr/>
          <p:nvPr/>
        </p:nvGrpSpPr>
        <p:grpSpPr>
          <a:xfrm rot="607931" flipH="1">
            <a:off x="10665425" y="5235077"/>
            <a:ext cx="1197398" cy="1206151"/>
            <a:chOff x="5307255" y="1547438"/>
            <a:chExt cx="1117486" cy="1125654"/>
          </a:xfrm>
        </p:grpSpPr>
        <p:sp>
          <p:nvSpPr>
            <p:cNvPr id="117" name="Google Shape;117;p4"/>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118" name="Google Shape;118;p4"/>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119" name="Google Shape;119;p4"/>
          <p:cNvGrpSpPr/>
          <p:nvPr/>
        </p:nvGrpSpPr>
        <p:grpSpPr>
          <a:xfrm rot="608127" flipH="1">
            <a:off x="11254571" y="4262123"/>
            <a:ext cx="835054" cy="841158"/>
            <a:chOff x="5307255" y="1547438"/>
            <a:chExt cx="1117486" cy="1125654"/>
          </a:xfrm>
        </p:grpSpPr>
        <p:sp>
          <p:nvSpPr>
            <p:cNvPr id="120" name="Google Shape;120;p4"/>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121" name="Google Shape;121;p4"/>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Header">
  <p:cSld name="CUSTOM_1">
    <p:bg>
      <p:bgPr>
        <a:solidFill>
          <a:schemeClr val="accent1"/>
        </a:solidFill>
        <a:effectLst/>
      </p:bgPr>
    </p:bg>
    <p:spTree>
      <p:nvGrpSpPr>
        <p:cNvPr id="1" name="Shape 122"/>
        <p:cNvGrpSpPr/>
        <p:nvPr/>
      </p:nvGrpSpPr>
      <p:grpSpPr>
        <a:xfrm>
          <a:off x="0" y="0"/>
          <a:ext cx="0" cy="0"/>
          <a:chOff x="0" y="0"/>
          <a:chExt cx="0" cy="0"/>
        </a:xfrm>
      </p:grpSpPr>
      <p:sp>
        <p:nvSpPr>
          <p:cNvPr id="123" name="Google Shape;123;p5"/>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Autofit/>
          </a:bodyPr>
          <a:lstStyle>
            <a:lvl1pPr lvl="0" algn="r" rtl="0">
              <a:buNone/>
              <a:defRPr sz="1300">
                <a:solidFill>
                  <a:schemeClr val="dk2"/>
                </a:solidFill>
              </a:defRPr>
            </a:lvl1pPr>
            <a:lvl2pPr lvl="1" algn="r" rtl="0">
              <a:buNone/>
              <a:defRPr sz="1300">
                <a:solidFill>
                  <a:schemeClr val="dk2"/>
                </a:solidFill>
              </a:defRPr>
            </a:lvl2pPr>
            <a:lvl3pPr lvl="2" algn="r" rtl="0">
              <a:buNone/>
              <a:defRPr sz="1300">
                <a:solidFill>
                  <a:schemeClr val="dk2"/>
                </a:solidFill>
              </a:defRPr>
            </a:lvl3pPr>
            <a:lvl4pPr lvl="3" algn="r" rtl="0">
              <a:buNone/>
              <a:defRPr sz="1300">
                <a:solidFill>
                  <a:schemeClr val="dk2"/>
                </a:solidFill>
              </a:defRPr>
            </a:lvl4pPr>
            <a:lvl5pPr lvl="4" algn="r" rtl="0">
              <a:buNone/>
              <a:defRPr sz="1300">
                <a:solidFill>
                  <a:schemeClr val="dk2"/>
                </a:solidFill>
              </a:defRPr>
            </a:lvl5pPr>
            <a:lvl6pPr lvl="5" algn="r" rtl="0">
              <a:buNone/>
              <a:defRPr sz="1300">
                <a:solidFill>
                  <a:schemeClr val="dk2"/>
                </a:solidFill>
              </a:defRPr>
            </a:lvl6pPr>
            <a:lvl7pPr lvl="6" algn="r" rtl="0">
              <a:buNone/>
              <a:defRPr sz="1300">
                <a:solidFill>
                  <a:schemeClr val="dk2"/>
                </a:solidFill>
              </a:defRPr>
            </a:lvl7pPr>
            <a:lvl8pPr lvl="7" algn="r" rtl="0">
              <a:buNone/>
              <a:defRPr sz="1300">
                <a:solidFill>
                  <a:schemeClr val="dk2"/>
                </a:solidFill>
              </a:defRPr>
            </a:lvl8pPr>
            <a:lvl9pPr lvl="8" algn="r" rtl="0">
              <a:buNone/>
              <a:defRPr sz="1300">
                <a:solidFill>
                  <a:schemeClr val="dk2"/>
                </a:solidFill>
              </a:defRPr>
            </a:lvl9pPr>
          </a:lstStyle>
          <a:p>
            <a:pPr marL="0" lvl="0" indent="0" algn="r" rtl="0">
              <a:spcBef>
                <a:spcPts val="0"/>
              </a:spcBef>
              <a:spcAft>
                <a:spcPts val="0"/>
              </a:spcAft>
              <a:buNone/>
            </a:pPr>
            <a:fld id="{00000000-1234-1234-1234-123412341234}" type="slidenum">
              <a:rPr lang="en-GB"/>
            </a:fld>
            <a:endParaRPr lang="en-GB"/>
          </a:p>
        </p:txBody>
      </p:sp>
      <p:sp>
        <p:nvSpPr>
          <p:cNvPr id="124" name="Google Shape;124;p5"/>
          <p:cNvSpPr txBox="1">
            <a:spLocks noGrp="1"/>
          </p:cNvSpPr>
          <p:nvPr>
            <p:ph type="title"/>
          </p:nvPr>
        </p:nvSpPr>
        <p:spPr>
          <a:xfrm>
            <a:off x="3826000" y="3047250"/>
            <a:ext cx="7212600" cy="763500"/>
          </a:xfrm>
          <a:prstGeom prst="rect">
            <a:avLst/>
          </a:prstGeom>
        </p:spPr>
        <p:txBody>
          <a:bodyPr spcFirstLastPara="1" wrap="square" lIns="121900" tIns="121900" rIns="121900" bIns="121900" anchor="ctr" anchorCtr="0">
            <a:noAutofit/>
          </a:bodyPr>
          <a:lstStyle>
            <a:lvl1pPr lvl="0" algn="ctr" rtl="0">
              <a:spcBef>
                <a:spcPts val="0"/>
              </a:spcBef>
              <a:spcAft>
                <a:spcPts val="0"/>
              </a:spcAft>
              <a:buClr>
                <a:schemeClr val="dk1"/>
              </a:buClr>
              <a:buSzPts val="9600"/>
              <a:buNone/>
              <a:defRPr sz="9600">
                <a:solidFill>
                  <a:schemeClr val="dk1"/>
                </a:solidFill>
              </a:defRPr>
            </a:lvl1pPr>
            <a:lvl2pPr lvl="1" algn="ctr" rtl="0">
              <a:spcBef>
                <a:spcPts val="0"/>
              </a:spcBef>
              <a:spcAft>
                <a:spcPts val="0"/>
              </a:spcAft>
              <a:buClr>
                <a:schemeClr val="dk1"/>
              </a:buClr>
              <a:buSzPts val="9600"/>
              <a:buNone/>
              <a:defRPr sz="9600">
                <a:solidFill>
                  <a:schemeClr val="dk1"/>
                </a:solidFill>
              </a:defRPr>
            </a:lvl2pPr>
            <a:lvl3pPr lvl="2" algn="ctr" rtl="0">
              <a:spcBef>
                <a:spcPts val="0"/>
              </a:spcBef>
              <a:spcAft>
                <a:spcPts val="0"/>
              </a:spcAft>
              <a:buClr>
                <a:schemeClr val="dk1"/>
              </a:buClr>
              <a:buSzPts val="9600"/>
              <a:buNone/>
              <a:defRPr sz="9600">
                <a:solidFill>
                  <a:schemeClr val="dk1"/>
                </a:solidFill>
              </a:defRPr>
            </a:lvl3pPr>
            <a:lvl4pPr lvl="3" algn="ctr" rtl="0">
              <a:spcBef>
                <a:spcPts val="0"/>
              </a:spcBef>
              <a:spcAft>
                <a:spcPts val="0"/>
              </a:spcAft>
              <a:buClr>
                <a:schemeClr val="dk1"/>
              </a:buClr>
              <a:buSzPts val="9600"/>
              <a:buNone/>
              <a:defRPr sz="9600">
                <a:solidFill>
                  <a:schemeClr val="dk1"/>
                </a:solidFill>
              </a:defRPr>
            </a:lvl4pPr>
            <a:lvl5pPr lvl="4" algn="ctr" rtl="0">
              <a:spcBef>
                <a:spcPts val="0"/>
              </a:spcBef>
              <a:spcAft>
                <a:spcPts val="0"/>
              </a:spcAft>
              <a:buClr>
                <a:schemeClr val="dk1"/>
              </a:buClr>
              <a:buSzPts val="9600"/>
              <a:buNone/>
              <a:defRPr sz="9600">
                <a:solidFill>
                  <a:schemeClr val="dk1"/>
                </a:solidFill>
              </a:defRPr>
            </a:lvl5pPr>
            <a:lvl6pPr lvl="5" algn="ctr" rtl="0">
              <a:spcBef>
                <a:spcPts val="0"/>
              </a:spcBef>
              <a:spcAft>
                <a:spcPts val="0"/>
              </a:spcAft>
              <a:buClr>
                <a:schemeClr val="dk1"/>
              </a:buClr>
              <a:buSzPts val="9600"/>
              <a:buNone/>
              <a:defRPr sz="9600">
                <a:solidFill>
                  <a:schemeClr val="dk1"/>
                </a:solidFill>
              </a:defRPr>
            </a:lvl6pPr>
            <a:lvl7pPr lvl="6" algn="ctr" rtl="0">
              <a:spcBef>
                <a:spcPts val="0"/>
              </a:spcBef>
              <a:spcAft>
                <a:spcPts val="0"/>
              </a:spcAft>
              <a:buClr>
                <a:schemeClr val="dk1"/>
              </a:buClr>
              <a:buSzPts val="9600"/>
              <a:buNone/>
              <a:defRPr sz="9600">
                <a:solidFill>
                  <a:schemeClr val="dk1"/>
                </a:solidFill>
              </a:defRPr>
            </a:lvl7pPr>
            <a:lvl8pPr lvl="7" algn="ctr" rtl="0">
              <a:spcBef>
                <a:spcPts val="0"/>
              </a:spcBef>
              <a:spcAft>
                <a:spcPts val="0"/>
              </a:spcAft>
              <a:buClr>
                <a:schemeClr val="dk1"/>
              </a:buClr>
              <a:buSzPts val="9600"/>
              <a:buNone/>
              <a:defRPr sz="9600">
                <a:solidFill>
                  <a:schemeClr val="dk1"/>
                </a:solidFill>
              </a:defRPr>
            </a:lvl8pPr>
            <a:lvl9pPr lvl="8" algn="ctr" rtl="0">
              <a:spcBef>
                <a:spcPts val="0"/>
              </a:spcBef>
              <a:spcAft>
                <a:spcPts val="0"/>
              </a:spcAft>
              <a:buClr>
                <a:schemeClr val="dk1"/>
              </a:buClr>
              <a:buSzPts val="9600"/>
              <a:buNone/>
              <a:defRPr sz="9600">
                <a:solidFill>
                  <a:schemeClr val="dk1"/>
                </a:solidFill>
              </a:defRPr>
            </a:lvl9pPr>
          </a:lstStyle>
          <a:p/>
        </p:txBody>
      </p:sp>
      <p:sp>
        <p:nvSpPr>
          <p:cNvPr id="125" name="Google Shape;125;p5"/>
          <p:cNvSpPr/>
          <p:nvPr/>
        </p:nvSpPr>
        <p:spPr>
          <a:xfrm rot="648264" flipH="1">
            <a:off x="2036631" y="1896553"/>
            <a:ext cx="748358" cy="4344453"/>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126" name="Google Shape;126;p5"/>
          <p:cNvSpPr/>
          <p:nvPr/>
        </p:nvSpPr>
        <p:spPr>
          <a:xfrm rot="159780">
            <a:off x="456006" y="1427869"/>
            <a:ext cx="1207753" cy="4342227"/>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127" name="Google Shape;127;p5"/>
          <p:cNvGrpSpPr/>
          <p:nvPr/>
        </p:nvGrpSpPr>
        <p:grpSpPr>
          <a:xfrm rot="-1545250" flipH="1">
            <a:off x="241930" y="2094991"/>
            <a:ext cx="2782442" cy="4325244"/>
            <a:chOff x="5781674" y="547101"/>
            <a:chExt cx="2605044" cy="4089732"/>
          </a:xfrm>
        </p:grpSpPr>
        <p:sp>
          <p:nvSpPr>
            <p:cNvPr id="128" name="Google Shape;128;p5"/>
            <p:cNvSpPr/>
            <p:nvPr/>
          </p:nvSpPr>
          <p:spPr>
            <a:xfrm rot="-894226">
              <a:off x="6527769" y="1142238"/>
              <a:ext cx="1450664" cy="3364637"/>
            </a:xfrm>
            <a:custGeom>
              <a:avLst/>
              <a:gdLst/>
              <a:ahLst/>
              <a:cxnLst/>
              <a:rect l="l" t="t" r="r" b="b"/>
              <a:pathLst>
                <a:path w="1448953" h="3360670" extrusionOk="0">
                  <a:moveTo>
                    <a:pt x="1191919" y="86813"/>
                  </a:moveTo>
                  <a:cubicBezTo>
                    <a:pt x="1025290" y="132667"/>
                    <a:pt x="921395" y="246543"/>
                    <a:pt x="892225" y="363714"/>
                  </a:cubicBezTo>
                  <a:cubicBezTo>
                    <a:pt x="866702" y="466240"/>
                    <a:pt x="709570" y="565145"/>
                    <a:pt x="647549" y="578271"/>
                  </a:cubicBezTo>
                  <a:lnTo>
                    <a:pt x="640118" y="578320"/>
                  </a:lnTo>
                  <a:lnTo>
                    <a:pt x="692307" y="728846"/>
                  </a:lnTo>
                  <a:cubicBezTo>
                    <a:pt x="726650" y="838573"/>
                    <a:pt x="758737" y="954796"/>
                    <a:pt x="785069" y="1074429"/>
                  </a:cubicBezTo>
                  <a:lnTo>
                    <a:pt x="819224" y="1257170"/>
                  </a:lnTo>
                  <a:lnTo>
                    <a:pt x="825754" y="1225216"/>
                  </a:lnTo>
                  <a:cubicBezTo>
                    <a:pt x="838960" y="1176376"/>
                    <a:pt x="862291" y="1128744"/>
                    <a:pt x="898552" y="1099183"/>
                  </a:cubicBezTo>
                  <a:cubicBezTo>
                    <a:pt x="995245" y="1020355"/>
                    <a:pt x="1171036" y="917459"/>
                    <a:pt x="1411292" y="928426"/>
                  </a:cubicBezTo>
                  <a:cubicBezTo>
                    <a:pt x="1243260" y="968835"/>
                    <a:pt x="1135715" y="1079270"/>
                    <a:pt x="1102749" y="1195430"/>
                  </a:cubicBezTo>
                  <a:cubicBezTo>
                    <a:pt x="1073903" y="1297071"/>
                    <a:pt x="913637" y="1390812"/>
                    <a:pt x="851222" y="1401913"/>
                  </a:cubicBezTo>
                  <a:lnTo>
                    <a:pt x="838408" y="1401581"/>
                  </a:lnTo>
                  <a:lnTo>
                    <a:pt x="852577" y="1518234"/>
                  </a:lnTo>
                  <a:lnTo>
                    <a:pt x="868497" y="1712474"/>
                  </a:lnTo>
                  <a:lnTo>
                    <a:pt x="875296" y="1738373"/>
                  </a:lnTo>
                  <a:cubicBezTo>
                    <a:pt x="877335" y="1749742"/>
                    <a:pt x="878083" y="1759689"/>
                    <a:pt x="877453" y="1767587"/>
                  </a:cubicBezTo>
                  <a:lnTo>
                    <a:pt x="873836" y="1777607"/>
                  </a:lnTo>
                  <a:lnTo>
                    <a:pt x="875241" y="1794757"/>
                  </a:lnTo>
                  <a:lnTo>
                    <a:pt x="892177" y="2109908"/>
                  </a:lnTo>
                  <a:lnTo>
                    <a:pt x="909485" y="2076862"/>
                  </a:lnTo>
                  <a:cubicBezTo>
                    <a:pt x="918468" y="2063388"/>
                    <a:pt x="928818" y="2051263"/>
                    <a:pt x="940654" y="2041110"/>
                  </a:cubicBezTo>
                  <a:cubicBezTo>
                    <a:pt x="1035341" y="1959884"/>
                    <a:pt x="1208498" y="1852615"/>
                    <a:pt x="1448953" y="1857557"/>
                  </a:cubicBezTo>
                  <a:cubicBezTo>
                    <a:pt x="1281987" y="1902164"/>
                    <a:pt x="1177243" y="2015259"/>
                    <a:pt x="1147199" y="2132210"/>
                  </a:cubicBezTo>
                  <a:cubicBezTo>
                    <a:pt x="1124665" y="2219922"/>
                    <a:pt x="1005462" y="2304253"/>
                    <a:pt x="932746" y="2334531"/>
                  </a:cubicBezTo>
                  <a:lnTo>
                    <a:pt x="903202" y="2344187"/>
                  </a:lnTo>
                  <a:lnTo>
                    <a:pt x="908194" y="2477841"/>
                  </a:lnTo>
                  <a:cubicBezTo>
                    <a:pt x="920701" y="2855046"/>
                    <a:pt x="924855" y="3198771"/>
                    <a:pt x="927229" y="3360670"/>
                  </a:cubicBezTo>
                  <a:lnTo>
                    <a:pt x="854303" y="3354593"/>
                  </a:lnTo>
                  <a:cubicBezTo>
                    <a:pt x="844428" y="3228492"/>
                    <a:pt x="841247" y="2990296"/>
                    <a:pt x="836909" y="2713233"/>
                  </a:cubicBezTo>
                  <a:lnTo>
                    <a:pt x="836374" y="2685348"/>
                  </a:lnTo>
                  <a:lnTo>
                    <a:pt x="807689" y="2685619"/>
                  </a:lnTo>
                  <a:cubicBezTo>
                    <a:pt x="729110" y="2680171"/>
                    <a:pt x="589206" y="2638363"/>
                    <a:pt x="539820" y="2562453"/>
                  </a:cubicBezTo>
                  <a:cubicBezTo>
                    <a:pt x="473971" y="2461241"/>
                    <a:pt x="338574" y="2387555"/>
                    <a:pt x="166109" y="2398654"/>
                  </a:cubicBezTo>
                  <a:cubicBezTo>
                    <a:pt x="392372" y="2317117"/>
                    <a:pt x="590731" y="2363415"/>
                    <a:pt x="706413" y="2410116"/>
                  </a:cubicBezTo>
                  <a:cubicBezTo>
                    <a:pt x="735334" y="2421792"/>
                    <a:pt x="761141" y="2442840"/>
                    <a:pt x="783151" y="2468240"/>
                  </a:cubicBezTo>
                  <a:lnTo>
                    <a:pt x="833724" y="2547209"/>
                  </a:lnTo>
                  <a:lnTo>
                    <a:pt x="828552" y="2277642"/>
                  </a:lnTo>
                  <a:cubicBezTo>
                    <a:pt x="824823" y="2128831"/>
                    <a:pt x="819823" y="1979457"/>
                    <a:pt x="812571" y="1838673"/>
                  </a:cubicBezTo>
                  <a:lnTo>
                    <a:pt x="809332" y="1790015"/>
                  </a:lnTo>
                  <a:lnTo>
                    <a:pt x="775134" y="1785520"/>
                  </a:lnTo>
                  <a:cubicBezTo>
                    <a:pt x="696132" y="1770932"/>
                    <a:pt x="592118" y="1731356"/>
                    <a:pt x="550962" y="1668098"/>
                  </a:cubicBezTo>
                  <a:cubicBezTo>
                    <a:pt x="485113" y="1566885"/>
                    <a:pt x="349716" y="1493200"/>
                    <a:pt x="177251" y="1504299"/>
                  </a:cubicBezTo>
                  <a:cubicBezTo>
                    <a:pt x="403514" y="1422761"/>
                    <a:pt x="601873" y="1469060"/>
                    <a:pt x="717555" y="1515761"/>
                  </a:cubicBezTo>
                  <a:cubicBezTo>
                    <a:pt x="746476" y="1527437"/>
                    <a:pt x="772283" y="1548484"/>
                    <a:pt x="794293" y="1573885"/>
                  </a:cubicBezTo>
                  <a:lnTo>
                    <a:pt x="795022" y="1575023"/>
                  </a:lnTo>
                  <a:lnTo>
                    <a:pt x="794772" y="1571272"/>
                  </a:lnTo>
                  <a:cubicBezTo>
                    <a:pt x="787645" y="1487765"/>
                    <a:pt x="779225" y="1410788"/>
                    <a:pt x="769223" y="1343053"/>
                  </a:cubicBezTo>
                  <a:cubicBezTo>
                    <a:pt x="749219" y="1207583"/>
                    <a:pt x="718200" y="1076354"/>
                    <a:pt x="682006" y="952215"/>
                  </a:cubicBezTo>
                  <a:lnTo>
                    <a:pt x="669328" y="914878"/>
                  </a:lnTo>
                  <a:lnTo>
                    <a:pt x="641580" y="915141"/>
                  </a:lnTo>
                  <a:cubicBezTo>
                    <a:pt x="563001" y="909692"/>
                    <a:pt x="423097" y="867885"/>
                    <a:pt x="373711" y="791975"/>
                  </a:cubicBezTo>
                  <a:cubicBezTo>
                    <a:pt x="307862" y="690762"/>
                    <a:pt x="172465" y="617077"/>
                    <a:pt x="0" y="628176"/>
                  </a:cubicBezTo>
                  <a:cubicBezTo>
                    <a:pt x="226263" y="546638"/>
                    <a:pt x="424622" y="592936"/>
                    <a:pt x="540304" y="639638"/>
                  </a:cubicBezTo>
                  <a:cubicBezTo>
                    <a:pt x="554765" y="645476"/>
                    <a:pt x="568447" y="653656"/>
                    <a:pt x="581265" y="663553"/>
                  </a:cubicBezTo>
                  <a:lnTo>
                    <a:pt x="585298" y="667408"/>
                  </a:lnTo>
                  <a:lnTo>
                    <a:pt x="563739" y="603918"/>
                  </a:lnTo>
                  <a:cubicBezTo>
                    <a:pt x="482330" y="389698"/>
                    <a:pt x="403580" y="215233"/>
                    <a:pt x="374207" y="103312"/>
                  </a:cubicBezTo>
                  <a:lnTo>
                    <a:pt x="416747" y="0"/>
                  </a:lnTo>
                  <a:cubicBezTo>
                    <a:pt x="449538" y="85967"/>
                    <a:pt x="515287" y="234940"/>
                    <a:pt x="586004" y="422239"/>
                  </a:cubicBezTo>
                  <a:lnTo>
                    <a:pt x="608266" y="486450"/>
                  </a:lnTo>
                  <a:lnTo>
                    <a:pt x="607999" y="451410"/>
                  </a:lnTo>
                  <a:cubicBezTo>
                    <a:pt x="614944" y="387457"/>
                    <a:pt x="637966" y="315127"/>
                    <a:pt x="685005" y="274161"/>
                  </a:cubicBezTo>
                  <a:cubicBezTo>
                    <a:pt x="779083" y="192229"/>
                    <a:pt x="951433" y="83669"/>
                    <a:pt x="1191919" y="86813"/>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129" name="Google Shape;129;p5"/>
            <p:cNvGrpSpPr/>
            <p:nvPr/>
          </p:nvGrpSpPr>
          <p:grpSpPr>
            <a:xfrm>
              <a:off x="5781674" y="547101"/>
              <a:ext cx="968399" cy="1110421"/>
              <a:chOff x="5781674" y="528934"/>
              <a:chExt cx="968399" cy="1110421"/>
            </a:xfrm>
          </p:grpSpPr>
          <p:sp>
            <p:nvSpPr>
              <p:cNvPr id="130" name="Google Shape;130;p5"/>
              <p:cNvSpPr/>
              <p:nvPr/>
            </p:nvSpPr>
            <p:spPr>
              <a:xfrm rot="-1985831">
                <a:off x="6188231" y="595206"/>
                <a:ext cx="265355" cy="932031"/>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131" name="Google Shape;131;p5"/>
              <p:cNvSpPr/>
              <p:nvPr/>
            </p:nvSpPr>
            <p:spPr>
              <a:xfrm rot="-1127820">
                <a:off x="5913155" y="617709"/>
                <a:ext cx="705437" cy="932871"/>
              </a:xfrm>
              <a:custGeom>
                <a:avLst/>
                <a:gdLst/>
                <a:ahLst/>
                <a:cxnLst/>
                <a:rect l="l" t="t" r="r" b="b"/>
                <a:pathLst>
                  <a:path w="704816" h="932050" extrusionOk="0">
                    <a:moveTo>
                      <a:pt x="572192" y="0"/>
                    </a:moveTo>
                    <a:cubicBezTo>
                      <a:pt x="645438" y="0"/>
                      <a:pt x="704816" y="208646"/>
                      <a:pt x="704816" y="466025"/>
                    </a:cubicBezTo>
                    <a:cubicBezTo>
                      <a:pt x="704816" y="723404"/>
                      <a:pt x="645438" y="932050"/>
                      <a:pt x="572192" y="932050"/>
                    </a:cubicBezTo>
                    <a:lnTo>
                      <a:pt x="562800" y="928723"/>
                    </a:lnTo>
                    <a:lnTo>
                      <a:pt x="554667" y="931304"/>
                    </a:lnTo>
                    <a:cubicBezTo>
                      <a:pt x="480254" y="933116"/>
                      <a:pt x="330628" y="810708"/>
                      <a:pt x="194743" y="631117"/>
                    </a:cubicBezTo>
                    <a:cubicBezTo>
                      <a:pt x="39445" y="425869"/>
                      <a:pt x="-39097" y="223657"/>
                      <a:pt x="19313" y="179461"/>
                    </a:cubicBezTo>
                    <a:cubicBezTo>
                      <a:pt x="77723" y="135266"/>
                      <a:pt x="250967" y="265824"/>
                      <a:pt x="406265" y="471071"/>
                    </a:cubicBezTo>
                    <a:lnTo>
                      <a:pt x="441116" y="519986"/>
                    </a:lnTo>
                    <a:lnTo>
                      <a:pt x="439568" y="466025"/>
                    </a:lnTo>
                    <a:cubicBezTo>
                      <a:pt x="439568" y="208646"/>
                      <a:pt x="498946" y="0"/>
                      <a:pt x="572192" y="0"/>
                    </a:cubicBez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sp>
        <p:nvSpPr>
          <p:cNvPr id="132" name="Google Shape;132;p5"/>
          <p:cNvSpPr/>
          <p:nvPr/>
        </p:nvSpPr>
        <p:spPr>
          <a:xfrm rot="5776094">
            <a:off x="-165195" y="3859180"/>
            <a:ext cx="3924007" cy="1079422"/>
          </a:xfrm>
          <a:custGeom>
            <a:avLst/>
            <a:gdLst/>
            <a:ahLst/>
            <a:cxnLst/>
            <a:rect l="l" t="t" r="r" b="b"/>
            <a:pathLst>
              <a:path w="3570296" h="1258395" extrusionOk="0">
                <a:moveTo>
                  <a:pt x="52" y="114287"/>
                </a:moveTo>
                <a:cubicBezTo>
                  <a:pt x="751" y="92231"/>
                  <a:pt x="8463" y="70112"/>
                  <a:pt x="24969" y="48300"/>
                </a:cubicBezTo>
                <a:cubicBezTo>
                  <a:pt x="157023" y="-126193"/>
                  <a:pt x="439442" y="311510"/>
                  <a:pt x="513040" y="355151"/>
                </a:cubicBezTo>
                <a:lnTo>
                  <a:pt x="497428" y="367539"/>
                </a:lnTo>
                <a:lnTo>
                  <a:pt x="567794" y="391986"/>
                </a:lnTo>
                <a:cubicBezTo>
                  <a:pt x="600503" y="403531"/>
                  <a:pt x="634955" y="415788"/>
                  <a:pt x="670999" y="428488"/>
                </a:cubicBezTo>
                <a:lnTo>
                  <a:pt x="716281" y="444102"/>
                </a:lnTo>
                <a:lnTo>
                  <a:pt x="701865" y="404273"/>
                </a:lnTo>
                <a:cubicBezTo>
                  <a:pt x="649428" y="255156"/>
                  <a:pt x="584812" y="23866"/>
                  <a:pt x="763696" y="1452"/>
                </a:cubicBezTo>
                <a:cubicBezTo>
                  <a:pt x="1002210" y="-28434"/>
                  <a:pt x="894788" y="411788"/>
                  <a:pt x="890967" y="497415"/>
                </a:cubicBezTo>
                <a:lnTo>
                  <a:pt x="881798" y="498502"/>
                </a:lnTo>
                <a:lnTo>
                  <a:pt x="1170375" y="584825"/>
                </a:lnTo>
                <a:lnTo>
                  <a:pt x="1206427" y="593079"/>
                </a:lnTo>
                <a:lnTo>
                  <a:pt x="1191308" y="549404"/>
                </a:lnTo>
                <a:cubicBezTo>
                  <a:pt x="1140965" y="399568"/>
                  <a:pt x="1079596" y="167395"/>
                  <a:pt x="1258778" y="147490"/>
                </a:cubicBezTo>
                <a:cubicBezTo>
                  <a:pt x="1482755" y="122608"/>
                  <a:pt x="1396927" y="506605"/>
                  <a:pt x="1381187" y="625206"/>
                </a:cubicBezTo>
                <a:lnTo>
                  <a:pt x="1380506" y="631688"/>
                </a:lnTo>
                <a:lnTo>
                  <a:pt x="1559827" y="661387"/>
                </a:lnTo>
                <a:lnTo>
                  <a:pt x="1768380" y="681955"/>
                </a:lnTo>
                <a:lnTo>
                  <a:pt x="1753583" y="630159"/>
                </a:lnTo>
                <a:cubicBezTo>
                  <a:pt x="1711551" y="477782"/>
                  <a:pt x="1663035" y="242588"/>
                  <a:pt x="1843040" y="232560"/>
                </a:cubicBezTo>
                <a:cubicBezTo>
                  <a:pt x="2053045" y="220861"/>
                  <a:pt x="1974008" y="549971"/>
                  <a:pt x="1944460" y="689482"/>
                </a:cubicBezTo>
                <a:lnTo>
                  <a:pt x="1943808" y="692995"/>
                </a:lnTo>
                <a:lnTo>
                  <a:pt x="2053692" y="699439"/>
                </a:lnTo>
                <a:lnTo>
                  <a:pt x="2326246" y="709192"/>
                </a:lnTo>
                <a:lnTo>
                  <a:pt x="2307127" y="669602"/>
                </a:lnTo>
                <a:cubicBezTo>
                  <a:pt x="2239694" y="526640"/>
                  <a:pt x="2151731" y="303184"/>
                  <a:pt x="2327379" y="262567"/>
                </a:cubicBezTo>
                <a:cubicBezTo>
                  <a:pt x="2532303" y="215180"/>
                  <a:pt x="2510624" y="552952"/>
                  <a:pt x="2505331" y="695460"/>
                </a:cubicBezTo>
                <a:lnTo>
                  <a:pt x="2504809" y="713406"/>
                </a:lnTo>
                <a:lnTo>
                  <a:pt x="2638865" y="716402"/>
                </a:lnTo>
                <a:lnTo>
                  <a:pt x="2874931" y="720031"/>
                </a:lnTo>
                <a:lnTo>
                  <a:pt x="2871057" y="706094"/>
                </a:lnTo>
                <a:cubicBezTo>
                  <a:pt x="2832158" y="570509"/>
                  <a:pt x="2731121" y="252333"/>
                  <a:pt x="2941127" y="240634"/>
                </a:cubicBezTo>
                <a:cubicBezTo>
                  <a:pt x="3151132" y="228935"/>
                  <a:pt x="3072096" y="558044"/>
                  <a:pt x="3042547" y="697556"/>
                </a:cubicBezTo>
                <a:lnTo>
                  <a:pt x="3037937" y="722417"/>
                </a:lnTo>
                <a:lnTo>
                  <a:pt x="3185623" y="724529"/>
                </a:lnTo>
                <a:cubicBezTo>
                  <a:pt x="3347059" y="727126"/>
                  <a:pt x="3480472" y="730294"/>
                  <a:pt x="3564241" y="736073"/>
                </a:cubicBezTo>
                <a:lnTo>
                  <a:pt x="3570296" y="800089"/>
                </a:lnTo>
                <a:cubicBezTo>
                  <a:pt x="3457368" y="798630"/>
                  <a:pt x="3255661" y="796406"/>
                  <a:pt x="3015878" y="791437"/>
                </a:cubicBezTo>
                <a:lnTo>
                  <a:pt x="2824326" y="786883"/>
                </a:lnTo>
                <a:lnTo>
                  <a:pt x="2823991" y="796797"/>
                </a:lnTo>
                <a:cubicBezTo>
                  <a:pt x="2823204" y="916435"/>
                  <a:pt x="2855190" y="1308606"/>
                  <a:pt x="2636794" y="1253037"/>
                </a:cubicBezTo>
                <a:cubicBezTo>
                  <a:pt x="2432958" y="1201172"/>
                  <a:pt x="2593293" y="908364"/>
                  <a:pt x="2657539" y="782789"/>
                </a:cubicBezTo>
                <a:lnTo>
                  <a:pt x="2658099" y="781621"/>
                </a:lnTo>
                <a:lnTo>
                  <a:pt x="2377142" y="771506"/>
                </a:lnTo>
                <a:lnTo>
                  <a:pt x="2357193" y="775979"/>
                </a:lnTo>
                <a:lnTo>
                  <a:pt x="2354959" y="770708"/>
                </a:lnTo>
                <a:lnTo>
                  <a:pt x="2259394" y="767267"/>
                </a:lnTo>
                <a:lnTo>
                  <a:pt x="2260299" y="785502"/>
                </a:lnTo>
                <a:cubicBezTo>
                  <a:pt x="2269474" y="904790"/>
                  <a:pt x="2333994" y="1292937"/>
                  <a:pt x="2111730" y="1255740"/>
                </a:cubicBezTo>
                <a:cubicBezTo>
                  <a:pt x="1904284" y="1221024"/>
                  <a:pt x="2039689" y="915885"/>
                  <a:pt x="2093259" y="785398"/>
                </a:cubicBezTo>
                <a:lnTo>
                  <a:pt x="2103200" y="759262"/>
                </a:lnTo>
                <a:lnTo>
                  <a:pt x="1973852" y="752232"/>
                </a:lnTo>
                <a:lnTo>
                  <a:pt x="1827482" y="741428"/>
                </a:lnTo>
                <a:lnTo>
                  <a:pt x="1784749" y="743523"/>
                </a:lnTo>
                <a:lnTo>
                  <a:pt x="1783503" y="738182"/>
                </a:lnTo>
                <a:lnTo>
                  <a:pt x="1734388" y="734557"/>
                </a:lnTo>
                <a:lnTo>
                  <a:pt x="1711951" y="732156"/>
                </a:lnTo>
                <a:lnTo>
                  <a:pt x="1710043" y="750236"/>
                </a:lnTo>
                <a:cubicBezTo>
                  <a:pt x="1700724" y="869513"/>
                  <a:pt x="1704654" y="1262966"/>
                  <a:pt x="1490778" y="1191960"/>
                </a:cubicBezTo>
                <a:cubicBezTo>
                  <a:pt x="1291161" y="1125688"/>
                  <a:pt x="1471975" y="845062"/>
                  <a:pt x="1545014" y="724390"/>
                </a:cubicBezTo>
                <a:lnTo>
                  <a:pt x="1550440" y="714875"/>
                </a:lnTo>
                <a:lnTo>
                  <a:pt x="1499272" y="709400"/>
                </a:lnTo>
                <a:cubicBezTo>
                  <a:pt x="1429506" y="700064"/>
                  <a:pt x="1360276" y="688505"/>
                  <a:pt x="1292156" y="675297"/>
                </a:cubicBezTo>
                <a:lnTo>
                  <a:pt x="1105864" y="634405"/>
                </a:lnTo>
                <a:lnTo>
                  <a:pt x="1117732" y="643857"/>
                </a:lnTo>
                <a:cubicBezTo>
                  <a:pt x="1075893" y="718664"/>
                  <a:pt x="935419" y="1149479"/>
                  <a:pt x="748384" y="998483"/>
                </a:cubicBezTo>
                <a:cubicBezTo>
                  <a:pt x="608109" y="885236"/>
                  <a:pt x="784828" y="722630"/>
                  <a:pt x="907924" y="623470"/>
                </a:cubicBezTo>
                <a:lnTo>
                  <a:pt x="949090" y="590924"/>
                </a:lnTo>
                <a:lnTo>
                  <a:pt x="724529" y="527352"/>
                </a:lnTo>
                <a:lnTo>
                  <a:pt x="588043" y="482036"/>
                </a:lnTo>
                <a:lnTo>
                  <a:pt x="594407" y="490103"/>
                </a:lnTo>
                <a:cubicBezTo>
                  <a:pt x="536597" y="553385"/>
                  <a:pt x="301493" y="940762"/>
                  <a:pt x="153863" y="751060"/>
                </a:cubicBezTo>
                <a:cubicBezTo>
                  <a:pt x="135409" y="727347"/>
                  <a:pt x="125841" y="704309"/>
                  <a:pt x="123370" y="682064"/>
                </a:cubicBezTo>
                <a:cubicBezTo>
                  <a:pt x="114101" y="598642"/>
                  <a:pt x="204622" y="526354"/>
                  <a:pt x="300553" y="471362"/>
                </a:cubicBezTo>
                <a:lnTo>
                  <a:pt x="378501" y="430833"/>
                </a:lnTo>
                <a:lnTo>
                  <a:pt x="360141" y="424135"/>
                </a:lnTo>
                <a:cubicBezTo>
                  <a:pt x="244149" y="376658"/>
                  <a:pt x="-4139" y="246620"/>
                  <a:pt x="52" y="114287"/>
                </a:cubicBezTo>
                <a:close/>
              </a:path>
            </a:pathLst>
          </a:custGeom>
          <a:gradFill>
            <a:gsLst>
              <a:gs pos="0">
                <a:srgbClr val="595959"/>
              </a:gs>
              <a:gs pos="60000">
                <a:srgbClr val="666A36"/>
              </a:gs>
              <a:gs pos="100000">
                <a:srgbClr val="666A36"/>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133" name="Google Shape;133;p5"/>
          <p:cNvSpPr/>
          <p:nvPr/>
        </p:nvSpPr>
        <p:spPr>
          <a:xfrm rot="-6131143" flipH="1">
            <a:off x="-596651" y="3591208"/>
            <a:ext cx="2748577" cy="881758"/>
          </a:xfrm>
          <a:custGeom>
            <a:avLst/>
            <a:gdLst/>
            <a:ahLst/>
            <a:cxnLst/>
            <a:rect l="l" t="t" r="r" b="b"/>
            <a:pathLst>
              <a:path w="3570296" h="1258395" extrusionOk="0">
                <a:moveTo>
                  <a:pt x="52" y="114287"/>
                </a:moveTo>
                <a:cubicBezTo>
                  <a:pt x="751" y="92231"/>
                  <a:pt x="8463" y="70112"/>
                  <a:pt x="24969" y="48300"/>
                </a:cubicBezTo>
                <a:cubicBezTo>
                  <a:pt x="157023" y="-126193"/>
                  <a:pt x="439442" y="311510"/>
                  <a:pt x="513040" y="355151"/>
                </a:cubicBezTo>
                <a:lnTo>
                  <a:pt x="497428" y="367539"/>
                </a:lnTo>
                <a:lnTo>
                  <a:pt x="567794" y="391986"/>
                </a:lnTo>
                <a:cubicBezTo>
                  <a:pt x="600503" y="403531"/>
                  <a:pt x="634955" y="415788"/>
                  <a:pt x="670999" y="428488"/>
                </a:cubicBezTo>
                <a:lnTo>
                  <a:pt x="716281" y="444102"/>
                </a:lnTo>
                <a:lnTo>
                  <a:pt x="701865" y="404273"/>
                </a:lnTo>
                <a:cubicBezTo>
                  <a:pt x="649428" y="255156"/>
                  <a:pt x="584812" y="23866"/>
                  <a:pt x="763696" y="1452"/>
                </a:cubicBezTo>
                <a:cubicBezTo>
                  <a:pt x="1002210" y="-28434"/>
                  <a:pt x="894788" y="411788"/>
                  <a:pt x="890967" y="497415"/>
                </a:cubicBezTo>
                <a:lnTo>
                  <a:pt x="881798" y="498502"/>
                </a:lnTo>
                <a:lnTo>
                  <a:pt x="1170375" y="584825"/>
                </a:lnTo>
                <a:lnTo>
                  <a:pt x="1206427" y="593079"/>
                </a:lnTo>
                <a:lnTo>
                  <a:pt x="1191308" y="549404"/>
                </a:lnTo>
                <a:cubicBezTo>
                  <a:pt x="1140965" y="399568"/>
                  <a:pt x="1079596" y="167395"/>
                  <a:pt x="1258778" y="147490"/>
                </a:cubicBezTo>
                <a:cubicBezTo>
                  <a:pt x="1482755" y="122608"/>
                  <a:pt x="1396927" y="506605"/>
                  <a:pt x="1381187" y="625206"/>
                </a:cubicBezTo>
                <a:lnTo>
                  <a:pt x="1380506" y="631688"/>
                </a:lnTo>
                <a:lnTo>
                  <a:pt x="1559827" y="661387"/>
                </a:lnTo>
                <a:lnTo>
                  <a:pt x="1768380" y="681955"/>
                </a:lnTo>
                <a:lnTo>
                  <a:pt x="1753583" y="630159"/>
                </a:lnTo>
                <a:cubicBezTo>
                  <a:pt x="1711551" y="477782"/>
                  <a:pt x="1663035" y="242588"/>
                  <a:pt x="1843040" y="232560"/>
                </a:cubicBezTo>
                <a:cubicBezTo>
                  <a:pt x="2053045" y="220861"/>
                  <a:pt x="1974008" y="549971"/>
                  <a:pt x="1944460" y="689482"/>
                </a:cubicBezTo>
                <a:lnTo>
                  <a:pt x="1943808" y="692995"/>
                </a:lnTo>
                <a:lnTo>
                  <a:pt x="2053692" y="699439"/>
                </a:lnTo>
                <a:lnTo>
                  <a:pt x="2326246" y="709192"/>
                </a:lnTo>
                <a:lnTo>
                  <a:pt x="2307127" y="669602"/>
                </a:lnTo>
                <a:cubicBezTo>
                  <a:pt x="2239694" y="526640"/>
                  <a:pt x="2151731" y="303184"/>
                  <a:pt x="2327379" y="262567"/>
                </a:cubicBezTo>
                <a:cubicBezTo>
                  <a:pt x="2532303" y="215180"/>
                  <a:pt x="2510624" y="552952"/>
                  <a:pt x="2505331" y="695460"/>
                </a:cubicBezTo>
                <a:lnTo>
                  <a:pt x="2504809" y="713406"/>
                </a:lnTo>
                <a:lnTo>
                  <a:pt x="2638865" y="716402"/>
                </a:lnTo>
                <a:lnTo>
                  <a:pt x="2874931" y="720031"/>
                </a:lnTo>
                <a:lnTo>
                  <a:pt x="2871057" y="706094"/>
                </a:lnTo>
                <a:cubicBezTo>
                  <a:pt x="2832158" y="570509"/>
                  <a:pt x="2731121" y="252333"/>
                  <a:pt x="2941127" y="240634"/>
                </a:cubicBezTo>
                <a:cubicBezTo>
                  <a:pt x="3151132" y="228935"/>
                  <a:pt x="3072096" y="558044"/>
                  <a:pt x="3042547" y="697556"/>
                </a:cubicBezTo>
                <a:lnTo>
                  <a:pt x="3037937" y="722417"/>
                </a:lnTo>
                <a:lnTo>
                  <a:pt x="3185623" y="724529"/>
                </a:lnTo>
                <a:cubicBezTo>
                  <a:pt x="3347059" y="727126"/>
                  <a:pt x="3480472" y="730294"/>
                  <a:pt x="3564241" y="736073"/>
                </a:cubicBezTo>
                <a:lnTo>
                  <a:pt x="3570296" y="800089"/>
                </a:lnTo>
                <a:cubicBezTo>
                  <a:pt x="3457368" y="798630"/>
                  <a:pt x="3255661" y="796406"/>
                  <a:pt x="3015878" y="791437"/>
                </a:cubicBezTo>
                <a:lnTo>
                  <a:pt x="2824326" y="786883"/>
                </a:lnTo>
                <a:lnTo>
                  <a:pt x="2823991" y="796797"/>
                </a:lnTo>
                <a:cubicBezTo>
                  <a:pt x="2823204" y="916435"/>
                  <a:pt x="2855190" y="1308606"/>
                  <a:pt x="2636794" y="1253037"/>
                </a:cubicBezTo>
                <a:cubicBezTo>
                  <a:pt x="2432958" y="1201172"/>
                  <a:pt x="2593293" y="908364"/>
                  <a:pt x="2657539" y="782789"/>
                </a:cubicBezTo>
                <a:lnTo>
                  <a:pt x="2658099" y="781621"/>
                </a:lnTo>
                <a:lnTo>
                  <a:pt x="2377142" y="771506"/>
                </a:lnTo>
                <a:lnTo>
                  <a:pt x="2357193" y="775979"/>
                </a:lnTo>
                <a:lnTo>
                  <a:pt x="2354959" y="770708"/>
                </a:lnTo>
                <a:lnTo>
                  <a:pt x="2259394" y="767267"/>
                </a:lnTo>
                <a:lnTo>
                  <a:pt x="2260299" y="785502"/>
                </a:lnTo>
                <a:cubicBezTo>
                  <a:pt x="2269474" y="904790"/>
                  <a:pt x="2333994" y="1292937"/>
                  <a:pt x="2111730" y="1255740"/>
                </a:cubicBezTo>
                <a:cubicBezTo>
                  <a:pt x="1904284" y="1221024"/>
                  <a:pt x="2039689" y="915885"/>
                  <a:pt x="2093259" y="785398"/>
                </a:cubicBezTo>
                <a:lnTo>
                  <a:pt x="2103200" y="759262"/>
                </a:lnTo>
                <a:lnTo>
                  <a:pt x="1973852" y="752232"/>
                </a:lnTo>
                <a:lnTo>
                  <a:pt x="1827482" y="741428"/>
                </a:lnTo>
                <a:lnTo>
                  <a:pt x="1784749" y="743523"/>
                </a:lnTo>
                <a:lnTo>
                  <a:pt x="1783503" y="738182"/>
                </a:lnTo>
                <a:lnTo>
                  <a:pt x="1734388" y="734557"/>
                </a:lnTo>
                <a:lnTo>
                  <a:pt x="1711951" y="732156"/>
                </a:lnTo>
                <a:lnTo>
                  <a:pt x="1710043" y="750236"/>
                </a:lnTo>
                <a:cubicBezTo>
                  <a:pt x="1700724" y="869513"/>
                  <a:pt x="1704654" y="1262966"/>
                  <a:pt x="1490778" y="1191960"/>
                </a:cubicBezTo>
                <a:cubicBezTo>
                  <a:pt x="1291161" y="1125688"/>
                  <a:pt x="1471975" y="845062"/>
                  <a:pt x="1545014" y="724390"/>
                </a:cubicBezTo>
                <a:lnTo>
                  <a:pt x="1550440" y="714875"/>
                </a:lnTo>
                <a:lnTo>
                  <a:pt x="1499272" y="709400"/>
                </a:lnTo>
                <a:cubicBezTo>
                  <a:pt x="1429506" y="700064"/>
                  <a:pt x="1360276" y="688505"/>
                  <a:pt x="1292156" y="675297"/>
                </a:cubicBezTo>
                <a:lnTo>
                  <a:pt x="1105864" y="634405"/>
                </a:lnTo>
                <a:lnTo>
                  <a:pt x="1117732" y="643857"/>
                </a:lnTo>
                <a:cubicBezTo>
                  <a:pt x="1075893" y="718664"/>
                  <a:pt x="935419" y="1149479"/>
                  <a:pt x="748384" y="998483"/>
                </a:cubicBezTo>
                <a:cubicBezTo>
                  <a:pt x="608109" y="885236"/>
                  <a:pt x="784828" y="722630"/>
                  <a:pt x="907924" y="623470"/>
                </a:cubicBezTo>
                <a:lnTo>
                  <a:pt x="949090" y="590924"/>
                </a:lnTo>
                <a:lnTo>
                  <a:pt x="724529" y="527352"/>
                </a:lnTo>
                <a:lnTo>
                  <a:pt x="588043" y="482036"/>
                </a:lnTo>
                <a:lnTo>
                  <a:pt x="594407" y="490103"/>
                </a:lnTo>
                <a:cubicBezTo>
                  <a:pt x="536597" y="553385"/>
                  <a:pt x="301493" y="940762"/>
                  <a:pt x="153863" y="751060"/>
                </a:cubicBezTo>
                <a:cubicBezTo>
                  <a:pt x="135409" y="727347"/>
                  <a:pt x="125841" y="704309"/>
                  <a:pt x="123370" y="682064"/>
                </a:cubicBezTo>
                <a:cubicBezTo>
                  <a:pt x="114101" y="598642"/>
                  <a:pt x="204622" y="526354"/>
                  <a:pt x="300553" y="471362"/>
                </a:cubicBezTo>
                <a:lnTo>
                  <a:pt x="378501" y="430833"/>
                </a:lnTo>
                <a:lnTo>
                  <a:pt x="360141" y="424135"/>
                </a:lnTo>
                <a:cubicBezTo>
                  <a:pt x="244149" y="376658"/>
                  <a:pt x="-4139" y="246620"/>
                  <a:pt x="52" y="114287"/>
                </a:cubicBezTo>
                <a:close/>
              </a:path>
            </a:pathLst>
          </a:custGeom>
          <a:gradFill>
            <a:gsLst>
              <a:gs pos="0">
                <a:srgbClr val="595959"/>
              </a:gs>
              <a:gs pos="60000">
                <a:srgbClr val="666A36"/>
              </a:gs>
              <a:gs pos="100000">
                <a:srgbClr val="666A36"/>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134" name="Google Shape;134;p5"/>
          <p:cNvGrpSpPr/>
          <p:nvPr/>
        </p:nvGrpSpPr>
        <p:grpSpPr>
          <a:xfrm rot="-347622" flipH="1">
            <a:off x="1147280" y="3810467"/>
            <a:ext cx="1894165" cy="2973703"/>
            <a:chOff x="5781674" y="547101"/>
            <a:chExt cx="2605044" cy="4089732"/>
          </a:xfrm>
        </p:grpSpPr>
        <p:sp>
          <p:nvSpPr>
            <p:cNvPr id="135" name="Google Shape;135;p5"/>
            <p:cNvSpPr/>
            <p:nvPr/>
          </p:nvSpPr>
          <p:spPr>
            <a:xfrm rot="-894226">
              <a:off x="6527769" y="1142238"/>
              <a:ext cx="1450664" cy="3364637"/>
            </a:xfrm>
            <a:custGeom>
              <a:avLst/>
              <a:gdLst/>
              <a:ahLst/>
              <a:cxnLst/>
              <a:rect l="l" t="t" r="r" b="b"/>
              <a:pathLst>
                <a:path w="1448953" h="3360670" extrusionOk="0">
                  <a:moveTo>
                    <a:pt x="1191919" y="86813"/>
                  </a:moveTo>
                  <a:cubicBezTo>
                    <a:pt x="1025290" y="132667"/>
                    <a:pt x="921395" y="246543"/>
                    <a:pt x="892225" y="363714"/>
                  </a:cubicBezTo>
                  <a:cubicBezTo>
                    <a:pt x="866702" y="466240"/>
                    <a:pt x="709570" y="565145"/>
                    <a:pt x="647549" y="578271"/>
                  </a:cubicBezTo>
                  <a:lnTo>
                    <a:pt x="640118" y="578320"/>
                  </a:lnTo>
                  <a:lnTo>
                    <a:pt x="692307" y="728846"/>
                  </a:lnTo>
                  <a:cubicBezTo>
                    <a:pt x="726650" y="838573"/>
                    <a:pt x="758737" y="954796"/>
                    <a:pt x="785069" y="1074429"/>
                  </a:cubicBezTo>
                  <a:lnTo>
                    <a:pt x="819224" y="1257170"/>
                  </a:lnTo>
                  <a:lnTo>
                    <a:pt x="825754" y="1225216"/>
                  </a:lnTo>
                  <a:cubicBezTo>
                    <a:pt x="838960" y="1176376"/>
                    <a:pt x="862291" y="1128744"/>
                    <a:pt x="898552" y="1099183"/>
                  </a:cubicBezTo>
                  <a:cubicBezTo>
                    <a:pt x="995245" y="1020355"/>
                    <a:pt x="1171036" y="917459"/>
                    <a:pt x="1411292" y="928426"/>
                  </a:cubicBezTo>
                  <a:cubicBezTo>
                    <a:pt x="1243260" y="968835"/>
                    <a:pt x="1135715" y="1079270"/>
                    <a:pt x="1102749" y="1195430"/>
                  </a:cubicBezTo>
                  <a:cubicBezTo>
                    <a:pt x="1073903" y="1297071"/>
                    <a:pt x="913637" y="1390812"/>
                    <a:pt x="851222" y="1401913"/>
                  </a:cubicBezTo>
                  <a:lnTo>
                    <a:pt x="838408" y="1401581"/>
                  </a:lnTo>
                  <a:lnTo>
                    <a:pt x="852577" y="1518234"/>
                  </a:lnTo>
                  <a:lnTo>
                    <a:pt x="868497" y="1712474"/>
                  </a:lnTo>
                  <a:lnTo>
                    <a:pt x="875296" y="1738373"/>
                  </a:lnTo>
                  <a:cubicBezTo>
                    <a:pt x="877335" y="1749742"/>
                    <a:pt x="878083" y="1759689"/>
                    <a:pt x="877453" y="1767587"/>
                  </a:cubicBezTo>
                  <a:lnTo>
                    <a:pt x="873836" y="1777607"/>
                  </a:lnTo>
                  <a:lnTo>
                    <a:pt x="875241" y="1794757"/>
                  </a:lnTo>
                  <a:lnTo>
                    <a:pt x="892177" y="2109908"/>
                  </a:lnTo>
                  <a:lnTo>
                    <a:pt x="909485" y="2076862"/>
                  </a:lnTo>
                  <a:cubicBezTo>
                    <a:pt x="918468" y="2063388"/>
                    <a:pt x="928818" y="2051263"/>
                    <a:pt x="940654" y="2041110"/>
                  </a:cubicBezTo>
                  <a:cubicBezTo>
                    <a:pt x="1035341" y="1959884"/>
                    <a:pt x="1208498" y="1852615"/>
                    <a:pt x="1448953" y="1857557"/>
                  </a:cubicBezTo>
                  <a:cubicBezTo>
                    <a:pt x="1281987" y="1902164"/>
                    <a:pt x="1177243" y="2015259"/>
                    <a:pt x="1147199" y="2132210"/>
                  </a:cubicBezTo>
                  <a:cubicBezTo>
                    <a:pt x="1124665" y="2219922"/>
                    <a:pt x="1005462" y="2304253"/>
                    <a:pt x="932746" y="2334531"/>
                  </a:cubicBezTo>
                  <a:lnTo>
                    <a:pt x="903202" y="2344187"/>
                  </a:lnTo>
                  <a:lnTo>
                    <a:pt x="908194" y="2477841"/>
                  </a:lnTo>
                  <a:cubicBezTo>
                    <a:pt x="920701" y="2855046"/>
                    <a:pt x="924855" y="3198771"/>
                    <a:pt x="927229" y="3360670"/>
                  </a:cubicBezTo>
                  <a:lnTo>
                    <a:pt x="854303" y="3354593"/>
                  </a:lnTo>
                  <a:cubicBezTo>
                    <a:pt x="844428" y="3228492"/>
                    <a:pt x="841247" y="2990296"/>
                    <a:pt x="836909" y="2713233"/>
                  </a:cubicBezTo>
                  <a:lnTo>
                    <a:pt x="836374" y="2685348"/>
                  </a:lnTo>
                  <a:lnTo>
                    <a:pt x="807689" y="2685619"/>
                  </a:lnTo>
                  <a:cubicBezTo>
                    <a:pt x="729110" y="2680171"/>
                    <a:pt x="589206" y="2638363"/>
                    <a:pt x="539820" y="2562453"/>
                  </a:cubicBezTo>
                  <a:cubicBezTo>
                    <a:pt x="473971" y="2461241"/>
                    <a:pt x="338574" y="2387555"/>
                    <a:pt x="166109" y="2398654"/>
                  </a:cubicBezTo>
                  <a:cubicBezTo>
                    <a:pt x="392372" y="2317117"/>
                    <a:pt x="590731" y="2363415"/>
                    <a:pt x="706413" y="2410116"/>
                  </a:cubicBezTo>
                  <a:cubicBezTo>
                    <a:pt x="735334" y="2421792"/>
                    <a:pt x="761141" y="2442840"/>
                    <a:pt x="783151" y="2468240"/>
                  </a:cubicBezTo>
                  <a:lnTo>
                    <a:pt x="833724" y="2547209"/>
                  </a:lnTo>
                  <a:lnTo>
                    <a:pt x="828552" y="2277642"/>
                  </a:lnTo>
                  <a:cubicBezTo>
                    <a:pt x="824823" y="2128831"/>
                    <a:pt x="819823" y="1979457"/>
                    <a:pt x="812571" y="1838673"/>
                  </a:cubicBezTo>
                  <a:lnTo>
                    <a:pt x="809332" y="1790015"/>
                  </a:lnTo>
                  <a:lnTo>
                    <a:pt x="775134" y="1785520"/>
                  </a:lnTo>
                  <a:cubicBezTo>
                    <a:pt x="696132" y="1770932"/>
                    <a:pt x="592118" y="1731356"/>
                    <a:pt x="550962" y="1668098"/>
                  </a:cubicBezTo>
                  <a:cubicBezTo>
                    <a:pt x="485113" y="1566885"/>
                    <a:pt x="349716" y="1493200"/>
                    <a:pt x="177251" y="1504299"/>
                  </a:cubicBezTo>
                  <a:cubicBezTo>
                    <a:pt x="403514" y="1422761"/>
                    <a:pt x="601873" y="1469060"/>
                    <a:pt x="717555" y="1515761"/>
                  </a:cubicBezTo>
                  <a:cubicBezTo>
                    <a:pt x="746476" y="1527437"/>
                    <a:pt x="772283" y="1548484"/>
                    <a:pt x="794293" y="1573885"/>
                  </a:cubicBezTo>
                  <a:lnTo>
                    <a:pt x="795022" y="1575023"/>
                  </a:lnTo>
                  <a:lnTo>
                    <a:pt x="794772" y="1571272"/>
                  </a:lnTo>
                  <a:cubicBezTo>
                    <a:pt x="787645" y="1487765"/>
                    <a:pt x="779225" y="1410788"/>
                    <a:pt x="769223" y="1343053"/>
                  </a:cubicBezTo>
                  <a:cubicBezTo>
                    <a:pt x="749219" y="1207583"/>
                    <a:pt x="718200" y="1076354"/>
                    <a:pt x="682006" y="952215"/>
                  </a:cubicBezTo>
                  <a:lnTo>
                    <a:pt x="669328" y="914878"/>
                  </a:lnTo>
                  <a:lnTo>
                    <a:pt x="641580" y="915141"/>
                  </a:lnTo>
                  <a:cubicBezTo>
                    <a:pt x="563001" y="909692"/>
                    <a:pt x="423097" y="867885"/>
                    <a:pt x="373711" y="791975"/>
                  </a:cubicBezTo>
                  <a:cubicBezTo>
                    <a:pt x="307862" y="690762"/>
                    <a:pt x="172465" y="617077"/>
                    <a:pt x="0" y="628176"/>
                  </a:cubicBezTo>
                  <a:cubicBezTo>
                    <a:pt x="226263" y="546638"/>
                    <a:pt x="424622" y="592936"/>
                    <a:pt x="540304" y="639638"/>
                  </a:cubicBezTo>
                  <a:cubicBezTo>
                    <a:pt x="554765" y="645476"/>
                    <a:pt x="568447" y="653656"/>
                    <a:pt x="581265" y="663553"/>
                  </a:cubicBezTo>
                  <a:lnTo>
                    <a:pt x="585298" y="667408"/>
                  </a:lnTo>
                  <a:lnTo>
                    <a:pt x="563739" y="603918"/>
                  </a:lnTo>
                  <a:cubicBezTo>
                    <a:pt x="482330" y="389698"/>
                    <a:pt x="403580" y="215233"/>
                    <a:pt x="374207" y="103312"/>
                  </a:cubicBezTo>
                  <a:lnTo>
                    <a:pt x="416747" y="0"/>
                  </a:lnTo>
                  <a:cubicBezTo>
                    <a:pt x="449538" y="85967"/>
                    <a:pt x="515287" y="234940"/>
                    <a:pt x="586004" y="422239"/>
                  </a:cubicBezTo>
                  <a:lnTo>
                    <a:pt x="608266" y="486450"/>
                  </a:lnTo>
                  <a:lnTo>
                    <a:pt x="607999" y="451410"/>
                  </a:lnTo>
                  <a:cubicBezTo>
                    <a:pt x="614944" y="387457"/>
                    <a:pt x="637966" y="315127"/>
                    <a:pt x="685005" y="274161"/>
                  </a:cubicBezTo>
                  <a:cubicBezTo>
                    <a:pt x="779083" y="192229"/>
                    <a:pt x="951433" y="83669"/>
                    <a:pt x="1191919" y="86813"/>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136" name="Google Shape;136;p5"/>
            <p:cNvGrpSpPr/>
            <p:nvPr/>
          </p:nvGrpSpPr>
          <p:grpSpPr>
            <a:xfrm>
              <a:off x="5781674" y="547101"/>
              <a:ext cx="968399" cy="1110421"/>
              <a:chOff x="5781674" y="528934"/>
              <a:chExt cx="968399" cy="1110421"/>
            </a:xfrm>
          </p:grpSpPr>
          <p:sp>
            <p:nvSpPr>
              <p:cNvPr id="137" name="Google Shape;137;p5"/>
              <p:cNvSpPr/>
              <p:nvPr/>
            </p:nvSpPr>
            <p:spPr>
              <a:xfrm rot="-1985831">
                <a:off x="6188231" y="595206"/>
                <a:ext cx="265355" cy="932031"/>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138" name="Google Shape;138;p5"/>
              <p:cNvSpPr/>
              <p:nvPr/>
            </p:nvSpPr>
            <p:spPr>
              <a:xfrm rot="-1127820">
                <a:off x="5913155" y="617709"/>
                <a:ext cx="705437" cy="932871"/>
              </a:xfrm>
              <a:custGeom>
                <a:avLst/>
                <a:gdLst/>
                <a:ahLst/>
                <a:cxnLst/>
                <a:rect l="l" t="t" r="r" b="b"/>
                <a:pathLst>
                  <a:path w="704816" h="932050" extrusionOk="0">
                    <a:moveTo>
                      <a:pt x="572192" y="0"/>
                    </a:moveTo>
                    <a:cubicBezTo>
                      <a:pt x="645438" y="0"/>
                      <a:pt x="704816" y="208646"/>
                      <a:pt x="704816" y="466025"/>
                    </a:cubicBezTo>
                    <a:cubicBezTo>
                      <a:pt x="704816" y="723404"/>
                      <a:pt x="645438" y="932050"/>
                      <a:pt x="572192" y="932050"/>
                    </a:cubicBezTo>
                    <a:lnTo>
                      <a:pt x="562800" y="928723"/>
                    </a:lnTo>
                    <a:lnTo>
                      <a:pt x="554667" y="931304"/>
                    </a:lnTo>
                    <a:cubicBezTo>
                      <a:pt x="480254" y="933116"/>
                      <a:pt x="330628" y="810708"/>
                      <a:pt x="194743" y="631117"/>
                    </a:cubicBezTo>
                    <a:cubicBezTo>
                      <a:pt x="39445" y="425869"/>
                      <a:pt x="-39097" y="223657"/>
                      <a:pt x="19313" y="179461"/>
                    </a:cubicBezTo>
                    <a:cubicBezTo>
                      <a:pt x="77723" y="135266"/>
                      <a:pt x="250967" y="265824"/>
                      <a:pt x="406265" y="471071"/>
                    </a:cubicBezTo>
                    <a:lnTo>
                      <a:pt x="441116" y="519986"/>
                    </a:lnTo>
                    <a:lnTo>
                      <a:pt x="439568" y="466025"/>
                    </a:lnTo>
                    <a:cubicBezTo>
                      <a:pt x="439568" y="208646"/>
                      <a:pt x="498946" y="0"/>
                      <a:pt x="572192" y="0"/>
                    </a:cubicBezTo>
                    <a:close/>
                  </a:path>
                </a:pathLst>
              </a:custGeom>
              <a:solidFill>
                <a:schemeClr val="accent3"/>
              </a:solidFill>
              <a:ln>
                <a:noFill/>
              </a:ln>
              <a:effectLst>
                <a:outerShdw blurRad="57150" dist="19050" dir="5400000" algn="bl" rotWithShape="0">
                  <a:srgbClr val="000000">
                    <a:alpha val="5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sp>
        <p:nvSpPr>
          <p:cNvPr id="139" name="Google Shape;139;p5"/>
          <p:cNvSpPr/>
          <p:nvPr/>
        </p:nvSpPr>
        <p:spPr>
          <a:xfrm rot="-777684">
            <a:off x="446972" y="3979513"/>
            <a:ext cx="1088281" cy="3095371"/>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140" name="Google Shape;140;p5"/>
          <p:cNvGrpSpPr/>
          <p:nvPr/>
        </p:nvGrpSpPr>
        <p:grpSpPr>
          <a:xfrm rot="-156809">
            <a:off x="42923" y="4543298"/>
            <a:ext cx="1760154" cy="2605440"/>
            <a:chOff x="3959902" y="4082354"/>
            <a:chExt cx="1760083" cy="2605335"/>
          </a:xfrm>
        </p:grpSpPr>
        <p:sp>
          <p:nvSpPr>
            <p:cNvPr id="141" name="Google Shape;141;p5"/>
            <p:cNvSpPr/>
            <p:nvPr/>
          </p:nvSpPr>
          <p:spPr>
            <a:xfrm rot="-675222" flipH="1">
              <a:off x="4467664" y="4369220"/>
              <a:ext cx="1043970" cy="2238117"/>
            </a:xfrm>
            <a:custGeom>
              <a:avLst/>
              <a:gdLst/>
              <a:ahLst/>
              <a:cxnLst/>
              <a:rect l="l" t="t" r="r" b="b"/>
              <a:pathLst>
                <a:path w="1044793" h="2239882" extrusionOk="0">
                  <a:moveTo>
                    <a:pt x="398175" y="0"/>
                  </a:moveTo>
                  <a:cubicBezTo>
                    <a:pt x="490894" y="53960"/>
                    <a:pt x="538275" y="144853"/>
                    <a:pt x="541157" y="227561"/>
                  </a:cubicBezTo>
                  <a:cubicBezTo>
                    <a:pt x="543319" y="289592"/>
                    <a:pt x="602864" y="363290"/>
                    <a:pt x="641869" y="394063"/>
                  </a:cubicBezTo>
                  <a:lnTo>
                    <a:pt x="659358" y="402692"/>
                  </a:lnTo>
                  <a:lnTo>
                    <a:pt x="562479" y="588915"/>
                  </a:lnTo>
                  <a:cubicBezTo>
                    <a:pt x="542646" y="630701"/>
                    <a:pt x="523303" y="673770"/>
                    <a:pt x="504913" y="717817"/>
                  </a:cubicBezTo>
                  <a:lnTo>
                    <a:pt x="460240" y="833946"/>
                  </a:lnTo>
                  <a:lnTo>
                    <a:pt x="457242" y="784886"/>
                  </a:lnTo>
                  <a:cubicBezTo>
                    <a:pt x="452943" y="762334"/>
                    <a:pt x="445377" y="741120"/>
                    <a:pt x="433456" y="724478"/>
                  </a:cubicBezTo>
                  <a:cubicBezTo>
                    <a:pt x="385770" y="657910"/>
                    <a:pt x="294240" y="563990"/>
                    <a:pt x="151000" y="537289"/>
                  </a:cubicBezTo>
                  <a:cubicBezTo>
                    <a:pt x="245426" y="588205"/>
                    <a:pt x="295739" y="677507"/>
                    <a:pt x="301311" y="760078"/>
                  </a:cubicBezTo>
                  <a:cubicBezTo>
                    <a:pt x="305489" y="822006"/>
                    <a:pt x="367400" y="893729"/>
                    <a:pt x="407385" y="923216"/>
                  </a:cubicBezTo>
                  <a:lnTo>
                    <a:pt x="427463" y="932322"/>
                  </a:lnTo>
                  <a:lnTo>
                    <a:pt x="403333" y="1007459"/>
                  </a:lnTo>
                  <a:lnTo>
                    <a:pt x="371658" y="1119165"/>
                  </a:lnTo>
                  <a:lnTo>
                    <a:pt x="346514" y="1159762"/>
                  </a:lnTo>
                  <a:cubicBezTo>
                    <a:pt x="340117" y="1174001"/>
                    <a:pt x="337885" y="1185058"/>
                    <a:pt x="341098" y="1189769"/>
                  </a:cubicBezTo>
                  <a:lnTo>
                    <a:pt x="350305" y="1194829"/>
                  </a:lnTo>
                  <a:lnTo>
                    <a:pt x="299442" y="1389685"/>
                  </a:lnTo>
                  <a:lnTo>
                    <a:pt x="296897" y="1400082"/>
                  </a:lnTo>
                  <a:lnTo>
                    <a:pt x="291721" y="1379526"/>
                  </a:lnTo>
                  <a:cubicBezTo>
                    <a:pt x="288059" y="1369228"/>
                    <a:pt x="283426" y="1359645"/>
                    <a:pt x="277675" y="1351177"/>
                  </a:cubicBezTo>
                  <a:cubicBezTo>
                    <a:pt x="231673" y="1283435"/>
                    <a:pt x="142526" y="1187250"/>
                    <a:pt x="0" y="1156968"/>
                  </a:cubicBezTo>
                  <a:cubicBezTo>
                    <a:pt x="93120" y="1210234"/>
                    <a:pt x="141179" y="1300769"/>
                    <a:pt x="144679" y="1383454"/>
                  </a:cubicBezTo>
                  <a:cubicBezTo>
                    <a:pt x="147305" y="1445467"/>
                    <a:pt x="207399" y="1518719"/>
                    <a:pt x="246633" y="1549199"/>
                  </a:cubicBezTo>
                  <a:lnTo>
                    <a:pt x="258943" y="1555159"/>
                  </a:lnTo>
                  <a:lnTo>
                    <a:pt x="237009" y="1644782"/>
                  </a:lnTo>
                  <a:cubicBezTo>
                    <a:pt x="177150" y="1896446"/>
                    <a:pt x="126879" y="2126659"/>
                    <a:pt x="102953" y="2235042"/>
                  </a:cubicBezTo>
                  <a:lnTo>
                    <a:pt x="146832" y="2239882"/>
                  </a:lnTo>
                  <a:cubicBezTo>
                    <a:pt x="170203" y="2156446"/>
                    <a:pt x="205219" y="1996949"/>
                    <a:pt x="246325" y="1811504"/>
                  </a:cubicBezTo>
                  <a:lnTo>
                    <a:pt x="248981" y="1799696"/>
                  </a:lnTo>
                  <a:lnTo>
                    <a:pt x="254588" y="1800579"/>
                  </a:lnTo>
                  <a:cubicBezTo>
                    <a:pt x="304137" y="1804231"/>
                    <a:pt x="397825" y="1790102"/>
                    <a:pt x="441316" y="1745819"/>
                  </a:cubicBezTo>
                  <a:cubicBezTo>
                    <a:pt x="499305" y="1686774"/>
                    <a:pt x="595637" y="1651751"/>
                    <a:pt x="700456" y="1674584"/>
                  </a:cubicBezTo>
                  <a:cubicBezTo>
                    <a:pt x="574352" y="1601589"/>
                    <a:pt x="443730" y="1613282"/>
                    <a:pt x="364195" y="1632761"/>
                  </a:cubicBezTo>
                  <a:cubicBezTo>
                    <a:pt x="344312" y="1637630"/>
                    <a:pt x="324757" y="1648806"/>
                    <a:pt x="306811" y="1663125"/>
                  </a:cubicBezTo>
                  <a:lnTo>
                    <a:pt x="271512" y="1699524"/>
                  </a:lnTo>
                  <a:lnTo>
                    <a:pt x="311858" y="1520141"/>
                  </a:lnTo>
                  <a:cubicBezTo>
                    <a:pt x="334762" y="1420710"/>
                    <a:pt x="358494" y="1321056"/>
                    <a:pt x="382360" y="1227443"/>
                  </a:cubicBezTo>
                  <a:lnTo>
                    <a:pt x="389993" y="1199070"/>
                  </a:lnTo>
                  <a:lnTo>
                    <a:pt x="400455" y="1199177"/>
                  </a:lnTo>
                  <a:cubicBezTo>
                    <a:pt x="451823" y="1196995"/>
                    <a:pt x="522924" y="1181033"/>
                    <a:pt x="559167" y="1144131"/>
                  </a:cubicBezTo>
                  <a:cubicBezTo>
                    <a:pt x="617156" y="1085086"/>
                    <a:pt x="713487" y="1050062"/>
                    <a:pt x="818307" y="1072896"/>
                  </a:cubicBezTo>
                  <a:cubicBezTo>
                    <a:pt x="692202" y="999901"/>
                    <a:pt x="561581" y="1011593"/>
                    <a:pt x="482046" y="1031072"/>
                  </a:cubicBezTo>
                  <a:lnTo>
                    <a:pt x="427415" y="1059980"/>
                  </a:lnTo>
                  <a:lnTo>
                    <a:pt x="430064" y="1050131"/>
                  </a:lnTo>
                  <a:cubicBezTo>
                    <a:pt x="445888" y="994949"/>
                    <a:pt x="461566" y="944309"/>
                    <a:pt x="476892" y="900065"/>
                  </a:cubicBezTo>
                  <a:cubicBezTo>
                    <a:pt x="507543" y="811580"/>
                    <a:pt x="544104" y="727288"/>
                    <a:pt x="582733" y="648388"/>
                  </a:cubicBezTo>
                  <a:lnTo>
                    <a:pt x="591905" y="631376"/>
                  </a:lnTo>
                  <a:lnTo>
                    <a:pt x="598925" y="632482"/>
                  </a:lnTo>
                  <a:cubicBezTo>
                    <a:pt x="648473" y="636134"/>
                    <a:pt x="742161" y="622005"/>
                    <a:pt x="785653" y="577722"/>
                  </a:cubicBezTo>
                  <a:cubicBezTo>
                    <a:pt x="843642" y="518677"/>
                    <a:pt x="939973" y="483654"/>
                    <a:pt x="1044793" y="506487"/>
                  </a:cubicBezTo>
                  <a:cubicBezTo>
                    <a:pt x="918688" y="433492"/>
                    <a:pt x="788066" y="445185"/>
                    <a:pt x="708532" y="464664"/>
                  </a:cubicBezTo>
                  <a:lnTo>
                    <a:pt x="671110" y="484465"/>
                  </a:lnTo>
                  <a:lnTo>
                    <a:pt x="700979" y="429063"/>
                  </a:lnTo>
                  <a:cubicBezTo>
                    <a:pt x="778821" y="295227"/>
                    <a:pt x="849563" y="187751"/>
                    <a:pt x="882467" y="116218"/>
                  </a:cubicBezTo>
                  <a:lnTo>
                    <a:pt x="871738" y="41668"/>
                  </a:lnTo>
                  <a:cubicBezTo>
                    <a:pt x="844901" y="87691"/>
                    <a:pt x="797334" y="161824"/>
                    <a:pt x="741604" y="255792"/>
                  </a:cubicBezTo>
                  <a:lnTo>
                    <a:pt x="696759" y="333336"/>
                  </a:lnTo>
                  <a:lnTo>
                    <a:pt x="698154" y="325969"/>
                  </a:lnTo>
                  <a:cubicBezTo>
                    <a:pt x="701877" y="282074"/>
                    <a:pt x="697138" y="230321"/>
                    <a:pt x="674391" y="196279"/>
                  </a:cubicBezTo>
                  <a:cubicBezTo>
                    <a:pt x="628897" y="128195"/>
                    <a:pt x="540471" y="31347"/>
                    <a:pt x="398175" y="0"/>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142" name="Google Shape;142;p5"/>
            <p:cNvSpPr/>
            <p:nvPr/>
          </p:nvSpPr>
          <p:spPr>
            <a:xfrm rot="-1374346">
              <a:off x="4028299" y="4168843"/>
              <a:ext cx="537742" cy="460238"/>
            </a:xfrm>
            <a:custGeom>
              <a:avLst/>
              <a:gdLst/>
              <a:ahLst/>
              <a:cxnLst/>
              <a:rect l="l" t="t" r="r" b="b"/>
              <a:pathLst>
                <a:path w="558128" h="534914" extrusionOk="0">
                  <a:moveTo>
                    <a:pt x="321454" y="0"/>
                  </a:moveTo>
                  <a:cubicBezTo>
                    <a:pt x="351415" y="0"/>
                    <a:pt x="378539" y="12144"/>
                    <a:pt x="398173" y="31778"/>
                  </a:cubicBezTo>
                  <a:lnTo>
                    <a:pt x="404781" y="41579"/>
                  </a:lnTo>
                  <a:lnTo>
                    <a:pt x="407399" y="39814"/>
                  </a:lnTo>
                  <a:cubicBezTo>
                    <a:pt x="420380" y="34324"/>
                    <a:pt x="434651" y="31288"/>
                    <a:pt x="449631" y="31288"/>
                  </a:cubicBezTo>
                  <a:cubicBezTo>
                    <a:pt x="509552" y="31288"/>
                    <a:pt x="558128" y="79864"/>
                    <a:pt x="558128" y="139785"/>
                  </a:cubicBezTo>
                  <a:cubicBezTo>
                    <a:pt x="558128" y="162256"/>
                    <a:pt x="551297" y="183131"/>
                    <a:pt x="539598" y="200447"/>
                  </a:cubicBezTo>
                  <a:lnTo>
                    <a:pt x="527971" y="213243"/>
                  </a:lnTo>
                  <a:lnTo>
                    <a:pt x="544556" y="237841"/>
                  </a:lnTo>
                  <a:cubicBezTo>
                    <a:pt x="550046" y="250822"/>
                    <a:pt x="553082" y="265093"/>
                    <a:pt x="553082" y="280073"/>
                  </a:cubicBezTo>
                  <a:cubicBezTo>
                    <a:pt x="553082" y="325014"/>
                    <a:pt x="525758" y="363573"/>
                    <a:pt x="486817" y="380044"/>
                  </a:cubicBezTo>
                  <a:lnTo>
                    <a:pt x="455184" y="386430"/>
                  </a:lnTo>
                  <a:lnTo>
                    <a:pt x="463257" y="426417"/>
                  </a:lnTo>
                  <a:cubicBezTo>
                    <a:pt x="463257" y="486338"/>
                    <a:pt x="414681" y="534914"/>
                    <a:pt x="354760" y="534914"/>
                  </a:cubicBezTo>
                  <a:cubicBezTo>
                    <a:pt x="324800" y="534914"/>
                    <a:pt x="297675" y="522770"/>
                    <a:pt x="278041" y="503136"/>
                  </a:cubicBezTo>
                  <a:lnTo>
                    <a:pt x="264452" y="482980"/>
                  </a:lnTo>
                  <a:lnTo>
                    <a:pt x="234499" y="503175"/>
                  </a:lnTo>
                  <a:cubicBezTo>
                    <a:pt x="221518" y="508665"/>
                    <a:pt x="207247" y="511701"/>
                    <a:pt x="192267" y="511701"/>
                  </a:cubicBezTo>
                  <a:cubicBezTo>
                    <a:pt x="132346" y="511701"/>
                    <a:pt x="83770" y="463125"/>
                    <a:pt x="83770" y="403204"/>
                  </a:cubicBezTo>
                  <a:lnTo>
                    <a:pt x="87094" y="381221"/>
                  </a:lnTo>
                  <a:lnTo>
                    <a:pt x="66265" y="377016"/>
                  </a:lnTo>
                  <a:cubicBezTo>
                    <a:pt x="27324" y="360545"/>
                    <a:pt x="0" y="321986"/>
                    <a:pt x="0" y="277045"/>
                  </a:cubicBezTo>
                  <a:cubicBezTo>
                    <a:pt x="0" y="247085"/>
                    <a:pt x="12144" y="219960"/>
                    <a:pt x="31778" y="200326"/>
                  </a:cubicBezTo>
                  <a:lnTo>
                    <a:pt x="55047" y="184638"/>
                  </a:lnTo>
                  <a:lnTo>
                    <a:pt x="54332" y="183150"/>
                  </a:lnTo>
                  <a:cubicBezTo>
                    <a:pt x="51162" y="172958"/>
                    <a:pt x="49454" y="162121"/>
                    <a:pt x="49454" y="150886"/>
                  </a:cubicBezTo>
                  <a:cubicBezTo>
                    <a:pt x="49454" y="90965"/>
                    <a:pt x="98030" y="42389"/>
                    <a:pt x="157951" y="42389"/>
                  </a:cubicBezTo>
                  <a:cubicBezTo>
                    <a:pt x="180421" y="42389"/>
                    <a:pt x="201296" y="49220"/>
                    <a:pt x="218613" y="60919"/>
                  </a:cubicBezTo>
                  <a:lnTo>
                    <a:pt x="222628" y="64567"/>
                  </a:lnTo>
                  <a:lnTo>
                    <a:pt x="244735" y="31778"/>
                  </a:lnTo>
                  <a:cubicBezTo>
                    <a:pt x="264369" y="12144"/>
                    <a:pt x="291494" y="0"/>
                    <a:pt x="321454" y="0"/>
                  </a:cubicBezTo>
                  <a:close/>
                </a:path>
              </a:pathLst>
            </a:custGeom>
            <a:solidFill>
              <a:schemeClr val="accent6"/>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143" name="Google Shape;143;p5"/>
          <p:cNvGrpSpPr/>
          <p:nvPr/>
        </p:nvGrpSpPr>
        <p:grpSpPr>
          <a:xfrm rot="215344">
            <a:off x="680963" y="3959985"/>
            <a:ext cx="1575177" cy="2973419"/>
            <a:chOff x="6812776" y="643385"/>
            <a:chExt cx="1603353" cy="3026606"/>
          </a:xfrm>
        </p:grpSpPr>
        <p:sp>
          <p:nvSpPr>
            <p:cNvPr id="144" name="Google Shape;144;p5"/>
            <p:cNvSpPr/>
            <p:nvPr/>
          </p:nvSpPr>
          <p:spPr>
            <a:xfrm rot="-5995998" flipH="1">
              <a:off x="6360430" y="1774043"/>
              <a:ext cx="2683615" cy="979539"/>
            </a:xfrm>
            <a:custGeom>
              <a:avLst/>
              <a:gdLst/>
              <a:ahLst/>
              <a:cxnLst/>
              <a:rect l="l" t="t" r="r" b="b"/>
              <a:pathLst>
                <a:path w="2683640" h="979548" extrusionOk="0">
                  <a:moveTo>
                    <a:pt x="510" y="530925"/>
                  </a:moveTo>
                  <a:cubicBezTo>
                    <a:pt x="2434" y="548241"/>
                    <a:pt x="9882" y="566175"/>
                    <a:pt x="24246" y="584633"/>
                  </a:cubicBezTo>
                  <a:cubicBezTo>
                    <a:pt x="139163" y="732300"/>
                    <a:pt x="322171" y="430760"/>
                    <a:pt x="367171" y="381500"/>
                  </a:cubicBezTo>
                  <a:lnTo>
                    <a:pt x="362218" y="375221"/>
                  </a:lnTo>
                  <a:lnTo>
                    <a:pt x="468461" y="410496"/>
                  </a:lnTo>
                  <a:lnTo>
                    <a:pt x="643261" y="459981"/>
                  </a:lnTo>
                  <a:lnTo>
                    <a:pt x="611216" y="485315"/>
                  </a:lnTo>
                  <a:cubicBezTo>
                    <a:pt x="515397" y="562502"/>
                    <a:pt x="377837" y="689076"/>
                    <a:pt x="487029" y="777229"/>
                  </a:cubicBezTo>
                  <a:cubicBezTo>
                    <a:pt x="632619" y="894767"/>
                    <a:pt x="741966" y="559415"/>
                    <a:pt x="774534" y="501184"/>
                  </a:cubicBezTo>
                  <a:lnTo>
                    <a:pt x="765295" y="493827"/>
                  </a:lnTo>
                  <a:lnTo>
                    <a:pt x="910308" y="525658"/>
                  </a:lnTo>
                  <a:cubicBezTo>
                    <a:pt x="963334" y="535940"/>
                    <a:pt x="1017223" y="544937"/>
                    <a:pt x="1071529" y="552204"/>
                  </a:cubicBezTo>
                  <a:lnTo>
                    <a:pt x="1111358" y="556466"/>
                  </a:lnTo>
                  <a:lnTo>
                    <a:pt x="1107135" y="563873"/>
                  </a:lnTo>
                  <a:cubicBezTo>
                    <a:pt x="1050280" y="657805"/>
                    <a:pt x="909533" y="876247"/>
                    <a:pt x="1064917" y="927835"/>
                  </a:cubicBezTo>
                  <a:cubicBezTo>
                    <a:pt x="1220302" y="979422"/>
                    <a:pt x="1227996" y="716067"/>
                    <a:pt x="1234229" y="605236"/>
                  </a:cubicBezTo>
                  <a:lnTo>
                    <a:pt x="1237115" y="569922"/>
                  </a:lnTo>
                  <a:lnTo>
                    <a:pt x="1254547" y="571787"/>
                  </a:lnTo>
                  <a:lnTo>
                    <a:pt x="1292670" y="574601"/>
                  </a:lnTo>
                  <a:lnTo>
                    <a:pt x="1293748" y="578766"/>
                  </a:lnTo>
                  <a:lnTo>
                    <a:pt x="1327009" y="577135"/>
                  </a:lnTo>
                  <a:lnTo>
                    <a:pt x="1440949" y="585545"/>
                  </a:lnTo>
                  <a:lnTo>
                    <a:pt x="1541635" y="591018"/>
                  </a:lnTo>
                  <a:lnTo>
                    <a:pt x="1533896" y="611363"/>
                  </a:lnTo>
                  <a:cubicBezTo>
                    <a:pt x="1492197" y="712934"/>
                    <a:pt x="1386796" y="950458"/>
                    <a:pt x="1548275" y="977482"/>
                  </a:cubicBezTo>
                  <a:cubicBezTo>
                    <a:pt x="1709753" y="1004506"/>
                    <a:pt x="1676769" y="743112"/>
                    <a:pt x="1665847" y="632645"/>
                  </a:cubicBezTo>
                  <a:lnTo>
                    <a:pt x="1663252" y="597250"/>
                  </a:lnTo>
                  <a:lnTo>
                    <a:pt x="1737487" y="599923"/>
                  </a:lnTo>
                  <a:lnTo>
                    <a:pt x="1739346" y="604030"/>
                  </a:lnTo>
                  <a:lnTo>
                    <a:pt x="1754873" y="600549"/>
                  </a:lnTo>
                  <a:lnTo>
                    <a:pt x="1973574" y="608422"/>
                  </a:lnTo>
                  <a:lnTo>
                    <a:pt x="1973138" y="609331"/>
                  </a:lnTo>
                  <a:cubicBezTo>
                    <a:pt x="1923129" y="707079"/>
                    <a:pt x="1798322" y="935005"/>
                    <a:pt x="1956990" y="975377"/>
                  </a:cubicBezTo>
                  <a:cubicBezTo>
                    <a:pt x="2115658" y="1015749"/>
                    <a:pt x="2104548" y="752516"/>
                    <a:pt x="2102859" y="641523"/>
                  </a:cubicBezTo>
                  <a:lnTo>
                    <a:pt x="2103154" y="612522"/>
                  </a:lnTo>
                  <a:lnTo>
                    <a:pt x="2252074" y="616063"/>
                  </a:lnTo>
                  <a:cubicBezTo>
                    <a:pt x="2438725" y="619931"/>
                    <a:pt x="2595736" y="621662"/>
                    <a:pt x="2683640" y="622798"/>
                  </a:cubicBezTo>
                  <a:lnTo>
                    <a:pt x="2678927" y="572967"/>
                  </a:lnTo>
                  <a:cubicBezTo>
                    <a:pt x="2613720" y="568469"/>
                    <a:pt x="2509869" y="566003"/>
                    <a:pt x="2384206" y="563981"/>
                  </a:cubicBezTo>
                  <a:lnTo>
                    <a:pt x="2269245" y="562336"/>
                  </a:lnTo>
                  <a:lnTo>
                    <a:pt x="2272834" y="542985"/>
                  </a:lnTo>
                  <a:cubicBezTo>
                    <a:pt x="2295835" y="434388"/>
                    <a:pt x="2357357" y="178205"/>
                    <a:pt x="2193887" y="187311"/>
                  </a:cubicBezTo>
                  <a:cubicBezTo>
                    <a:pt x="2030416" y="196418"/>
                    <a:pt x="2109064" y="444090"/>
                    <a:pt x="2139344" y="549631"/>
                  </a:cubicBezTo>
                  <a:lnTo>
                    <a:pt x="2142151" y="560476"/>
                  </a:lnTo>
                  <a:lnTo>
                    <a:pt x="1958603" y="557654"/>
                  </a:lnTo>
                  <a:lnTo>
                    <a:pt x="1854494" y="555328"/>
                  </a:lnTo>
                  <a:lnTo>
                    <a:pt x="1854658" y="541353"/>
                  </a:lnTo>
                  <a:cubicBezTo>
                    <a:pt x="1858778" y="430424"/>
                    <a:pt x="1875653" y="167498"/>
                    <a:pt x="1716138" y="204384"/>
                  </a:cubicBezTo>
                  <a:cubicBezTo>
                    <a:pt x="1579411" y="236001"/>
                    <a:pt x="1647883" y="409941"/>
                    <a:pt x="1700374" y="521225"/>
                  </a:cubicBezTo>
                  <a:lnTo>
                    <a:pt x="1715256" y="552042"/>
                  </a:lnTo>
                  <a:lnTo>
                    <a:pt x="1503097" y="544450"/>
                  </a:lnTo>
                  <a:lnTo>
                    <a:pt x="1417562" y="539435"/>
                  </a:lnTo>
                  <a:lnTo>
                    <a:pt x="1418069" y="536699"/>
                  </a:lnTo>
                  <a:cubicBezTo>
                    <a:pt x="1441070" y="428102"/>
                    <a:pt x="1502593" y="171920"/>
                    <a:pt x="1339122" y="181026"/>
                  </a:cubicBezTo>
                  <a:cubicBezTo>
                    <a:pt x="1199005" y="188832"/>
                    <a:pt x="1236770" y="371910"/>
                    <a:pt x="1269488" y="490522"/>
                  </a:cubicBezTo>
                  <a:lnTo>
                    <a:pt x="1281007" y="530841"/>
                  </a:lnTo>
                  <a:lnTo>
                    <a:pt x="1118667" y="514830"/>
                  </a:lnTo>
                  <a:lnTo>
                    <a:pt x="979326" y="491753"/>
                  </a:lnTo>
                  <a:lnTo>
                    <a:pt x="982701" y="465604"/>
                  </a:lnTo>
                  <a:cubicBezTo>
                    <a:pt x="999699" y="355906"/>
                    <a:pt x="1047049" y="96729"/>
                    <a:pt x="884326" y="114807"/>
                  </a:cubicBezTo>
                  <a:cubicBezTo>
                    <a:pt x="744849" y="130302"/>
                    <a:pt x="792620" y="311027"/>
                    <a:pt x="831807" y="427662"/>
                  </a:cubicBezTo>
                  <a:lnTo>
                    <a:pt x="843576" y="461659"/>
                  </a:lnTo>
                  <a:lnTo>
                    <a:pt x="815512" y="455234"/>
                  </a:lnTo>
                  <a:lnTo>
                    <a:pt x="590881" y="388039"/>
                  </a:lnTo>
                  <a:lnTo>
                    <a:pt x="598017" y="387193"/>
                  </a:lnTo>
                  <a:cubicBezTo>
                    <a:pt x="600991" y="320539"/>
                    <a:pt x="684609" y="-22134"/>
                    <a:pt x="498948" y="1130"/>
                  </a:cubicBezTo>
                  <a:cubicBezTo>
                    <a:pt x="359702" y="18577"/>
                    <a:pt x="410000" y="198616"/>
                    <a:pt x="450817" y="314689"/>
                  </a:cubicBezTo>
                  <a:lnTo>
                    <a:pt x="462039" y="345693"/>
                  </a:lnTo>
                  <a:lnTo>
                    <a:pt x="426792" y="333539"/>
                  </a:lnTo>
                  <a:cubicBezTo>
                    <a:pt x="314563" y="293996"/>
                    <a:pt x="222166" y="259964"/>
                    <a:pt x="157057" y="244911"/>
                  </a:cubicBezTo>
                  <a:lnTo>
                    <a:pt x="76922" y="273979"/>
                  </a:lnTo>
                  <a:cubicBezTo>
                    <a:pt x="95974" y="280381"/>
                    <a:pt x="119015" y="288621"/>
                    <a:pt x="145599" y="298254"/>
                  </a:cubicBezTo>
                  <a:lnTo>
                    <a:pt x="219605" y="325104"/>
                  </a:lnTo>
                  <a:lnTo>
                    <a:pt x="211788" y="328771"/>
                  </a:lnTo>
                  <a:cubicBezTo>
                    <a:pt x="119364" y="373169"/>
                    <a:pt x="-9110" y="444342"/>
                    <a:pt x="510" y="530925"/>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145" name="Google Shape;145;p5"/>
            <p:cNvSpPr/>
            <p:nvPr/>
          </p:nvSpPr>
          <p:spPr>
            <a:xfrm rot="8199617">
              <a:off x="6943415" y="691933"/>
              <a:ext cx="347957" cy="518430"/>
            </a:xfrm>
            <a:custGeom>
              <a:avLst/>
              <a:gdLst/>
              <a:ahLst/>
              <a:cxnLst/>
              <a:rect l="l" t="t" r="r" b="b"/>
              <a:pathLst>
                <a:path w="1425735" h="2739746" extrusionOk="0">
                  <a:moveTo>
                    <a:pt x="121841" y="2709471"/>
                  </a:moveTo>
                  <a:cubicBezTo>
                    <a:pt x="223273" y="2258156"/>
                    <a:pt x="-504362" y="-69284"/>
                    <a:pt x="730433" y="1583"/>
                  </a:cubicBezTo>
                  <a:cubicBezTo>
                    <a:pt x="1965228" y="72450"/>
                    <a:pt x="1136161" y="1806842"/>
                    <a:pt x="1339025" y="2709471"/>
                  </a:cubicBezTo>
                  <a:lnTo>
                    <a:pt x="1339025" y="2709471"/>
                  </a:lnTo>
                  <a:cubicBezTo>
                    <a:pt x="1278468" y="2713507"/>
                    <a:pt x="1284523" y="1742586"/>
                    <a:pt x="1157354" y="2721578"/>
                  </a:cubicBezTo>
                  <a:cubicBezTo>
                    <a:pt x="1018074" y="2218961"/>
                    <a:pt x="1048354" y="2146292"/>
                    <a:pt x="939352" y="2691299"/>
                  </a:cubicBezTo>
                  <a:cubicBezTo>
                    <a:pt x="805120" y="2215933"/>
                    <a:pt x="832369" y="2016097"/>
                    <a:pt x="678959" y="2739746"/>
                  </a:cubicBezTo>
                  <a:cubicBezTo>
                    <a:pt x="516466" y="2196758"/>
                    <a:pt x="584086" y="2054449"/>
                    <a:pt x="400399" y="2703411"/>
                  </a:cubicBezTo>
                  <a:cubicBezTo>
                    <a:pt x="269194" y="2008025"/>
                    <a:pt x="249010" y="2359253"/>
                    <a:pt x="121841" y="2709471"/>
                  </a:cubicBezTo>
                  <a:lnTo>
                    <a:pt x="121841" y="2709471"/>
                  </a:lnTo>
                  <a:close/>
                </a:path>
              </a:pathLst>
            </a:custGeom>
            <a:solidFill>
              <a:schemeClr val="accent4"/>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Title">
  <p:cSld name="CUSTOM_12">
    <p:spTree>
      <p:nvGrpSpPr>
        <p:cNvPr id="1" name="Shape 248"/>
        <p:cNvGrpSpPr/>
        <p:nvPr/>
      </p:nvGrpSpPr>
      <p:grpSpPr>
        <a:xfrm>
          <a:off x="0" y="0"/>
          <a:ext cx="0" cy="0"/>
          <a:chOff x="0" y="0"/>
          <a:chExt cx="0" cy="0"/>
        </a:xfrm>
      </p:grpSpPr>
      <p:sp>
        <p:nvSpPr>
          <p:cNvPr id="249" name="Google Shape;249;p8"/>
          <p:cNvSpPr txBox="1">
            <a:spLocks noGrp="1"/>
          </p:cNvSpPr>
          <p:nvPr>
            <p:ph type="title"/>
          </p:nvPr>
        </p:nvSpPr>
        <p:spPr>
          <a:xfrm>
            <a:off x="2156075" y="1123500"/>
            <a:ext cx="7687500" cy="4736100"/>
          </a:xfrm>
          <a:prstGeom prst="rect">
            <a:avLst/>
          </a:prstGeom>
        </p:spPr>
        <p:txBody>
          <a:bodyPr spcFirstLastPara="1" wrap="square" lIns="121900" tIns="121900" rIns="121900" bIns="121900" anchor="ctr" anchorCtr="0">
            <a:noAutofit/>
          </a:bodyPr>
          <a:lstStyle>
            <a:lvl1pPr lvl="0" algn="ctr" rtl="0">
              <a:spcBef>
                <a:spcPts val="0"/>
              </a:spcBef>
              <a:spcAft>
                <a:spcPts val="0"/>
              </a:spcAft>
              <a:buNone/>
              <a:defRPr sz="12800"/>
            </a:lvl1pPr>
            <a:lvl2pPr lvl="1" algn="ctr" rtl="0">
              <a:spcBef>
                <a:spcPts val="0"/>
              </a:spcBef>
              <a:spcAft>
                <a:spcPts val="0"/>
              </a:spcAft>
              <a:buNone/>
              <a:defRPr sz="12800"/>
            </a:lvl2pPr>
            <a:lvl3pPr lvl="2" algn="ctr" rtl="0">
              <a:spcBef>
                <a:spcPts val="0"/>
              </a:spcBef>
              <a:spcAft>
                <a:spcPts val="0"/>
              </a:spcAft>
              <a:buNone/>
              <a:defRPr sz="12800"/>
            </a:lvl3pPr>
            <a:lvl4pPr lvl="3" algn="ctr" rtl="0">
              <a:spcBef>
                <a:spcPts val="0"/>
              </a:spcBef>
              <a:spcAft>
                <a:spcPts val="0"/>
              </a:spcAft>
              <a:buNone/>
              <a:defRPr sz="12800"/>
            </a:lvl4pPr>
            <a:lvl5pPr lvl="4" algn="ctr" rtl="0">
              <a:spcBef>
                <a:spcPts val="0"/>
              </a:spcBef>
              <a:spcAft>
                <a:spcPts val="0"/>
              </a:spcAft>
              <a:buNone/>
              <a:defRPr sz="12800"/>
            </a:lvl5pPr>
            <a:lvl6pPr lvl="5" algn="ctr" rtl="0">
              <a:spcBef>
                <a:spcPts val="0"/>
              </a:spcBef>
              <a:spcAft>
                <a:spcPts val="0"/>
              </a:spcAft>
              <a:buNone/>
              <a:defRPr sz="12800"/>
            </a:lvl6pPr>
            <a:lvl7pPr lvl="6" algn="ctr" rtl="0">
              <a:spcBef>
                <a:spcPts val="0"/>
              </a:spcBef>
              <a:spcAft>
                <a:spcPts val="0"/>
              </a:spcAft>
              <a:buNone/>
              <a:defRPr sz="12800"/>
            </a:lvl7pPr>
            <a:lvl8pPr lvl="7" algn="ctr" rtl="0">
              <a:spcBef>
                <a:spcPts val="0"/>
              </a:spcBef>
              <a:spcAft>
                <a:spcPts val="0"/>
              </a:spcAft>
              <a:buNone/>
              <a:defRPr sz="12800"/>
            </a:lvl8pPr>
            <a:lvl9pPr lvl="8" algn="ctr" rtl="0">
              <a:spcBef>
                <a:spcPts val="0"/>
              </a:spcBef>
              <a:spcAft>
                <a:spcPts val="0"/>
              </a:spcAft>
              <a:buNone/>
              <a:defRPr sz="12800"/>
            </a:lvl9pPr>
          </a:lstStyle>
          <a:p/>
        </p:txBody>
      </p:sp>
      <p:sp>
        <p:nvSpPr>
          <p:cNvPr id="250" name="Google Shape;250;p8"/>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Autofit/>
          </a:bodyPr>
          <a:lstStyle>
            <a:lvl1pPr lvl="0" algn="r" rtl="0">
              <a:buNone/>
              <a:defRPr sz="1300">
                <a:solidFill>
                  <a:schemeClr val="dk2"/>
                </a:solidFill>
              </a:defRPr>
            </a:lvl1pPr>
            <a:lvl2pPr lvl="1" algn="r" rtl="0">
              <a:buNone/>
              <a:defRPr sz="1300">
                <a:solidFill>
                  <a:schemeClr val="dk2"/>
                </a:solidFill>
              </a:defRPr>
            </a:lvl2pPr>
            <a:lvl3pPr lvl="2" algn="r" rtl="0">
              <a:buNone/>
              <a:defRPr sz="1300">
                <a:solidFill>
                  <a:schemeClr val="dk2"/>
                </a:solidFill>
              </a:defRPr>
            </a:lvl3pPr>
            <a:lvl4pPr lvl="3" algn="r" rtl="0">
              <a:buNone/>
              <a:defRPr sz="1300">
                <a:solidFill>
                  <a:schemeClr val="dk2"/>
                </a:solidFill>
              </a:defRPr>
            </a:lvl4pPr>
            <a:lvl5pPr lvl="4" algn="r" rtl="0">
              <a:buNone/>
              <a:defRPr sz="1300">
                <a:solidFill>
                  <a:schemeClr val="dk2"/>
                </a:solidFill>
              </a:defRPr>
            </a:lvl5pPr>
            <a:lvl6pPr lvl="5" algn="r" rtl="0">
              <a:buNone/>
              <a:defRPr sz="1300">
                <a:solidFill>
                  <a:schemeClr val="dk2"/>
                </a:solidFill>
              </a:defRPr>
            </a:lvl6pPr>
            <a:lvl7pPr lvl="6" algn="r" rtl="0">
              <a:buNone/>
              <a:defRPr sz="1300">
                <a:solidFill>
                  <a:schemeClr val="dk2"/>
                </a:solidFill>
              </a:defRPr>
            </a:lvl7pPr>
            <a:lvl8pPr lvl="7" algn="r" rtl="0">
              <a:buNone/>
              <a:defRPr sz="1300">
                <a:solidFill>
                  <a:schemeClr val="dk2"/>
                </a:solidFill>
              </a:defRPr>
            </a:lvl8pPr>
            <a:lvl9pPr lvl="8" algn="r" rtl="0">
              <a:buNone/>
              <a:defRPr sz="1300">
                <a:solidFill>
                  <a:schemeClr val="dk2"/>
                </a:solidFill>
              </a:defRPr>
            </a:lvl9pPr>
          </a:lstStyle>
          <a:p>
            <a:pPr marL="0" lvl="0" indent="0" algn="r" rtl="0">
              <a:spcBef>
                <a:spcPts val="0"/>
              </a:spcBef>
              <a:spcAft>
                <a:spcPts val="0"/>
              </a:spcAft>
              <a:buNone/>
            </a:pPr>
            <a:fld id="{00000000-1234-1234-1234-123412341234}" type="slidenum">
              <a:rPr lang="en-GB"/>
            </a:fld>
            <a:endParaRPr lang="en-GB"/>
          </a:p>
        </p:txBody>
      </p:sp>
      <p:grpSp>
        <p:nvGrpSpPr>
          <p:cNvPr id="251" name="Google Shape;251;p8"/>
          <p:cNvGrpSpPr/>
          <p:nvPr/>
        </p:nvGrpSpPr>
        <p:grpSpPr>
          <a:xfrm flipH="1">
            <a:off x="-658178" y="1638196"/>
            <a:ext cx="3848630" cy="5365658"/>
            <a:chOff x="7864580" y="177905"/>
            <a:chExt cx="4941744" cy="6889649"/>
          </a:xfrm>
        </p:grpSpPr>
        <p:sp>
          <p:nvSpPr>
            <p:cNvPr id="252" name="Google Shape;252;p8"/>
            <p:cNvSpPr/>
            <p:nvPr/>
          </p:nvSpPr>
          <p:spPr>
            <a:xfrm rot="6963880">
              <a:off x="10039367" y="3194235"/>
              <a:ext cx="2742411" cy="879358"/>
            </a:xfrm>
            <a:custGeom>
              <a:avLst/>
              <a:gdLst/>
              <a:ahLst/>
              <a:cxnLst/>
              <a:rect l="l" t="t" r="r" b="b"/>
              <a:pathLst>
                <a:path w="3570296" h="1258395" extrusionOk="0">
                  <a:moveTo>
                    <a:pt x="52" y="114287"/>
                  </a:moveTo>
                  <a:cubicBezTo>
                    <a:pt x="751" y="92231"/>
                    <a:pt x="8463" y="70112"/>
                    <a:pt x="24969" y="48300"/>
                  </a:cubicBezTo>
                  <a:cubicBezTo>
                    <a:pt x="157023" y="-126193"/>
                    <a:pt x="439442" y="311510"/>
                    <a:pt x="513040" y="355151"/>
                  </a:cubicBezTo>
                  <a:lnTo>
                    <a:pt x="497428" y="367539"/>
                  </a:lnTo>
                  <a:lnTo>
                    <a:pt x="567794" y="391986"/>
                  </a:lnTo>
                  <a:cubicBezTo>
                    <a:pt x="600503" y="403531"/>
                    <a:pt x="634955" y="415788"/>
                    <a:pt x="670999" y="428488"/>
                  </a:cubicBezTo>
                  <a:lnTo>
                    <a:pt x="716281" y="444102"/>
                  </a:lnTo>
                  <a:lnTo>
                    <a:pt x="701865" y="404273"/>
                  </a:lnTo>
                  <a:cubicBezTo>
                    <a:pt x="649428" y="255156"/>
                    <a:pt x="584812" y="23866"/>
                    <a:pt x="763696" y="1452"/>
                  </a:cubicBezTo>
                  <a:cubicBezTo>
                    <a:pt x="1002210" y="-28434"/>
                    <a:pt x="894788" y="411788"/>
                    <a:pt x="890967" y="497415"/>
                  </a:cubicBezTo>
                  <a:lnTo>
                    <a:pt x="881798" y="498502"/>
                  </a:lnTo>
                  <a:lnTo>
                    <a:pt x="1170375" y="584825"/>
                  </a:lnTo>
                  <a:lnTo>
                    <a:pt x="1206427" y="593079"/>
                  </a:lnTo>
                  <a:lnTo>
                    <a:pt x="1191308" y="549404"/>
                  </a:lnTo>
                  <a:cubicBezTo>
                    <a:pt x="1140965" y="399568"/>
                    <a:pt x="1079596" y="167395"/>
                    <a:pt x="1258778" y="147490"/>
                  </a:cubicBezTo>
                  <a:cubicBezTo>
                    <a:pt x="1482755" y="122608"/>
                    <a:pt x="1396927" y="506605"/>
                    <a:pt x="1381187" y="625206"/>
                  </a:cubicBezTo>
                  <a:lnTo>
                    <a:pt x="1380506" y="631688"/>
                  </a:lnTo>
                  <a:lnTo>
                    <a:pt x="1559827" y="661387"/>
                  </a:lnTo>
                  <a:lnTo>
                    <a:pt x="1768380" y="681955"/>
                  </a:lnTo>
                  <a:lnTo>
                    <a:pt x="1753583" y="630159"/>
                  </a:lnTo>
                  <a:cubicBezTo>
                    <a:pt x="1711551" y="477782"/>
                    <a:pt x="1663035" y="242588"/>
                    <a:pt x="1843040" y="232560"/>
                  </a:cubicBezTo>
                  <a:cubicBezTo>
                    <a:pt x="2053045" y="220861"/>
                    <a:pt x="1974008" y="549971"/>
                    <a:pt x="1944460" y="689482"/>
                  </a:cubicBezTo>
                  <a:lnTo>
                    <a:pt x="1943808" y="692995"/>
                  </a:lnTo>
                  <a:lnTo>
                    <a:pt x="2053692" y="699439"/>
                  </a:lnTo>
                  <a:lnTo>
                    <a:pt x="2326246" y="709192"/>
                  </a:lnTo>
                  <a:lnTo>
                    <a:pt x="2307127" y="669602"/>
                  </a:lnTo>
                  <a:cubicBezTo>
                    <a:pt x="2239694" y="526640"/>
                    <a:pt x="2151731" y="303184"/>
                    <a:pt x="2327379" y="262567"/>
                  </a:cubicBezTo>
                  <a:cubicBezTo>
                    <a:pt x="2532303" y="215180"/>
                    <a:pt x="2510624" y="552952"/>
                    <a:pt x="2505331" y="695460"/>
                  </a:cubicBezTo>
                  <a:lnTo>
                    <a:pt x="2504809" y="713406"/>
                  </a:lnTo>
                  <a:lnTo>
                    <a:pt x="2638865" y="716402"/>
                  </a:lnTo>
                  <a:lnTo>
                    <a:pt x="2874931" y="720031"/>
                  </a:lnTo>
                  <a:lnTo>
                    <a:pt x="2871057" y="706094"/>
                  </a:lnTo>
                  <a:cubicBezTo>
                    <a:pt x="2832158" y="570509"/>
                    <a:pt x="2731121" y="252333"/>
                    <a:pt x="2941127" y="240634"/>
                  </a:cubicBezTo>
                  <a:cubicBezTo>
                    <a:pt x="3151132" y="228935"/>
                    <a:pt x="3072096" y="558044"/>
                    <a:pt x="3042547" y="697556"/>
                  </a:cubicBezTo>
                  <a:lnTo>
                    <a:pt x="3037937" y="722417"/>
                  </a:lnTo>
                  <a:lnTo>
                    <a:pt x="3185623" y="724529"/>
                  </a:lnTo>
                  <a:cubicBezTo>
                    <a:pt x="3347059" y="727126"/>
                    <a:pt x="3480472" y="730294"/>
                    <a:pt x="3564241" y="736073"/>
                  </a:cubicBezTo>
                  <a:lnTo>
                    <a:pt x="3570296" y="800089"/>
                  </a:lnTo>
                  <a:cubicBezTo>
                    <a:pt x="3457368" y="798630"/>
                    <a:pt x="3255661" y="796406"/>
                    <a:pt x="3015878" y="791437"/>
                  </a:cubicBezTo>
                  <a:lnTo>
                    <a:pt x="2824326" y="786883"/>
                  </a:lnTo>
                  <a:lnTo>
                    <a:pt x="2823991" y="796797"/>
                  </a:lnTo>
                  <a:cubicBezTo>
                    <a:pt x="2823204" y="916435"/>
                    <a:pt x="2855190" y="1308606"/>
                    <a:pt x="2636794" y="1253037"/>
                  </a:cubicBezTo>
                  <a:cubicBezTo>
                    <a:pt x="2432958" y="1201172"/>
                    <a:pt x="2593293" y="908364"/>
                    <a:pt x="2657539" y="782789"/>
                  </a:cubicBezTo>
                  <a:lnTo>
                    <a:pt x="2658099" y="781621"/>
                  </a:lnTo>
                  <a:lnTo>
                    <a:pt x="2377142" y="771506"/>
                  </a:lnTo>
                  <a:lnTo>
                    <a:pt x="2357193" y="775979"/>
                  </a:lnTo>
                  <a:lnTo>
                    <a:pt x="2354959" y="770708"/>
                  </a:lnTo>
                  <a:lnTo>
                    <a:pt x="2259394" y="767267"/>
                  </a:lnTo>
                  <a:lnTo>
                    <a:pt x="2260299" y="785502"/>
                  </a:lnTo>
                  <a:cubicBezTo>
                    <a:pt x="2269474" y="904790"/>
                    <a:pt x="2333994" y="1292937"/>
                    <a:pt x="2111730" y="1255740"/>
                  </a:cubicBezTo>
                  <a:cubicBezTo>
                    <a:pt x="1904284" y="1221024"/>
                    <a:pt x="2039689" y="915885"/>
                    <a:pt x="2093259" y="785398"/>
                  </a:cubicBezTo>
                  <a:lnTo>
                    <a:pt x="2103200" y="759262"/>
                  </a:lnTo>
                  <a:lnTo>
                    <a:pt x="1973852" y="752232"/>
                  </a:lnTo>
                  <a:lnTo>
                    <a:pt x="1827482" y="741428"/>
                  </a:lnTo>
                  <a:lnTo>
                    <a:pt x="1784749" y="743523"/>
                  </a:lnTo>
                  <a:lnTo>
                    <a:pt x="1783503" y="738182"/>
                  </a:lnTo>
                  <a:lnTo>
                    <a:pt x="1734388" y="734557"/>
                  </a:lnTo>
                  <a:lnTo>
                    <a:pt x="1711951" y="732156"/>
                  </a:lnTo>
                  <a:lnTo>
                    <a:pt x="1710043" y="750236"/>
                  </a:lnTo>
                  <a:cubicBezTo>
                    <a:pt x="1700724" y="869513"/>
                    <a:pt x="1704654" y="1262966"/>
                    <a:pt x="1490778" y="1191960"/>
                  </a:cubicBezTo>
                  <a:cubicBezTo>
                    <a:pt x="1291161" y="1125688"/>
                    <a:pt x="1471975" y="845062"/>
                    <a:pt x="1545014" y="724390"/>
                  </a:cubicBezTo>
                  <a:lnTo>
                    <a:pt x="1550440" y="714875"/>
                  </a:lnTo>
                  <a:lnTo>
                    <a:pt x="1499272" y="709400"/>
                  </a:lnTo>
                  <a:cubicBezTo>
                    <a:pt x="1429506" y="700064"/>
                    <a:pt x="1360276" y="688505"/>
                    <a:pt x="1292156" y="675297"/>
                  </a:cubicBezTo>
                  <a:lnTo>
                    <a:pt x="1105864" y="634405"/>
                  </a:lnTo>
                  <a:lnTo>
                    <a:pt x="1117732" y="643857"/>
                  </a:lnTo>
                  <a:cubicBezTo>
                    <a:pt x="1075893" y="718664"/>
                    <a:pt x="935419" y="1149479"/>
                    <a:pt x="748384" y="998483"/>
                  </a:cubicBezTo>
                  <a:cubicBezTo>
                    <a:pt x="608109" y="885236"/>
                    <a:pt x="784828" y="722630"/>
                    <a:pt x="907924" y="623470"/>
                  </a:cubicBezTo>
                  <a:lnTo>
                    <a:pt x="949090" y="590924"/>
                  </a:lnTo>
                  <a:lnTo>
                    <a:pt x="724529" y="527352"/>
                  </a:lnTo>
                  <a:lnTo>
                    <a:pt x="588043" y="482036"/>
                  </a:lnTo>
                  <a:lnTo>
                    <a:pt x="594407" y="490103"/>
                  </a:lnTo>
                  <a:cubicBezTo>
                    <a:pt x="536597" y="553385"/>
                    <a:pt x="301493" y="940762"/>
                    <a:pt x="153863" y="751060"/>
                  </a:cubicBezTo>
                  <a:cubicBezTo>
                    <a:pt x="135409" y="727347"/>
                    <a:pt x="125841" y="704309"/>
                    <a:pt x="123370" y="682064"/>
                  </a:cubicBezTo>
                  <a:cubicBezTo>
                    <a:pt x="114101" y="598642"/>
                    <a:pt x="204622" y="526354"/>
                    <a:pt x="300553" y="471362"/>
                  </a:cubicBezTo>
                  <a:lnTo>
                    <a:pt x="378501" y="430833"/>
                  </a:lnTo>
                  <a:lnTo>
                    <a:pt x="360141" y="424135"/>
                  </a:lnTo>
                  <a:cubicBezTo>
                    <a:pt x="244149" y="376658"/>
                    <a:pt x="-4139" y="246620"/>
                    <a:pt x="52" y="114287"/>
                  </a:cubicBezTo>
                  <a:close/>
                </a:path>
              </a:pathLst>
            </a:custGeom>
            <a:gradFill>
              <a:gsLst>
                <a:gs pos="0">
                  <a:srgbClr val="595959"/>
                </a:gs>
                <a:gs pos="60000">
                  <a:srgbClr val="666A36"/>
                </a:gs>
                <a:gs pos="100000">
                  <a:srgbClr val="666A36"/>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53" name="Google Shape;253;p8"/>
            <p:cNvSpPr/>
            <p:nvPr/>
          </p:nvSpPr>
          <p:spPr>
            <a:xfrm rot="342636" flipH="1">
              <a:off x="10454693" y="240075"/>
              <a:ext cx="1522632" cy="5474309"/>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54" name="Google Shape;254;p8"/>
            <p:cNvSpPr/>
            <p:nvPr/>
          </p:nvSpPr>
          <p:spPr>
            <a:xfrm rot="1057145" flipH="1">
              <a:off x="11100766" y="2956121"/>
              <a:ext cx="1121583" cy="4032422"/>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255" name="Google Shape;255;p8"/>
            <p:cNvGrpSpPr/>
            <p:nvPr/>
          </p:nvGrpSpPr>
          <p:grpSpPr>
            <a:xfrm rot="834297">
              <a:off x="8537534" y="734267"/>
              <a:ext cx="2935744" cy="5958665"/>
              <a:chOff x="5368897" y="1487338"/>
              <a:chExt cx="2009955" cy="4079596"/>
            </a:xfrm>
          </p:grpSpPr>
          <p:sp>
            <p:nvSpPr>
              <p:cNvPr id="256" name="Google Shape;256;p8"/>
              <p:cNvSpPr/>
              <p:nvPr/>
            </p:nvSpPr>
            <p:spPr>
              <a:xfrm rot="-1170648">
                <a:off x="6587411" y="1949092"/>
                <a:ext cx="185621" cy="3690976"/>
              </a:xfrm>
              <a:custGeom>
                <a:avLst/>
                <a:gdLst/>
                <a:ahLst/>
                <a:cxnLst/>
                <a:rect l="l" t="t" r="r" b="b"/>
                <a:pathLst>
                  <a:path w="551062" h="3348763" extrusionOk="0">
                    <a:moveTo>
                      <a:pt x="0" y="102946"/>
                    </a:moveTo>
                    <a:cubicBezTo>
                      <a:pt x="58538" y="325995"/>
                      <a:pt x="313883" y="798334"/>
                      <a:pt x="393616" y="1338294"/>
                    </a:cubicBezTo>
                    <a:cubicBezTo>
                      <a:pt x="473349" y="1878254"/>
                      <a:pt x="452154" y="3007630"/>
                      <a:pt x="478395" y="3342708"/>
                    </a:cubicBezTo>
                    <a:lnTo>
                      <a:pt x="551062" y="3348763"/>
                    </a:lnTo>
                    <a:cubicBezTo>
                      <a:pt x="546016" y="3004601"/>
                      <a:pt x="532896" y="1835865"/>
                      <a:pt x="448117" y="1277738"/>
                    </a:cubicBezTo>
                    <a:cubicBezTo>
                      <a:pt x="363338" y="719611"/>
                      <a:pt x="117075" y="195799"/>
                      <a:pt x="42389" y="0"/>
                    </a:cubicBezTo>
                    <a:lnTo>
                      <a:pt x="0" y="102946"/>
                    </a:ln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57" name="Google Shape;257;p8"/>
              <p:cNvSpPr/>
              <p:nvPr/>
            </p:nvSpPr>
            <p:spPr>
              <a:xfrm rot="4234075">
                <a:off x="5489229" y="1617265"/>
                <a:ext cx="913596" cy="90167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58" name="Google Shape;258;p8"/>
              <p:cNvSpPr/>
              <p:nvPr/>
            </p:nvSpPr>
            <p:spPr>
              <a:xfrm rot="781437">
                <a:off x="5870962" y="2008507"/>
                <a:ext cx="131790" cy="131790"/>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259" name="Google Shape;259;p8"/>
            <p:cNvGrpSpPr/>
            <p:nvPr/>
          </p:nvGrpSpPr>
          <p:grpSpPr>
            <a:xfrm rot="-834363" flipH="1">
              <a:off x="10007823" y="1779855"/>
              <a:ext cx="2189869" cy="5071126"/>
              <a:chOff x="5307255" y="1547438"/>
              <a:chExt cx="1784043" cy="4131344"/>
            </a:xfrm>
          </p:grpSpPr>
          <p:sp>
            <p:nvSpPr>
              <p:cNvPr id="260" name="Google Shape;260;p8"/>
              <p:cNvSpPr/>
              <p:nvPr/>
            </p:nvSpPr>
            <p:spPr>
              <a:xfrm rot="-960242">
                <a:off x="6403497" y="2032749"/>
                <a:ext cx="184883" cy="3691404"/>
              </a:xfrm>
              <a:custGeom>
                <a:avLst/>
                <a:gdLst/>
                <a:ahLst/>
                <a:cxnLst/>
                <a:rect l="l" t="t" r="r" b="b"/>
                <a:pathLst>
                  <a:path w="551062" h="3348763" extrusionOk="0">
                    <a:moveTo>
                      <a:pt x="0" y="102946"/>
                    </a:moveTo>
                    <a:cubicBezTo>
                      <a:pt x="58538" y="325995"/>
                      <a:pt x="313883" y="798334"/>
                      <a:pt x="393616" y="1338294"/>
                    </a:cubicBezTo>
                    <a:cubicBezTo>
                      <a:pt x="473349" y="1878254"/>
                      <a:pt x="452154" y="3007630"/>
                      <a:pt x="478395" y="3342708"/>
                    </a:cubicBezTo>
                    <a:lnTo>
                      <a:pt x="551062" y="3348763"/>
                    </a:lnTo>
                    <a:cubicBezTo>
                      <a:pt x="546016" y="3004601"/>
                      <a:pt x="532896" y="1835865"/>
                      <a:pt x="448117" y="1277738"/>
                    </a:cubicBezTo>
                    <a:cubicBezTo>
                      <a:pt x="363338" y="719611"/>
                      <a:pt x="117075" y="195799"/>
                      <a:pt x="42389" y="0"/>
                    </a:cubicBezTo>
                    <a:lnTo>
                      <a:pt x="0" y="102946"/>
                    </a:ln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61" name="Google Shape;261;p8"/>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62" name="Google Shape;262;p8"/>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263" name="Google Shape;263;p8"/>
            <p:cNvGrpSpPr/>
            <p:nvPr/>
          </p:nvGrpSpPr>
          <p:grpSpPr>
            <a:xfrm rot="440309">
              <a:off x="9237033" y="2293084"/>
              <a:ext cx="1956333" cy="4542963"/>
              <a:chOff x="5307255" y="1547438"/>
              <a:chExt cx="1786162" cy="4147796"/>
            </a:xfrm>
          </p:grpSpPr>
          <p:sp>
            <p:nvSpPr>
              <p:cNvPr id="264" name="Google Shape;264;p8"/>
              <p:cNvSpPr/>
              <p:nvPr/>
            </p:nvSpPr>
            <p:spPr>
              <a:xfrm rot="-960242">
                <a:off x="6405617" y="2049201"/>
                <a:ext cx="184883" cy="3691404"/>
              </a:xfrm>
              <a:custGeom>
                <a:avLst/>
                <a:gdLst/>
                <a:ahLst/>
                <a:cxnLst/>
                <a:rect l="l" t="t" r="r" b="b"/>
                <a:pathLst>
                  <a:path w="551062" h="3348763" extrusionOk="0">
                    <a:moveTo>
                      <a:pt x="0" y="102946"/>
                    </a:moveTo>
                    <a:cubicBezTo>
                      <a:pt x="58538" y="325995"/>
                      <a:pt x="313883" y="798334"/>
                      <a:pt x="393616" y="1338294"/>
                    </a:cubicBezTo>
                    <a:cubicBezTo>
                      <a:pt x="473349" y="1878254"/>
                      <a:pt x="452154" y="3007630"/>
                      <a:pt x="478395" y="3342708"/>
                    </a:cubicBezTo>
                    <a:lnTo>
                      <a:pt x="551062" y="3348763"/>
                    </a:lnTo>
                    <a:cubicBezTo>
                      <a:pt x="546016" y="3004601"/>
                      <a:pt x="532896" y="1835865"/>
                      <a:pt x="448117" y="1277738"/>
                    </a:cubicBezTo>
                    <a:cubicBezTo>
                      <a:pt x="363338" y="719611"/>
                      <a:pt x="117075" y="195799"/>
                      <a:pt x="42389" y="0"/>
                    </a:cubicBezTo>
                    <a:lnTo>
                      <a:pt x="0" y="102946"/>
                    </a:ln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65" name="Google Shape;265;p8"/>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66" name="Google Shape;266;p8"/>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267" name="Google Shape;267;p8"/>
            <p:cNvGrpSpPr/>
            <p:nvPr/>
          </p:nvGrpSpPr>
          <p:grpSpPr>
            <a:xfrm rot="952222" flipH="1">
              <a:off x="10387675" y="4620686"/>
              <a:ext cx="972982" cy="980094"/>
              <a:chOff x="5307255" y="1547438"/>
              <a:chExt cx="1117486" cy="1125654"/>
            </a:xfrm>
          </p:grpSpPr>
          <p:sp>
            <p:nvSpPr>
              <p:cNvPr id="268" name="Google Shape;268;p8"/>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69" name="Google Shape;269;p8"/>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270" name="Google Shape;270;p8"/>
            <p:cNvGrpSpPr/>
            <p:nvPr/>
          </p:nvGrpSpPr>
          <p:grpSpPr>
            <a:xfrm rot="952222" flipH="1">
              <a:off x="10406852" y="3368180"/>
              <a:ext cx="972982" cy="980094"/>
              <a:chOff x="5307255" y="1547438"/>
              <a:chExt cx="1117486" cy="1125654"/>
            </a:xfrm>
          </p:grpSpPr>
          <p:sp>
            <p:nvSpPr>
              <p:cNvPr id="271" name="Google Shape;271;p8"/>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72" name="Google Shape;272;p8"/>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273" name="Google Shape;273;p8"/>
            <p:cNvGrpSpPr/>
            <p:nvPr/>
          </p:nvGrpSpPr>
          <p:grpSpPr>
            <a:xfrm rot="952222" flipH="1">
              <a:off x="11485763" y="3114853"/>
              <a:ext cx="972982" cy="980094"/>
              <a:chOff x="5307255" y="1547438"/>
              <a:chExt cx="1117486" cy="1125654"/>
            </a:xfrm>
          </p:grpSpPr>
          <p:sp>
            <p:nvSpPr>
              <p:cNvPr id="274" name="Google Shape;274;p8"/>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75" name="Google Shape;275;p8"/>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276" name="Google Shape;276;p8"/>
            <p:cNvGrpSpPr/>
            <p:nvPr/>
          </p:nvGrpSpPr>
          <p:grpSpPr>
            <a:xfrm rot="952222" flipH="1">
              <a:off x="11371716" y="4308822"/>
              <a:ext cx="972982" cy="980094"/>
              <a:chOff x="5307255" y="1547438"/>
              <a:chExt cx="1117486" cy="1125654"/>
            </a:xfrm>
          </p:grpSpPr>
          <p:sp>
            <p:nvSpPr>
              <p:cNvPr id="277" name="Google Shape;277;p8"/>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78" name="Google Shape;278;p8"/>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sp>
          <p:nvSpPr>
            <p:cNvPr id="279" name="Google Shape;279;p8"/>
            <p:cNvSpPr/>
            <p:nvPr/>
          </p:nvSpPr>
          <p:spPr>
            <a:xfrm rot="-6416953" flipH="1">
              <a:off x="8195028" y="4496461"/>
              <a:ext cx="3919040" cy="1078776"/>
            </a:xfrm>
            <a:custGeom>
              <a:avLst/>
              <a:gdLst/>
              <a:ahLst/>
              <a:cxnLst/>
              <a:rect l="l" t="t" r="r" b="b"/>
              <a:pathLst>
                <a:path w="3570296" h="1258395" extrusionOk="0">
                  <a:moveTo>
                    <a:pt x="52" y="114287"/>
                  </a:moveTo>
                  <a:cubicBezTo>
                    <a:pt x="751" y="92231"/>
                    <a:pt x="8463" y="70112"/>
                    <a:pt x="24969" y="48300"/>
                  </a:cubicBezTo>
                  <a:cubicBezTo>
                    <a:pt x="157023" y="-126193"/>
                    <a:pt x="439442" y="311510"/>
                    <a:pt x="513040" y="355151"/>
                  </a:cubicBezTo>
                  <a:lnTo>
                    <a:pt x="497428" y="367539"/>
                  </a:lnTo>
                  <a:lnTo>
                    <a:pt x="567794" y="391986"/>
                  </a:lnTo>
                  <a:cubicBezTo>
                    <a:pt x="600503" y="403531"/>
                    <a:pt x="634955" y="415788"/>
                    <a:pt x="670999" y="428488"/>
                  </a:cubicBezTo>
                  <a:lnTo>
                    <a:pt x="716281" y="444102"/>
                  </a:lnTo>
                  <a:lnTo>
                    <a:pt x="701865" y="404273"/>
                  </a:lnTo>
                  <a:cubicBezTo>
                    <a:pt x="649428" y="255156"/>
                    <a:pt x="584812" y="23866"/>
                    <a:pt x="763696" y="1452"/>
                  </a:cubicBezTo>
                  <a:cubicBezTo>
                    <a:pt x="1002210" y="-28434"/>
                    <a:pt x="894788" y="411788"/>
                    <a:pt x="890967" y="497415"/>
                  </a:cubicBezTo>
                  <a:lnTo>
                    <a:pt x="881798" y="498502"/>
                  </a:lnTo>
                  <a:lnTo>
                    <a:pt x="1170375" y="584825"/>
                  </a:lnTo>
                  <a:lnTo>
                    <a:pt x="1206427" y="593079"/>
                  </a:lnTo>
                  <a:lnTo>
                    <a:pt x="1191308" y="549404"/>
                  </a:lnTo>
                  <a:cubicBezTo>
                    <a:pt x="1140965" y="399568"/>
                    <a:pt x="1079596" y="167395"/>
                    <a:pt x="1258778" y="147490"/>
                  </a:cubicBezTo>
                  <a:cubicBezTo>
                    <a:pt x="1482755" y="122608"/>
                    <a:pt x="1396927" y="506605"/>
                    <a:pt x="1381187" y="625206"/>
                  </a:cubicBezTo>
                  <a:lnTo>
                    <a:pt x="1380506" y="631688"/>
                  </a:lnTo>
                  <a:lnTo>
                    <a:pt x="1559827" y="661387"/>
                  </a:lnTo>
                  <a:lnTo>
                    <a:pt x="1768380" y="681955"/>
                  </a:lnTo>
                  <a:lnTo>
                    <a:pt x="1753583" y="630159"/>
                  </a:lnTo>
                  <a:cubicBezTo>
                    <a:pt x="1711551" y="477782"/>
                    <a:pt x="1663035" y="242588"/>
                    <a:pt x="1843040" y="232560"/>
                  </a:cubicBezTo>
                  <a:cubicBezTo>
                    <a:pt x="2053045" y="220861"/>
                    <a:pt x="1974008" y="549971"/>
                    <a:pt x="1944460" y="689482"/>
                  </a:cubicBezTo>
                  <a:lnTo>
                    <a:pt x="1943808" y="692995"/>
                  </a:lnTo>
                  <a:lnTo>
                    <a:pt x="2053692" y="699439"/>
                  </a:lnTo>
                  <a:lnTo>
                    <a:pt x="2326246" y="709192"/>
                  </a:lnTo>
                  <a:lnTo>
                    <a:pt x="2307127" y="669602"/>
                  </a:lnTo>
                  <a:cubicBezTo>
                    <a:pt x="2239694" y="526640"/>
                    <a:pt x="2151731" y="303184"/>
                    <a:pt x="2327379" y="262567"/>
                  </a:cubicBezTo>
                  <a:cubicBezTo>
                    <a:pt x="2532303" y="215180"/>
                    <a:pt x="2510624" y="552952"/>
                    <a:pt x="2505331" y="695460"/>
                  </a:cubicBezTo>
                  <a:lnTo>
                    <a:pt x="2504809" y="713406"/>
                  </a:lnTo>
                  <a:lnTo>
                    <a:pt x="2638865" y="716402"/>
                  </a:lnTo>
                  <a:lnTo>
                    <a:pt x="2874931" y="720031"/>
                  </a:lnTo>
                  <a:lnTo>
                    <a:pt x="2871057" y="706094"/>
                  </a:lnTo>
                  <a:cubicBezTo>
                    <a:pt x="2832158" y="570509"/>
                    <a:pt x="2731121" y="252333"/>
                    <a:pt x="2941127" y="240634"/>
                  </a:cubicBezTo>
                  <a:cubicBezTo>
                    <a:pt x="3151132" y="228935"/>
                    <a:pt x="3072096" y="558044"/>
                    <a:pt x="3042547" y="697556"/>
                  </a:cubicBezTo>
                  <a:lnTo>
                    <a:pt x="3037937" y="722417"/>
                  </a:lnTo>
                  <a:lnTo>
                    <a:pt x="3185623" y="724529"/>
                  </a:lnTo>
                  <a:cubicBezTo>
                    <a:pt x="3347059" y="727126"/>
                    <a:pt x="3480472" y="730294"/>
                    <a:pt x="3564241" y="736073"/>
                  </a:cubicBezTo>
                  <a:lnTo>
                    <a:pt x="3570296" y="800089"/>
                  </a:lnTo>
                  <a:cubicBezTo>
                    <a:pt x="3457368" y="798630"/>
                    <a:pt x="3255661" y="796406"/>
                    <a:pt x="3015878" y="791437"/>
                  </a:cubicBezTo>
                  <a:lnTo>
                    <a:pt x="2824326" y="786883"/>
                  </a:lnTo>
                  <a:lnTo>
                    <a:pt x="2823991" y="796797"/>
                  </a:lnTo>
                  <a:cubicBezTo>
                    <a:pt x="2823204" y="916435"/>
                    <a:pt x="2855190" y="1308606"/>
                    <a:pt x="2636794" y="1253037"/>
                  </a:cubicBezTo>
                  <a:cubicBezTo>
                    <a:pt x="2432958" y="1201172"/>
                    <a:pt x="2593293" y="908364"/>
                    <a:pt x="2657539" y="782789"/>
                  </a:cubicBezTo>
                  <a:lnTo>
                    <a:pt x="2658099" y="781621"/>
                  </a:lnTo>
                  <a:lnTo>
                    <a:pt x="2377142" y="771506"/>
                  </a:lnTo>
                  <a:lnTo>
                    <a:pt x="2357193" y="775979"/>
                  </a:lnTo>
                  <a:lnTo>
                    <a:pt x="2354959" y="770708"/>
                  </a:lnTo>
                  <a:lnTo>
                    <a:pt x="2259394" y="767267"/>
                  </a:lnTo>
                  <a:lnTo>
                    <a:pt x="2260299" y="785502"/>
                  </a:lnTo>
                  <a:cubicBezTo>
                    <a:pt x="2269474" y="904790"/>
                    <a:pt x="2333994" y="1292937"/>
                    <a:pt x="2111730" y="1255740"/>
                  </a:cubicBezTo>
                  <a:cubicBezTo>
                    <a:pt x="1904284" y="1221024"/>
                    <a:pt x="2039689" y="915885"/>
                    <a:pt x="2093259" y="785398"/>
                  </a:cubicBezTo>
                  <a:lnTo>
                    <a:pt x="2103200" y="759262"/>
                  </a:lnTo>
                  <a:lnTo>
                    <a:pt x="1973852" y="752232"/>
                  </a:lnTo>
                  <a:lnTo>
                    <a:pt x="1827482" y="741428"/>
                  </a:lnTo>
                  <a:lnTo>
                    <a:pt x="1784749" y="743523"/>
                  </a:lnTo>
                  <a:lnTo>
                    <a:pt x="1783503" y="738182"/>
                  </a:lnTo>
                  <a:lnTo>
                    <a:pt x="1734388" y="734557"/>
                  </a:lnTo>
                  <a:lnTo>
                    <a:pt x="1711951" y="732156"/>
                  </a:lnTo>
                  <a:lnTo>
                    <a:pt x="1710043" y="750236"/>
                  </a:lnTo>
                  <a:cubicBezTo>
                    <a:pt x="1700724" y="869513"/>
                    <a:pt x="1704654" y="1262966"/>
                    <a:pt x="1490778" y="1191960"/>
                  </a:cubicBezTo>
                  <a:cubicBezTo>
                    <a:pt x="1291161" y="1125688"/>
                    <a:pt x="1471975" y="845062"/>
                    <a:pt x="1545014" y="724390"/>
                  </a:cubicBezTo>
                  <a:lnTo>
                    <a:pt x="1550440" y="714875"/>
                  </a:lnTo>
                  <a:lnTo>
                    <a:pt x="1499272" y="709400"/>
                  </a:lnTo>
                  <a:cubicBezTo>
                    <a:pt x="1429506" y="700064"/>
                    <a:pt x="1360276" y="688505"/>
                    <a:pt x="1292156" y="675297"/>
                  </a:cubicBezTo>
                  <a:lnTo>
                    <a:pt x="1105864" y="634405"/>
                  </a:lnTo>
                  <a:lnTo>
                    <a:pt x="1117732" y="643857"/>
                  </a:lnTo>
                  <a:cubicBezTo>
                    <a:pt x="1075893" y="718664"/>
                    <a:pt x="935419" y="1149479"/>
                    <a:pt x="748384" y="998483"/>
                  </a:cubicBezTo>
                  <a:cubicBezTo>
                    <a:pt x="608109" y="885236"/>
                    <a:pt x="784828" y="722630"/>
                    <a:pt x="907924" y="623470"/>
                  </a:cubicBezTo>
                  <a:lnTo>
                    <a:pt x="949090" y="590924"/>
                  </a:lnTo>
                  <a:lnTo>
                    <a:pt x="724529" y="527352"/>
                  </a:lnTo>
                  <a:lnTo>
                    <a:pt x="588043" y="482036"/>
                  </a:lnTo>
                  <a:lnTo>
                    <a:pt x="594407" y="490103"/>
                  </a:lnTo>
                  <a:cubicBezTo>
                    <a:pt x="536597" y="553385"/>
                    <a:pt x="301493" y="940762"/>
                    <a:pt x="153863" y="751060"/>
                  </a:cubicBezTo>
                  <a:cubicBezTo>
                    <a:pt x="135409" y="727347"/>
                    <a:pt x="125841" y="704309"/>
                    <a:pt x="123370" y="682064"/>
                  </a:cubicBezTo>
                  <a:cubicBezTo>
                    <a:pt x="114101" y="598642"/>
                    <a:pt x="204622" y="526354"/>
                    <a:pt x="300553" y="471362"/>
                  </a:cubicBezTo>
                  <a:lnTo>
                    <a:pt x="378501" y="430833"/>
                  </a:lnTo>
                  <a:lnTo>
                    <a:pt x="360141" y="424135"/>
                  </a:lnTo>
                  <a:cubicBezTo>
                    <a:pt x="244149" y="376658"/>
                    <a:pt x="-4139" y="246620"/>
                    <a:pt x="52" y="114287"/>
                  </a:cubicBezTo>
                  <a:close/>
                </a:path>
              </a:pathLst>
            </a:custGeom>
            <a:gradFill>
              <a:gsLst>
                <a:gs pos="0">
                  <a:srgbClr val="595959"/>
                </a:gs>
                <a:gs pos="60000">
                  <a:srgbClr val="666A36"/>
                </a:gs>
                <a:gs pos="100000">
                  <a:srgbClr val="666A36"/>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sp>
        <p:nvSpPr>
          <p:cNvPr id="280" name="Google Shape;280;p8"/>
          <p:cNvSpPr/>
          <p:nvPr/>
        </p:nvSpPr>
        <p:spPr>
          <a:xfrm rot="-209359">
            <a:off x="11012234" y="2721664"/>
            <a:ext cx="226355" cy="4134485"/>
          </a:xfrm>
          <a:custGeom>
            <a:avLst/>
            <a:gdLst/>
            <a:ahLst/>
            <a:cxnLst/>
            <a:rect l="l" t="t" r="r" b="b"/>
            <a:pathLst>
              <a:path w="551062" h="3348763" extrusionOk="0">
                <a:moveTo>
                  <a:pt x="0" y="102946"/>
                </a:moveTo>
                <a:cubicBezTo>
                  <a:pt x="58538" y="325995"/>
                  <a:pt x="313883" y="798334"/>
                  <a:pt x="393616" y="1338294"/>
                </a:cubicBezTo>
                <a:cubicBezTo>
                  <a:pt x="473349" y="1878254"/>
                  <a:pt x="452154" y="3007630"/>
                  <a:pt x="478395" y="3342708"/>
                </a:cubicBezTo>
                <a:lnTo>
                  <a:pt x="551062" y="3348763"/>
                </a:lnTo>
                <a:cubicBezTo>
                  <a:pt x="546016" y="3004601"/>
                  <a:pt x="532896" y="1835865"/>
                  <a:pt x="448117" y="1277738"/>
                </a:cubicBezTo>
                <a:cubicBezTo>
                  <a:pt x="363338" y="719611"/>
                  <a:pt x="117075" y="195799"/>
                  <a:pt x="42389" y="0"/>
                </a:cubicBezTo>
                <a:lnTo>
                  <a:pt x="0" y="102946"/>
                </a:lnTo>
                <a:close/>
              </a:path>
            </a:pathLst>
          </a:custGeom>
          <a:gradFill>
            <a:gsLst>
              <a:gs pos="0">
                <a:srgbClr val="595959"/>
              </a:gs>
              <a:gs pos="60000">
                <a:srgbClr val="6F803B"/>
              </a:gs>
              <a:gs pos="100000">
                <a:srgbClr val="6F803B"/>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81" name="Google Shape;281;p8"/>
          <p:cNvSpPr/>
          <p:nvPr/>
        </p:nvSpPr>
        <p:spPr>
          <a:xfrm flipH="1">
            <a:off x="11245346" y="1114236"/>
            <a:ext cx="230068" cy="5374765"/>
          </a:xfrm>
          <a:custGeom>
            <a:avLst/>
            <a:gdLst/>
            <a:ahLst/>
            <a:cxnLst/>
            <a:rect l="l" t="t" r="r" b="b"/>
            <a:pathLst>
              <a:path w="551062" h="3348763" extrusionOk="0">
                <a:moveTo>
                  <a:pt x="0" y="102946"/>
                </a:moveTo>
                <a:cubicBezTo>
                  <a:pt x="58538" y="325995"/>
                  <a:pt x="313883" y="798334"/>
                  <a:pt x="393616" y="1338294"/>
                </a:cubicBezTo>
                <a:cubicBezTo>
                  <a:pt x="473349" y="1878254"/>
                  <a:pt x="452154" y="3007630"/>
                  <a:pt x="478395" y="3342708"/>
                </a:cubicBezTo>
                <a:lnTo>
                  <a:pt x="551062" y="3348763"/>
                </a:lnTo>
                <a:cubicBezTo>
                  <a:pt x="546016" y="3004601"/>
                  <a:pt x="532896" y="1835865"/>
                  <a:pt x="448117" y="1277738"/>
                </a:cubicBezTo>
                <a:cubicBezTo>
                  <a:pt x="363338" y="719611"/>
                  <a:pt x="117075" y="195799"/>
                  <a:pt x="42389" y="0"/>
                </a:cubicBezTo>
                <a:lnTo>
                  <a:pt x="0" y="102946"/>
                </a:lnTo>
                <a:close/>
              </a:path>
            </a:pathLst>
          </a:custGeom>
          <a:gradFill>
            <a:gsLst>
              <a:gs pos="0">
                <a:srgbClr val="595959"/>
              </a:gs>
              <a:gs pos="60000">
                <a:srgbClr val="6F803B"/>
              </a:gs>
              <a:gs pos="100000">
                <a:srgbClr val="6F803B"/>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82" name="Google Shape;282;p8"/>
          <p:cNvSpPr/>
          <p:nvPr/>
        </p:nvSpPr>
        <p:spPr>
          <a:xfrm rot="-129665">
            <a:off x="10993093" y="1358314"/>
            <a:ext cx="292271" cy="5503713"/>
          </a:xfrm>
          <a:custGeom>
            <a:avLst/>
            <a:gdLst/>
            <a:ahLst/>
            <a:cxnLst/>
            <a:rect l="l" t="t" r="r" b="b"/>
            <a:pathLst>
              <a:path w="551062" h="3348763" extrusionOk="0">
                <a:moveTo>
                  <a:pt x="0" y="102946"/>
                </a:moveTo>
                <a:cubicBezTo>
                  <a:pt x="58538" y="325995"/>
                  <a:pt x="313883" y="798334"/>
                  <a:pt x="393616" y="1338294"/>
                </a:cubicBezTo>
                <a:cubicBezTo>
                  <a:pt x="473349" y="1878254"/>
                  <a:pt x="452154" y="3007630"/>
                  <a:pt x="478395" y="3342708"/>
                </a:cubicBezTo>
                <a:lnTo>
                  <a:pt x="551062" y="3348763"/>
                </a:lnTo>
                <a:cubicBezTo>
                  <a:pt x="546016" y="3004601"/>
                  <a:pt x="532896" y="1835865"/>
                  <a:pt x="448117" y="1277738"/>
                </a:cubicBezTo>
                <a:cubicBezTo>
                  <a:pt x="363338" y="719611"/>
                  <a:pt x="117075" y="195799"/>
                  <a:pt x="42389" y="0"/>
                </a:cubicBezTo>
                <a:lnTo>
                  <a:pt x="0" y="102946"/>
                </a:lnTo>
                <a:close/>
              </a:path>
            </a:pathLst>
          </a:custGeom>
          <a:gradFill>
            <a:gsLst>
              <a:gs pos="0">
                <a:srgbClr val="595959"/>
              </a:gs>
              <a:gs pos="60000">
                <a:srgbClr val="6F803B"/>
              </a:gs>
              <a:gs pos="100000">
                <a:srgbClr val="6F803B"/>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83" name="Google Shape;283;p8"/>
          <p:cNvSpPr/>
          <p:nvPr/>
        </p:nvSpPr>
        <p:spPr>
          <a:xfrm flipH="1">
            <a:off x="11145958" y="0"/>
            <a:ext cx="1001633" cy="5487490"/>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84" name="Google Shape;284;p8"/>
          <p:cNvSpPr/>
          <p:nvPr/>
        </p:nvSpPr>
        <p:spPr>
          <a:xfrm rot="-489575">
            <a:off x="10257429" y="1431770"/>
            <a:ext cx="770954" cy="5473723"/>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285" name="Google Shape;285;p8"/>
          <p:cNvGrpSpPr/>
          <p:nvPr/>
        </p:nvGrpSpPr>
        <p:grpSpPr>
          <a:xfrm rot="607849" flipH="1">
            <a:off x="10886905" y="344335"/>
            <a:ext cx="1207724" cy="1216551"/>
            <a:chOff x="5307255" y="1547438"/>
            <a:chExt cx="1117486" cy="1125654"/>
          </a:xfrm>
        </p:grpSpPr>
        <p:sp>
          <p:nvSpPr>
            <p:cNvPr id="286" name="Google Shape;286;p8"/>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87" name="Google Shape;287;p8"/>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288" name="Google Shape;288;p8"/>
          <p:cNvGrpSpPr/>
          <p:nvPr/>
        </p:nvGrpSpPr>
        <p:grpSpPr>
          <a:xfrm rot="608125" flipH="1">
            <a:off x="11077475" y="1722394"/>
            <a:ext cx="963332" cy="970373"/>
            <a:chOff x="5307255" y="1547438"/>
            <a:chExt cx="1117486" cy="1125654"/>
          </a:xfrm>
        </p:grpSpPr>
        <p:sp>
          <p:nvSpPr>
            <p:cNvPr id="289" name="Google Shape;289;p8"/>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90" name="Google Shape;290;p8"/>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291" name="Google Shape;291;p8"/>
          <p:cNvGrpSpPr/>
          <p:nvPr/>
        </p:nvGrpSpPr>
        <p:grpSpPr>
          <a:xfrm rot="608125" flipH="1">
            <a:off x="10418421" y="1014894"/>
            <a:ext cx="963332" cy="970373"/>
            <a:chOff x="5307255" y="1547438"/>
            <a:chExt cx="1117486" cy="1125654"/>
          </a:xfrm>
        </p:grpSpPr>
        <p:sp>
          <p:nvSpPr>
            <p:cNvPr id="292" name="Google Shape;292;p8"/>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93" name="Google Shape;293;p8"/>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294" name="Google Shape;294;p8"/>
          <p:cNvGrpSpPr/>
          <p:nvPr/>
        </p:nvGrpSpPr>
        <p:grpSpPr>
          <a:xfrm rot="608125" flipH="1">
            <a:off x="10358874" y="2245198"/>
            <a:ext cx="963332" cy="970373"/>
            <a:chOff x="5307255" y="1547438"/>
            <a:chExt cx="1117486" cy="1125654"/>
          </a:xfrm>
        </p:grpSpPr>
        <p:sp>
          <p:nvSpPr>
            <p:cNvPr id="295" name="Google Shape;295;p8"/>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96" name="Google Shape;296;p8"/>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297" name="Google Shape;297;p8"/>
          <p:cNvGrpSpPr/>
          <p:nvPr/>
        </p:nvGrpSpPr>
        <p:grpSpPr>
          <a:xfrm rot="608127" flipH="1">
            <a:off x="11265674" y="2680595"/>
            <a:ext cx="835054" cy="841158"/>
            <a:chOff x="5307255" y="1547438"/>
            <a:chExt cx="1117486" cy="1125654"/>
          </a:xfrm>
        </p:grpSpPr>
        <p:sp>
          <p:nvSpPr>
            <p:cNvPr id="298" name="Google Shape;298;p8"/>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299" name="Google Shape;299;p8"/>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300" name="Google Shape;300;p8"/>
          <p:cNvGrpSpPr/>
          <p:nvPr/>
        </p:nvGrpSpPr>
        <p:grpSpPr>
          <a:xfrm rot="607931" flipH="1">
            <a:off x="10646248" y="3247822"/>
            <a:ext cx="1197398" cy="1206151"/>
            <a:chOff x="5307255" y="1547438"/>
            <a:chExt cx="1117486" cy="1125654"/>
          </a:xfrm>
        </p:grpSpPr>
        <p:sp>
          <p:nvSpPr>
            <p:cNvPr id="301" name="Google Shape;301;p8"/>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302" name="Google Shape;302;p8"/>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303" name="Google Shape;303;p8"/>
          <p:cNvGrpSpPr/>
          <p:nvPr/>
        </p:nvGrpSpPr>
        <p:grpSpPr>
          <a:xfrm rot="607740" flipH="1">
            <a:off x="10459317" y="4348837"/>
            <a:ext cx="934706" cy="941538"/>
            <a:chOff x="5307255" y="1547438"/>
            <a:chExt cx="1117486" cy="1125654"/>
          </a:xfrm>
        </p:grpSpPr>
        <p:sp>
          <p:nvSpPr>
            <p:cNvPr id="304" name="Google Shape;304;p8"/>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305" name="Google Shape;305;p8"/>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306" name="Google Shape;306;p8"/>
          <p:cNvGrpSpPr/>
          <p:nvPr/>
        </p:nvGrpSpPr>
        <p:grpSpPr>
          <a:xfrm rot="607931" flipH="1">
            <a:off x="10665425" y="5235077"/>
            <a:ext cx="1197398" cy="1206151"/>
            <a:chOff x="5307255" y="1547438"/>
            <a:chExt cx="1117486" cy="1125654"/>
          </a:xfrm>
        </p:grpSpPr>
        <p:sp>
          <p:nvSpPr>
            <p:cNvPr id="307" name="Google Shape;307;p8"/>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308" name="Google Shape;308;p8"/>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309" name="Google Shape;309;p8"/>
          <p:cNvGrpSpPr/>
          <p:nvPr/>
        </p:nvGrpSpPr>
        <p:grpSpPr>
          <a:xfrm rot="608127" flipH="1">
            <a:off x="11254571" y="4262123"/>
            <a:ext cx="835054" cy="841158"/>
            <a:chOff x="5307255" y="1547438"/>
            <a:chExt cx="1117486" cy="1125654"/>
          </a:xfrm>
        </p:grpSpPr>
        <p:sp>
          <p:nvSpPr>
            <p:cNvPr id="310" name="Google Shape;310;p8"/>
            <p:cNvSpPr/>
            <p:nvPr/>
          </p:nvSpPr>
          <p:spPr>
            <a:xfrm rot="4440912">
              <a:off x="5409575" y="1659795"/>
              <a:ext cx="912847" cy="900939"/>
            </a:xfrm>
            <a:custGeom>
              <a:avLst/>
              <a:gdLst/>
              <a:ahLst/>
              <a:cxnLst/>
              <a:rect l="l" t="t" r="r" b="b"/>
              <a:pathLst>
                <a:path w="914116" h="902192" extrusionOk="0">
                  <a:moveTo>
                    <a:pt x="3648" y="318319"/>
                  </a:moveTo>
                  <a:cubicBezTo>
                    <a:pt x="14502" y="301366"/>
                    <a:pt x="50369" y="286791"/>
                    <a:pt x="121763" y="277409"/>
                  </a:cubicBezTo>
                  <a:cubicBezTo>
                    <a:pt x="-64836" y="-28674"/>
                    <a:pt x="463463" y="361209"/>
                    <a:pt x="415818" y="443497"/>
                  </a:cubicBezTo>
                  <a:cubicBezTo>
                    <a:pt x="413532" y="447646"/>
                    <a:pt x="409738" y="451074"/>
                    <a:pt x="404644" y="453838"/>
                  </a:cubicBezTo>
                  <a:lnTo>
                    <a:pt x="404517" y="453881"/>
                  </a:lnTo>
                  <a:lnTo>
                    <a:pt x="419250" y="454345"/>
                  </a:lnTo>
                  <a:cubicBezTo>
                    <a:pt x="426467" y="455983"/>
                    <a:pt x="432067" y="459052"/>
                    <a:pt x="435706" y="463751"/>
                  </a:cubicBezTo>
                  <a:cubicBezTo>
                    <a:pt x="439372" y="468285"/>
                    <a:pt x="441165" y="474521"/>
                    <a:pt x="441329" y="482140"/>
                  </a:cubicBezTo>
                  <a:lnTo>
                    <a:pt x="439997" y="490695"/>
                  </a:lnTo>
                  <a:lnTo>
                    <a:pt x="445131" y="483838"/>
                  </a:lnTo>
                  <a:cubicBezTo>
                    <a:pt x="450614" y="478869"/>
                    <a:pt x="456341" y="476044"/>
                    <a:pt x="462277" y="475760"/>
                  </a:cubicBezTo>
                  <a:cubicBezTo>
                    <a:pt x="468093" y="475359"/>
                    <a:pt x="474230" y="477469"/>
                    <a:pt x="480563" y="481707"/>
                  </a:cubicBezTo>
                  <a:lnTo>
                    <a:pt x="484441" y="485435"/>
                  </a:lnTo>
                  <a:lnTo>
                    <a:pt x="483630" y="473700"/>
                  </a:lnTo>
                  <a:cubicBezTo>
                    <a:pt x="485366" y="468135"/>
                    <a:pt x="489559" y="463182"/>
                    <a:pt x="495806" y="458818"/>
                  </a:cubicBezTo>
                  <a:lnTo>
                    <a:pt x="502846" y="455556"/>
                  </a:lnTo>
                  <a:lnTo>
                    <a:pt x="490203" y="449340"/>
                  </a:lnTo>
                  <a:cubicBezTo>
                    <a:pt x="482320" y="440747"/>
                    <a:pt x="481490" y="424889"/>
                    <a:pt x="485929" y="404451"/>
                  </a:cubicBezTo>
                  <a:lnTo>
                    <a:pt x="496079" y="371465"/>
                  </a:lnTo>
                  <a:lnTo>
                    <a:pt x="484343" y="397260"/>
                  </a:lnTo>
                  <a:cubicBezTo>
                    <a:pt x="474287" y="414904"/>
                    <a:pt x="463168" y="425553"/>
                    <a:pt x="451292" y="426028"/>
                  </a:cubicBezTo>
                  <a:cubicBezTo>
                    <a:pt x="387279" y="429947"/>
                    <a:pt x="286891" y="129696"/>
                    <a:pt x="310362" y="37467"/>
                  </a:cubicBezTo>
                  <a:cubicBezTo>
                    <a:pt x="321031" y="-4455"/>
                    <a:pt x="357291" y="-3398"/>
                    <a:pt x="434190" y="88742"/>
                  </a:cubicBezTo>
                  <a:cubicBezTo>
                    <a:pt x="553190" y="-152345"/>
                    <a:pt x="556753" y="155784"/>
                    <a:pt x="511014" y="326520"/>
                  </a:cubicBezTo>
                  <a:lnTo>
                    <a:pt x="499072" y="364417"/>
                  </a:lnTo>
                  <a:lnTo>
                    <a:pt x="513267" y="332085"/>
                  </a:lnTo>
                  <a:cubicBezTo>
                    <a:pt x="592416" y="170622"/>
                    <a:pt x="796982" y="-58978"/>
                    <a:pt x="741433" y="223646"/>
                  </a:cubicBezTo>
                  <a:cubicBezTo>
                    <a:pt x="1003648" y="164257"/>
                    <a:pt x="766540" y="361072"/>
                    <a:pt x="605110" y="433066"/>
                  </a:cubicBezTo>
                  <a:lnTo>
                    <a:pt x="600808" y="434764"/>
                  </a:lnTo>
                  <a:lnTo>
                    <a:pt x="693241" y="434463"/>
                  </a:lnTo>
                  <a:cubicBezTo>
                    <a:pt x="860482" y="443604"/>
                    <a:pt x="1031877" y="499444"/>
                    <a:pt x="804951" y="577658"/>
                  </a:cubicBezTo>
                  <a:cubicBezTo>
                    <a:pt x="987962" y="774612"/>
                    <a:pt x="698707" y="668369"/>
                    <a:pt x="555396" y="564905"/>
                  </a:cubicBezTo>
                  <a:lnTo>
                    <a:pt x="526476" y="542048"/>
                  </a:lnTo>
                  <a:lnTo>
                    <a:pt x="539541" y="566925"/>
                  </a:lnTo>
                  <a:cubicBezTo>
                    <a:pt x="616376" y="729501"/>
                    <a:pt x="668242" y="1032607"/>
                    <a:pt x="481983" y="812903"/>
                  </a:cubicBezTo>
                  <a:cubicBezTo>
                    <a:pt x="384371" y="1014570"/>
                    <a:pt x="363976" y="834227"/>
                    <a:pt x="385594" y="669505"/>
                  </a:cubicBezTo>
                  <a:lnTo>
                    <a:pt x="401546" y="585133"/>
                  </a:lnTo>
                  <a:lnTo>
                    <a:pt x="352020" y="659897"/>
                  </a:lnTo>
                  <a:cubicBezTo>
                    <a:pt x="251604" y="793948"/>
                    <a:pt x="110034" y="905537"/>
                    <a:pt x="170905" y="673357"/>
                  </a:cubicBezTo>
                  <a:cubicBezTo>
                    <a:pt x="-94501" y="716298"/>
                    <a:pt x="154406" y="534635"/>
                    <a:pt x="320007" y="472836"/>
                  </a:cubicBezTo>
                  <a:lnTo>
                    <a:pt x="364962" y="460956"/>
                  </a:lnTo>
                  <a:lnTo>
                    <a:pt x="329370" y="462273"/>
                  </a:lnTo>
                  <a:cubicBezTo>
                    <a:pt x="197278" y="453619"/>
                    <a:pt x="-31630" y="373414"/>
                    <a:pt x="3648" y="318319"/>
                  </a:cubicBezTo>
                  <a:close/>
                </a:path>
              </a:pathLst>
            </a:custGeom>
            <a:solidFill>
              <a:schemeClr val="accent2"/>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311" name="Google Shape;311;p8"/>
            <p:cNvSpPr/>
            <p:nvPr/>
          </p:nvSpPr>
          <p:spPr>
            <a:xfrm rot="984699">
              <a:off x="5790678" y="2050692"/>
              <a:ext cx="131664" cy="131664"/>
            </a:xfrm>
            <a:prstGeom prst="ellipse">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subtitle">
  <p:cSld name="CUSTOM_4">
    <p:spTree>
      <p:nvGrpSpPr>
        <p:cNvPr id="1" name="Shape 361"/>
        <p:cNvGrpSpPr/>
        <p:nvPr/>
      </p:nvGrpSpPr>
      <p:grpSpPr>
        <a:xfrm>
          <a:off x="0" y="0"/>
          <a:ext cx="0" cy="0"/>
          <a:chOff x="0" y="0"/>
          <a:chExt cx="0" cy="0"/>
        </a:xfrm>
      </p:grpSpPr>
      <p:sp>
        <p:nvSpPr>
          <p:cNvPr id="362" name="Google Shape;362;p11"/>
          <p:cNvSpPr txBox="1">
            <a:spLocks noGrp="1"/>
          </p:cNvSpPr>
          <p:nvPr>
            <p:ph type="sldNum" idx="12"/>
          </p:nvPr>
        </p:nvSpPr>
        <p:spPr>
          <a:xfrm>
            <a:off x="11296610" y="6217622"/>
            <a:ext cx="731700" cy="524700"/>
          </a:xfrm>
          <a:prstGeom prst="rect">
            <a:avLst/>
          </a:prstGeom>
        </p:spPr>
        <p:txBody>
          <a:bodyPr spcFirstLastPara="1" wrap="square" lIns="121900" tIns="121900" rIns="121900" bIns="121900" anchor="ctr" anchorCtr="0">
            <a:noAutofit/>
          </a:bodyPr>
          <a:lstStyle>
            <a:lvl1pPr lvl="0" algn="r" rtl="0">
              <a:buNone/>
              <a:defRPr sz="1300">
                <a:solidFill>
                  <a:schemeClr val="dk2"/>
                </a:solidFill>
              </a:defRPr>
            </a:lvl1pPr>
            <a:lvl2pPr lvl="1" algn="r" rtl="0">
              <a:buNone/>
              <a:defRPr sz="1300">
                <a:solidFill>
                  <a:schemeClr val="dk2"/>
                </a:solidFill>
              </a:defRPr>
            </a:lvl2pPr>
            <a:lvl3pPr lvl="2" algn="r" rtl="0">
              <a:buNone/>
              <a:defRPr sz="1300">
                <a:solidFill>
                  <a:schemeClr val="dk2"/>
                </a:solidFill>
              </a:defRPr>
            </a:lvl3pPr>
            <a:lvl4pPr lvl="3" algn="r" rtl="0">
              <a:buNone/>
              <a:defRPr sz="1300">
                <a:solidFill>
                  <a:schemeClr val="dk2"/>
                </a:solidFill>
              </a:defRPr>
            </a:lvl4pPr>
            <a:lvl5pPr lvl="4" algn="r" rtl="0">
              <a:buNone/>
              <a:defRPr sz="1300">
                <a:solidFill>
                  <a:schemeClr val="dk2"/>
                </a:solidFill>
              </a:defRPr>
            </a:lvl5pPr>
            <a:lvl6pPr lvl="5" algn="r" rtl="0">
              <a:buNone/>
              <a:defRPr sz="1300">
                <a:solidFill>
                  <a:schemeClr val="dk2"/>
                </a:solidFill>
              </a:defRPr>
            </a:lvl6pPr>
            <a:lvl7pPr lvl="6" algn="r" rtl="0">
              <a:buNone/>
              <a:defRPr sz="1300">
                <a:solidFill>
                  <a:schemeClr val="dk2"/>
                </a:solidFill>
              </a:defRPr>
            </a:lvl7pPr>
            <a:lvl8pPr lvl="7" algn="r" rtl="0">
              <a:buNone/>
              <a:defRPr sz="1300">
                <a:solidFill>
                  <a:schemeClr val="dk2"/>
                </a:solidFill>
              </a:defRPr>
            </a:lvl8pPr>
            <a:lvl9pPr lvl="8" algn="r" rtl="0">
              <a:buNone/>
              <a:defRPr sz="1300">
                <a:solidFill>
                  <a:schemeClr val="dk2"/>
                </a:solidFill>
              </a:defRPr>
            </a:lvl9pPr>
          </a:lstStyle>
          <a:p>
            <a:pPr marL="0" lvl="0" indent="0" algn="r" rtl="0">
              <a:spcBef>
                <a:spcPts val="0"/>
              </a:spcBef>
              <a:spcAft>
                <a:spcPts val="0"/>
              </a:spcAft>
              <a:buNone/>
            </a:pPr>
            <a:fld id="{00000000-1234-1234-1234-123412341234}" type="slidenum">
              <a:rPr lang="en-GB"/>
            </a:fld>
            <a:endParaRPr lang="en-GB"/>
          </a:p>
        </p:txBody>
      </p:sp>
      <p:sp>
        <p:nvSpPr>
          <p:cNvPr id="363" name="Google Shape;363;p11"/>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Autofit/>
          </a:bodyPr>
          <a:lstStyle>
            <a:lvl1pPr lvl="0" rtl="0">
              <a:spcBef>
                <a:spcPts val="0"/>
              </a:spcBef>
              <a:spcAft>
                <a:spcPts val="0"/>
              </a:spcAft>
              <a:buClr>
                <a:schemeClr val="dk1"/>
              </a:buClr>
              <a:buSzPts val="7200"/>
              <a:buNone/>
              <a:defRPr>
                <a:solidFill>
                  <a:schemeClr val="dk1"/>
                </a:solidFill>
              </a:defRPr>
            </a:lvl1pPr>
            <a:lvl2pPr lvl="1" rtl="0">
              <a:spcBef>
                <a:spcPts val="0"/>
              </a:spcBef>
              <a:spcAft>
                <a:spcPts val="0"/>
              </a:spcAft>
              <a:buClr>
                <a:schemeClr val="dk1"/>
              </a:buClr>
              <a:buSzPts val="7200"/>
              <a:buNone/>
              <a:defRPr>
                <a:solidFill>
                  <a:schemeClr val="dk1"/>
                </a:solidFill>
              </a:defRPr>
            </a:lvl2pPr>
            <a:lvl3pPr lvl="2" rtl="0">
              <a:spcBef>
                <a:spcPts val="0"/>
              </a:spcBef>
              <a:spcAft>
                <a:spcPts val="0"/>
              </a:spcAft>
              <a:buClr>
                <a:schemeClr val="dk1"/>
              </a:buClr>
              <a:buSzPts val="7200"/>
              <a:buNone/>
              <a:defRPr>
                <a:solidFill>
                  <a:schemeClr val="dk1"/>
                </a:solidFill>
              </a:defRPr>
            </a:lvl3pPr>
            <a:lvl4pPr lvl="3" rtl="0">
              <a:spcBef>
                <a:spcPts val="0"/>
              </a:spcBef>
              <a:spcAft>
                <a:spcPts val="0"/>
              </a:spcAft>
              <a:buClr>
                <a:schemeClr val="dk1"/>
              </a:buClr>
              <a:buSzPts val="7200"/>
              <a:buNone/>
              <a:defRPr>
                <a:solidFill>
                  <a:schemeClr val="dk1"/>
                </a:solidFill>
              </a:defRPr>
            </a:lvl4pPr>
            <a:lvl5pPr lvl="4" rtl="0">
              <a:spcBef>
                <a:spcPts val="0"/>
              </a:spcBef>
              <a:spcAft>
                <a:spcPts val="0"/>
              </a:spcAft>
              <a:buClr>
                <a:schemeClr val="dk1"/>
              </a:buClr>
              <a:buSzPts val="7200"/>
              <a:buNone/>
              <a:defRPr>
                <a:solidFill>
                  <a:schemeClr val="dk1"/>
                </a:solidFill>
              </a:defRPr>
            </a:lvl5pPr>
            <a:lvl6pPr lvl="5" rtl="0">
              <a:spcBef>
                <a:spcPts val="0"/>
              </a:spcBef>
              <a:spcAft>
                <a:spcPts val="0"/>
              </a:spcAft>
              <a:buClr>
                <a:schemeClr val="dk1"/>
              </a:buClr>
              <a:buSzPts val="7200"/>
              <a:buNone/>
              <a:defRPr>
                <a:solidFill>
                  <a:schemeClr val="dk1"/>
                </a:solidFill>
              </a:defRPr>
            </a:lvl6pPr>
            <a:lvl7pPr lvl="6" rtl="0">
              <a:spcBef>
                <a:spcPts val="0"/>
              </a:spcBef>
              <a:spcAft>
                <a:spcPts val="0"/>
              </a:spcAft>
              <a:buClr>
                <a:schemeClr val="dk1"/>
              </a:buClr>
              <a:buSzPts val="7200"/>
              <a:buNone/>
              <a:defRPr>
                <a:solidFill>
                  <a:schemeClr val="dk1"/>
                </a:solidFill>
              </a:defRPr>
            </a:lvl7pPr>
            <a:lvl8pPr lvl="7" rtl="0">
              <a:spcBef>
                <a:spcPts val="0"/>
              </a:spcBef>
              <a:spcAft>
                <a:spcPts val="0"/>
              </a:spcAft>
              <a:buClr>
                <a:schemeClr val="dk1"/>
              </a:buClr>
              <a:buSzPts val="7200"/>
              <a:buNone/>
              <a:defRPr>
                <a:solidFill>
                  <a:schemeClr val="dk1"/>
                </a:solidFill>
              </a:defRPr>
            </a:lvl8pPr>
            <a:lvl9pPr lvl="8" rtl="0">
              <a:spcBef>
                <a:spcPts val="0"/>
              </a:spcBef>
              <a:spcAft>
                <a:spcPts val="0"/>
              </a:spcAft>
              <a:buClr>
                <a:schemeClr val="dk1"/>
              </a:buClr>
              <a:buSzPts val="7200"/>
              <a:buNone/>
              <a:defRPr>
                <a:solidFill>
                  <a:schemeClr val="dk1"/>
                </a:solidFill>
              </a:defRPr>
            </a:lvl9pPr>
          </a:lstStyle>
          <a:p/>
        </p:txBody>
      </p:sp>
      <p:sp>
        <p:nvSpPr>
          <p:cNvPr id="364" name="Google Shape;364;p11"/>
          <p:cNvSpPr txBox="1">
            <a:spLocks noGrp="1"/>
          </p:cNvSpPr>
          <p:nvPr>
            <p:ph type="subTitle" idx="1"/>
          </p:nvPr>
        </p:nvSpPr>
        <p:spPr>
          <a:xfrm>
            <a:off x="287475" y="6083375"/>
            <a:ext cx="7370700" cy="659100"/>
          </a:xfrm>
          <a:prstGeom prst="rect">
            <a:avLst/>
          </a:prstGeom>
        </p:spPr>
        <p:txBody>
          <a:bodyPr spcFirstLastPara="1" wrap="square" lIns="121900" tIns="121900" rIns="121900" bIns="121900" anchor="t" anchorCtr="0">
            <a:noAutofit/>
          </a:bodyPr>
          <a:lstStyle>
            <a:lvl1pPr lvl="0" rtl="0">
              <a:spcBef>
                <a:spcPts val="0"/>
              </a:spcBef>
              <a:spcAft>
                <a:spcPts val="0"/>
              </a:spcAft>
              <a:buNone/>
              <a:defRPr/>
            </a:lvl1pPr>
            <a:lvl2pPr lvl="1" rtl="0">
              <a:spcBef>
                <a:spcPts val="2100"/>
              </a:spcBef>
              <a:spcAft>
                <a:spcPts val="0"/>
              </a:spcAft>
              <a:buNone/>
              <a:defRPr/>
            </a:lvl2pPr>
            <a:lvl3pPr lvl="2" rtl="0">
              <a:spcBef>
                <a:spcPts val="2100"/>
              </a:spcBef>
              <a:spcAft>
                <a:spcPts val="0"/>
              </a:spcAft>
              <a:buNone/>
              <a:defRPr/>
            </a:lvl3pPr>
            <a:lvl4pPr lvl="3" rtl="0">
              <a:spcBef>
                <a:spcPts val="2100"/>
              </a:spcBef>
              <a:spcAft>
                <a:spcPts val="0"/>
              </a:spcAft>
              <a:buNone/>
              <a:defRPr/>
            </a:lvl4pPr>
            <a:lvl5pPr lvl="4" rtl="0">
              <a:spcBef>
                <a:spcPts val="2100"/>
              </a:spcBef>
              <a:spcAft>
                <a:spcPts val="0"/>
              </a:spcAft>
              <a:buNone/>
              <a:defRPr/>
            </a:lvl5pPr>
            <a:lvl6pPr lvl="5" rtl="0">
              <a:spcBef>
                <a:spcPts val="2100"/>
              </a:spcBef>
              <a:spcAft>
                <a:spcPts val="0"/>
              </a:spcAft>
              <a:buNone/>
              <a:defRPr/>
            </a:lvl6pPr>
            <a:lvl7pPr lvl="6" rtl="0">
              <a:spcBef>
                <a:spcPts val="2100"/>
              </a:spcBef>
              <a:spcAft>
                <a:spcPts val="0"/>
              </a:spcAft>
              <a:buNone/>
              <a:defRPr/>
            </a:lvl7pPr>
            <a:lvl8pPr lvl="7" rtl="0">
              <a:spcBef>
                <a:spcPts val="2100"/>
              </a:spcBef>
              <a:spcAft>
                <a:spcPts val="0"/>
              </a:spcAft>
              <a:buNone/>
              <a:defRPr/>
            </a:lvl8pPr>
            <a:lvl9pPr lvl="8" rtl="0">
              <a:spcBef>
                <a:spcPts val="2100"/>
              </a:spcBef>
              <a:spcAft>
                <a:spcPts val="2100"/>
              </a:spcAft>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ctr" anchorCtr="0">
            <a:noAutofit/>
          </a:bodyPr>
          <a:lstStyle>
            <a:lvl1pPr lvl="0">
              <a:spcBef>
                <a:spcPts val="0"/>
              </a:spcBef>
              <a:spcAft>
                <a:spcPts val="0"/>
              </a:spcAft>
              <a:buClr>
                <a:schemeClr val="dk1"/>
              </a:buClr>
              <a:buSzPts val="7200"/>
              <a:buFont typeface="Kristi"/>
              <a:buNone/>
              <a:defRPr sz="7200">
                <a:solidFill>
                  <a:schemeClr val="dk1"/>
                </a:solidFill>
                <a:latin typeface="Kristi"/>
                <a:ea typeface="Kristi"/>
                <a:cs typeface="Kristi"/>
                <a:sym typeface="Kristi"/>
              </a:defRPr>
            </a:lvl1pPr>
            <a:lvl2pPr lvl="1">
              <a:spcBef>
                <a:spcPts val="0"/>
              </a:spcBef>
              <a:spcAft>
                <a:spcPts val="0"/>
              </a:spcAft>
              <a:buClr>
                <a:schemeClr val="dk1"/>
              </a:buClr>
              <a:buSzPts val="7200"/>
              <a:buFont typeface="Kristi"/>
              <a:buNone/>
              <a:defRPr sz="7200">
                <a:solidFill>
                  <a:schemeClr val="dk1"/>
                </a:solidFill>
                <a:latin typeface="Kristi"/>
                <a:ea typeface="Kristi"/>
                <a:cs typeface="Kristi"/>
                <a:sym typeface="Kristi"/>
              </a:defRPr>
            </a:lvl2pPr>
            <a:lvl3pPr lvl="2">
              <a:spcBef>
                <a:spcPts val="0"/>
              </a:spcBef>
              <a:spcAft>
                <a:spcPts val="0"/>
              </a:spcAft>
              <a:buClr>
                <a:schemeClr val="dk1"/>
              </a:buClr>
              <a:buSzPts val="7200"/>
              <a:buFont typeface="Kristi"/>
              <a:buNone/>
              <a:defRPr sz="7200">
                <a:solidFill>
                  <a:schemeClr val="dk1"/>
                </a:solidFill>
                <a:latin typeface="Kristi"/>
                <a:ea typeface="Kristi"/>
                <a:cs typeface="Kristi"/>
                <a:sym typeface="Kristi"/>
              </a:defRPr>
            </a:lvl3pPr>
            <a:lvl4pPr lvl="3">
              <a:spcBef>
                <a:spcPts val="0"/>
              </a:spcBef>
              <a:spcAft>
                <a:spcPts val="0"/>
              </a:spcAft>
              <a:buClr>
                <a:schemeClr val="dk1"/>
              </a:buClr>
              <a:buSzPts val="7200"/>
              <a:buFont typeface="Kristi"/>
              <a:buNone/>
              <a:defRPr sz="7200">
                <a:solidFill>
                  <a:schemeClr val="dk1"/>
                </a:solidFill>
                <a:latin typeface="Kristi"/>
                <a:ea typeface="Kristi"/>
                <a:cs typeface="Kristi"/>
                <a:sym typeface="Kristi"/>
              </a:defRPr>
            </a:lvl4pPr>
            <a:lvl5pPr lvl="4">
              <a:spcBef>
                <a:spcPts val="0"/>
              </a:spcBef>
              <a:spcAft>
                <a:spcPts val="0"/>
              </a:spcAft>
              <a:buClr>
                <a:schemeClr val="dk1"/>
              </a:buClr>
              <a:buSzPts val="7200"/>
              <a:buFont typeface="Kristi"/>
              <a:buNone/>
              <a:defRPr sz="7200">
                <a:solidFill>
                  <a:schemeClr val="dk1"/>
                </a:solidFill>
                <a:latin typeface="Kristi"/>
                <a:ea typeface="Kristi"/>
                <a:cs typeface="Kristi"/>
                <a:sym typeface="Kristi"/>
              </a:defRPr>
            </a:lvl5pPr>
            <a:lvl6pPr lvl="5">
              <a:spcBef>
                <a:spcPts val="0"/>
              </a:spcBef>
              <a:spcAft>
                <a:spcPts val="0"/>
              </a:spcAft>
              <a:buClr>
                <a:schemeClr val="dk1"/>
              </a:buClr>
              <a:buSzPts val="7200"/>
              <a:buFont typeface="Kristi"/>
              <a:buNone/>
              <a:defRPr sz="7200">
                <a:solidFill>
                  <a:schemeClr val="dk1"/>
                </a:solidFill>
                <a:latin typeface="Kristi"/>
                <a:ea typeface="Kristi"/>
                <a:cs typeface="Kristi"/>
                <a:sym typeface="Kristi"/>
              </a:defRPr>
            </a:lvl6pPr>
            <a:lvl7pPr lvl="6">
              <a:spcBef>
                <a:spcPts val="0"/>
              </a:spcBef>
              <a:spcAft>
                <a:spcPts val="0"/>
              </a:spcAft>
              <a:buClr>
                <a:schemeClr val="dk1"/>
              </a:buClr>
              <a:buSzPts val="7200"/>
              <a:buFont typeface="Kristi"/>
              <a:buNone/>
              <a:defRPr sz="7200">
                <a:solidFill>
                  <a:schemeClr val="dk1"/>
                </a:solidFill>
                <a:latin typeface="Kristi"/>
                <a:ea typeface="Kristi"/>
                <a:cs typeface="Kristi"/>
                <a:sym typeface="Kristi"/>
              </a:defRPr>
            </a:lvl7pPr>
            <a:lvl8pPr lvl="7">
              <a:spcBef>
                <a:spcPts val="0"/>
              </a:spcBef>
              <a:spcAft>
                <a:spcPts val="0"/>
              </a:spcAft>
              <a:buClr>
                <a:schemeClr val="dk1"/>
              </a:buClr>
              <a:buSzPts val="7200"/>
              <a:buFont typeface="Kristi"/>
              <a:buNone/>
              <a:defRPr sz="7200">
                <a:solidFill>
                  <a:schemeClr val="dk1"/>
                </a:solidFill>
                <a:latin typeface="Kristi"/>
                <a:ea typeface="Kristi"/>
                <a:cs typeface="Kristi"/>
                <a:sym typeface="Kristi"/>
              </a:defRPr>
            </a:lvl8pPr>
            <a:lvl9pPr lvl="8">
              <a:spcBef>
                <a:spcPts val="0"/>
              </a:spcBef>
              <a:spcAft>
                <a:spcPts val="0"/>
              </a:spcAft>
              <a:buClr>
                <a:schemeClr val="dk1"/>
              </a:buClr>
              <a:buSzPts val="7200"/>
              <a:buFont typeface="Kristi"/>
              <a:buNone/>
              <a:defRPr sz="7200">
                <a:solidFill>
                  <a:schemeClr val="dk1"/>
                </a:solidFill>
                <a:latin typeface="Kristi"/>
                <a:ea typeface="Kristi"/>
                <a:cs typeface="Kristi"/>
                <a:sym typeface="Kristi"/>
              </a:defRPr>
            </a:lvl9pPr>
          </a:lstStyle>
          <a:p/>
        </p:txBody>
      </p:sp>
      <p:sp>
        <p:nvSpPr>
          <p:cNvPr id="7" name="Google Shape;7;p1"/>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Autofit/>
          </a:bodyPr>
          <a:lstStyle>
            <a:lvl1pPr marL="457200" lvl="0" indent="-393700">
              <a:lnSpc>
                <a:spcPct val="115000"/>
              </a:lnSpc>
              <a:spcBef>
                <a:spcPts val="0"/>
              </a:spcBef>
              <a:spcAft>
                <a:spcPts val="0"/>
              </a:spcAft>
              <a:buClr>
                <a:schemeClr val="dk2"/>
              </a:buClr>
              <a:buSzPts val="2600"/>
              <a:buFont typeface="Quicksand"/>
              <a:buChar char="●"/>
              <a:defRPr sz="2600">
                <a:solidFill>
                  <a:schemeClr val="dk2"/>
                </a:solidFill>
                <a:latin typeface="Quicksand"/>
                <a:ea typeface="Quicksand"/>
                <a:cs typeface="Quicksand"/>
                <a:sym typeface="Quicksand"/>
              </a:defRPr>
            </a:lvl1pPr>
            <a:lvl2pPr marL="914400" lvl="1" indent="-393700">
              <a:lnSpc>
                <a:spcPct val="115000"/>
              </a:lnSpc>
              <a:spcBef>
                <a:spcPts val="2100"/>
              </a:spcBef>
              <a:spcAft>
                <a:spcPts val="0"/>
              </a:spcAft>
              <a:buClr>
                <a:schemeClr val="dk2"/>
              </a:buClr>
              <a:buSzPts val="2600"/>
              <a:buFont typeface="Quicksand"/>
              <a:buChar char="○"/>
              <a:defRPr sz="2600">
                <a:solidFill>
                  <a:schemeClr val="dk2"/>
                </a:solidFill>
                <a:latin typeface="Quicksand"/>
                <a:ea typeface="Quicksand"/>
                <a:cs typeface="Quicksand"/>
                <a:sym typeface="Quicksand"/>
              </a:defRPr>
            </a:lvl2pPr>
            <a:lvl3pPr marL="1371600" lvl="2" indent="-393700">
              <a:lnSpc>
                <a:spcPct val="115000"/>
              </a:lnSpc>
              <a:spcBef>
                <a:spcPts val="2100"/>
              </a:spcBef>
              <a:spcAft>
                <a:spcPts val="0"/>
              </a:spcAft>
              <a:buClr>
                <a:schemeClr val="dk2"/>
              </a:buClr>
              <a:buSzPts val="2600"/>
              <a:buFont typeface="Quicksand"/>
              <a:buChar char="■"/>
              <a:defRPr sz="2600">
                <a:solidFill>
                  <a:schemeClr val="dk2"/>
                </a:solidFill>
                <a:latin typeface="Quicksand"/>
                <a:ea typeface="Quicksand"/>
                <a:cs typeface="Quicksand"/>
                <a:sym typeface="Quicksand"/>
              </a:defRPr>
            </a:lvl3pPr>
            <a:lvl4pPr marL="1828800" lvl="3" indent="-393700">
              <a:lnSpc>
                <a:spcPct val="115000"/>
              </a:lnSpc>
              <a:spcBef>
                <a:spcPts val="2100"/>
              </a:spcBef>
              <a:spcAft>
                <a:spcPts val="0"/>
              </a:spcAft>
              <a:buClr>
                <a:schemeClr val="dk2"/>
              </a:buClr>
              <a:buSzPts val="2600"/>
              <a:buFont typeface="Quicksand"/>
              <a:buChar char="●"/>
              <a:defRPr sz="2600">
                <a:solidFill>
                  <a:schemeClr val="dk2"/>
                </a:solidFill>
                <a:latin typeface="Quicksand"/>
                <a:ea typeface="Quicksand"/>
                <a:cs typeface="Quicksand"/>
                <a:sym typeface="Quicksand"/>
              </a:defRPr>
            </a:lvl4pPr>
            <a:lvl5pPr marL="2286000" lvl="4" indent="-393700">
              <a:lnSpc>
                <a:spcPct val="115000"/>
              </a:lnSpc>
              <a:spcBef>
                <a:spcPts val="2100"/>
              </a:spcBef>
              <a:spcAft>
                <a:spcPts val="0"/>
              </a:spcAft>
              <a:buClr>
                <a:schemeClr val="dk2"/>
              </a:buClr>
              <a:buSzPts val="2600"/>
              <a:buFont typeface="Quicksand"/>
              <a:buChar char="○"/>
              <a:defRPr sz="2600">
                <a:solidFill>
                  <a:schemeClr val="dk2"/>
                </a:solidFill>
                <a:latin typeface="Quicksand"/>
                <a:ea typeface="Quicksand"/>
                <a:cs typeface="Quicksand"/>
                <a:sym typeface="Quicksand"/>
              </a:defRPr>
            </a:lvl5pPr>
            <a:lvl6pPr marL="2743200" lvl="5" indent="-393700">
              <a:lnSpc>
                <a:spcPct val="115000"/>
              </a:lnSpc>
              <a:spcBef>
                <a:spcPts val="2100"/>
              </a:spcBef>
              <a:spcAft>
                <a:spcPts val="0"/>
              </a:spcAft>
              <a:buClr>
                <a:schemeClr val="dk2"/>
              </a:buClr>
              <a:buSzPts val="2600"/>
              <a:buFont typeface="Quicksand"/>
              <a:buChar char="■"/>
              <a:defRPr sz="2600">
                <a:solidFill>
                  <a:schemeClr val="dk2"/>
                </a:solidFill>
                <a:latin typeface="Quicksand"/>
                <a:ea typeface="Quicksand"/>
                <a:cs typeface="Quicksand"/>
                <a:sym typeface="Quicksand"/>
              </a:defRPr>
            </a:lvl6pPr>
            <a:lvl7pPr marL="3200400" lvl="6" indent="-393700">
              <a:lnSpc>
                <a:spcPct val="115000"/>
              </a:lnSpc>
              <a:spcBef>
                <a:spcPts val="2100"/>
              </a:spcBef>
              <a:spcAft>
                <a:spcPts val="0"/>
              </a:spcAft>
              <a:buClr>
                <a:schemeClr val="dk2"/>
              </a:buClr>
              <a:buSzPts val="2600"/>
              <a:buFont typeface="Quicksand"/>
              <a:buChar char="●"/>
              <a:defRPr sz="2600">
                <a:solidFill>
                  <a:schemeClr val="dk2"/>
                </a:solidFill>
                <a:latin typeface="Quicksand"/>
                <a:ea typeface="Quicksand"/>
                <a:cs typeface="Quicksand"/>
                <a:sym typeface="Quicksand"/>
              </a:defRPr>
            </a:lvl7pPr>
            <a:lvl8pPr marL="3657600" lvl="7" indent="-393700">
              <a:lnSpc>
                <a:spcPct val="115000"/>
              </a:lnSpc>
              <a:spcBef>
                <a:spcPts val="2100"/>
              </a:spcBef>
              <a:spcAft>
                <a:spcPts val="0"/>
              </a:spcAft>
              <a:buClr>
                <a:schemeClr val="dk2"/>
              </a:buClr>
              <a:buSzPts val="2600"/>
              <a:buFont typeface="Quicksand"/>
              <a:buChar char="○"/>
              <a:defRPr sz="2600">
                <a:solidFill>
                  <a:schemeClr val="dk2"/>
                </a:solidFill>
                <a:latin typeface="Quicksand"/>
                <a:ea typeface="Quicksand"/>
                <a:cs typeface="Quicksand"/>
                <a:sym typeface="Quicksand"/>
              </a:defRPr>
            </a:lvl8pPr>
            <a:lvl9pPr marL="4114800" lvl="8" indent="-393700">
              <a:lnSpc>
                <a:spcPct val="115000"/>
              </a:lnSpc>
              <a:spcBef>
                <a:spcPts val="2100"/>
              </a:spcBef>
              <a:spcAft>
                <a:spcPts val="2100"/>
              </a:spcAft>
              <a:buClr>
                <a:schemeClr val="dk2"/>
              </a:buClr>
              <a:buSzPts val="2600"/>
              <a:buFont typeface="Quicksand"/>
              <a:buChar char="■"/>
              <a:defRPr sz="2600">
                <a:solidFill>
                  <a:schemeClr val="dk2"/>
                </a:solidFill>
                <a:latin typeface="Quicksand"/>
                <a:ea typeface="Quicksand"/>
                <a:cs typeface="Quicksand"/>
                <a:sym typeface="Quicksand"/>
              </a:defRPr>
            </a:lvl9pPr>
          </a:lstStyle>
          <a:p/>
        </p:txBody>
      </p:sp>
      <p:sp>
        <p:nvSpPr>
          <p:cNvPr id="8" name="Google Shape;8;p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marL="0" lvl="0" indent="0" algn="r" rtl="0">
              <a:spcBef>
                <a:spcPts val="0"/>
              </a:spcBef>
              <a:spcAft>
                <a:spcPts val="0"/>
              </a:spcAft>
              <a:buNone/>
            </a:pPr>
            <a:fld id="{00000000-1234-1234-1234-123412341234}" type="slidenum">
              <a:rPr lang="en-GB"/>
            </a:fld>
            <a:endParaRPr lang="en-GB"/>
          </a:p>
        </p:txBody>
      </p:sp>
      <p:sp>
        <p:nvSpPr>
          <p:cNvPr id="9" name="Google Shape;9;p1"/>
          <p:cNvSpPr txBox="1"/>
          <p:nvPr/>
        </p:nvSpPr>
        <p:spPr>
          <a:xfrm rot="5400000">
            <a:off x="-679350" y="6173075"/>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7.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7" Type="http://schemas.openxmlformats.org/officeDocument/2006/relationships/notesSlide" Target="../notesSlides/notesSlide4.xml"/><Relationship Id="rId6" Type="http://schemas.openxmlformats.org/officeDocument/2006/relationships/slideLayout" Target="../slideLayouts/slideLayout6.xml"/><Relationship Id="rId5" Type="http://schemas.openxmlformats.org/officeDocument/2006/relationships/image" Target="../media/image5.jpeg"/><Relationship Id="rId4" Type="http://schemas.openxmlformats.org/officeDocument/2006/relationships/image" Target="../media/image4.png"/><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38"/>
        <p:cNvGrpSpPr/>
        <p:nvPr/>
      </p:nvGrpSpPr>
      <p:grpSpPr>
        <a:xfrm>
          <a:off x="0" y="0"/>
          <a:ext cx="0" cy="0"/>
          <a:chOff x="0" y="0"/>
          <a:chExt cx="0" cy="0"/>
        </a:xfrm>
      </p:grpSpPr>
      <p:sp>
        <p:nvSpPr>
          <p:cNvPr id="6" name="TextBox 5"/>
          <p:cNvSpPr txBox="1"/>
          <p:nvPr/>
        </p:nvSpPr>
        <p:spPr>
          <a:xfrm>
            <a:off x="1111348" y="2363372"/>
            <a:ext cx="3911648" cy="307777"/>
          </a:xfrm>
          <a:prstGeom prst="rect">
            <a:avLst/>
          </a:prstGeom>
          <a:noFill/>
        </p:spPr>
        <p:txBody>
          <a:bodyPr wrap="none" rtlCol="0">
            <a:spAutoFit/>
          </a:bodyPr>
          <a:lstStyle/>
          <a:p>
            <a:r>
              <a:rPr lang="vi-VN" smtClean="0">
                <a:solidFill>
                  <a:schemeClr val="bg1"/>
                </a:solidFill>
              </a:rPr>
              <a:t>Trình bày kích thước và hình dạng của tế bào?</a:t>
            </a:r>
            <a:endParaRPr lang="vi-VN"/>
          </a:p>
        </p:txBody>
      </p:sp>
      <p:grpSp>
        <p:nvGrpSpPr>
          <p:cNvPr id="9" name="Google Shape;451;p38"/>
          <p:cNvGrpSpPr/>
          <p:nvPr/>
        </p:nvGrpSpPr>
        <p:grpSpPr>
          <a:xfrm>
            <a:off x="627153" y="154108"/>
            <a:ext cx="8958282" cy="6057513"/>
            <a:chOff x="1925615" y="993359"/>
            <a:chExt cx="417625" cy="358466"/>
          </a:xfrm>
        </p:grpSpPr>
        <p:sp>
          <p:nvSpPr>
            <p:cNvPr id="10" name="Google Shape;452;p38"/>
            <p:cNvSpPr/>
            <p:nvPr/>
          </p:nvSpPr>
          <p:spPr>
            <a:xfrm>
              <a:off x="1926350" y="1298075"/>
              <a:ext cx="208225" cy="53750"/>
            </a:xfrm>
            <a:custGeom>
              <a:avLst/>
              <a:gdLst/>
              <a:ahLst/>
              <a:cxnLst/>
              <a:rect l="l" t="t" r="r" b="b"/>
              <a:pathLst>
                <a:path w="8329" h="2150" extrusionOk="0">
                  <a:moveTo>
                    <a:pt x="0" y="0"/>
                  </a:moveTo>
                  <a:lnTo>
                    <a:pt x="0" y="489"/>
                  </a:lnTo>
                  <a:lnTo>
                    <a:pt x="25" y="635"/>
                  </a:lnTo>
                  <a:lnTo>
                    <a:pt x="74" y="758"/>
                  </a:lnTo>
                  <a:lnTo>
                    <a:pt x="147" y="855"/>
                  </a:lnTo>
                  <a:lnTo>
                    <a:pt x="245" y="953"/>
                  </a:lnTo>
                  <a:lnTo>
                    <a:pt x="391" y="1026"/>
                  </a:lnTo>
                  <a:lnTo>
                    <a:pt x="562" y="1051"/>
                  </a:lnTo>
                  <a:lnTo>
                    <a:pt x="733" y="1026"/>
                  </a:lnTo>
                  <a:lnTo>
                    <a:pt x="1295" y="855"/>
                  </a:lnTo>
                  <a:lnTo>
                    <a:pt x="1661" y="782"/>
                  </a:lnTo>
                  <a:lnTo>
                    <a:pt x="2076" y="684"/>
                  </a:lnTo>
                  <a:lnTo>
                    <a:pt x="2540" y="611"/>
                  </a:lnTo>
                  <a:lnTo>
                    <a:pt x="3029" y="562"/>
                  </a:lnTo>
                  <a:lnTo>
                    <a:pt x="3591" y="513"/>
                  </a:lnTo>
                  <a:lnTo>
                    <a:pt x="4177" y="489"/>
                  </a:lnTo>
                  <a:lnTo>
                    <a:pt x="4616" y="513"/>
                  </a:lnTo>
                  <a:lnTo>
                    <a:pt x="5032" y="538"/>
                  </a:lnTo>
                  <a:lnTo>
                    <a:pt x="5422" y="611"/>
                  </a:lnTo>
                  <a:lnTo>
                    <a:pt x="5789" y="684"/>
                  </a:lnTo>
                  <a:lnTo>
                    <a:pt x="6131" y="782"/>
                  </a:lnTo>
                  <a:lnTo>
                    <a:pt x="6448" y="880"/>
                  </a:lnTo>
                  <a:lnTo>
                    <a:pt x="6717" y="1002"/>
                  </a:lnTo>
                  <a:lnTo>
                    <a:pt x="6985" y="1124"/>
                  </a:lnTo>
                  <a:lnTo>
                    <a:pt x="7205" y="1246"/>
                  </a:lnTo>
                  <a:lnTo>
                    <a:pt x="7425" y="1393"/>
                  </a:lnTo>
                  <a:lnTo>
                    <a:pt x="7791" y="1661"/>
                  </a:lnTo>
                  <a:lnTo>
                    <a:pt x="8084" y="1930"/>
                  </a:lnTo>
                  <a:lnTo>
                    <a:pt x="8329" y="2150"/>
                  </a:lnTo>
                  <a:lnTo>
                    <a:pt x="8329" y="1661"/>
                  </a:lnTo>
                  <a:lnTo>
                    <a:pt x="8084" y="1441"/>
                  </a:lnTo>
                  <a:lnTo>
                    <a:pt x="7791" y="1173"/>
                  </a:lnTo>
                  <a:lnTo>
                    <a:pt x="7425" y="904"/>
                  </a:lnTo>
                  <a:lnTo>
                    <a:pt x="7205" y="758"/>
                  </a:lnTo>
                  <a:lnTo>
                    <a:pt x="6985" y="635"/>
                  </a:lnTo>
                  <a:lnTo>
                    <a:pt x="6717" y="513"/>
                  </a:lnTo>
                  <a:lnTo>
                    <a:pt x="6448" y="391"/>
                  </a:lnTo>
                  <a:lnTo>
                    <a:pt x="6131" y="294"/>
                  </a:lnTo>
                  <a:lnTo>
                    <a:pt x="5789" y="196"/>
                  </a:lnTo>
                  <a:lnTo>
                    <a:pt x="5422" y="123"/>
                  </a:lnTo>
                  <a:lnTo>
                    <a:pt x="5032" y="49"/>
                  </a:lnTo>
                  <a:lnTo>
                    <a:pt x="4616" y="25"/>
                  </a:lnTo>
                  <a:lnTo>
                    <a:pt x="4177" y="0"/>
                  </a:lnTo>
                  <a:lnTo>
                    <a:pt x="3591" y="25"/>
                  </a:lnTo>
                  <a:lnTo>
                    <a:pt x="3029" y="74"/>
                  </a:lnTo>
                  <a:lnTo>
                    <a:pt x="2540" y="123"/>
                  </a:lnTo>
                  <a:lnTo>
                    <a:pt x="2076" y="196"/>
                  </a:lnTo>
                  <a:lnTo>
                    <a:pt x="1661" y="294"/>
                  </a:lnTo>
                  <a:lnTo>
                    <a:pt x="1295" y="367"/>
                  </a:lnTo>
                  <a:lnTo>
                    <a:pt x="733" y="538"/>
                  </a:lnTo>
                  <a:lnTo>
                    <a:pt x="562" y="562"/>
                  </a:lnTo>
                  <a:lnTo>
                    <a:pt x="391" y="538"/>
                  </a:lnTo>
                  <a:lnTo>
                    <a:pt x="245" y="465"/>
                  </a:lnTo>
                  <a:lnTo>
                    <a:pt x="147" y="367"/>
                  </a:lnTo>
                  <a:lnTo>
                    <a:pt x="74" y="269"/>
                  </a:lnTo>
                  <a:lnTo>
                    <a:pt x="25" y="147"/>
                  </a:lnTo>
                  <a:lnTo>
                    <a:pt x="0" y="0"/>
                  </a:lnTo>
                  <a:close/>
                </a:path>
              </a:pathLst>
            </a:custGeom>
          </p:spPr>
          <p:style>
            <a:lnRef idx="3">
              <a:schemeClr val="lt1"/>
            </a:lnRef>
            <a:fillRef idx="1">
              <a:schemeClr val="dk1"/>
            </a:fillRef>
            <a:effectRef idx="1">
              <a:schemeClr val="dk1"/>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 name="Google Shape;453;p38"/>
            <p:cNvSpPr/>
            <p:nvPr/>
          </p:nvSpPr>
          <p:spPr>
            <a:xfrm>
              <a:off x="2135015" y="1298075"/>
              <a:ext cx="208225" cy="53750"/>
            </a:xfrm>
            <a:custGeom>
              <a:avLst/>
              <a:gdLst/>
              <a:ahLst/>
              <a:cxnLst/>
              <a:rect l="l" t="t" r="r" b="b"/>
              <a:pathLst>
                <a:path w="8329" h="2150" extrusionOk="0">
                  <a:moveTo>
                    <a:pt x="4152" y="0"/>
                  </a:moveTo>
                  <a:lnTo>
                    <a:pt x="3712" y="25"/>
                  </a:lnTo>
                  <a:lnTo>
                    <a:pt x="3297" y="49"/>
                  </a:lnTo>
                  <a:lnTo>
                    <a:pt x="2907" y="123"/>
                  </a:lnTo>
                  <a:lnTo>
                    <a:pt x="2540" y="196"/>
                  </a:lnTo>
                  <a:lnTo>
                    <a:pt x="2198" y="294"/>
                  </a:lnTo>
                  <a:lnTo>
                    <a:pt x="1881" y="391"/>
                  </a:lnTo>
                  <a:lnTo>
                    <a:pt x="1612" y="513"/>
                  </a:lnTo>
                  <a:lnTo>
                    <a:pt x="1343" y="635"/>
                  </a:lnTo>
                  <a:lnTo>
                    <a:pt x="1124" y="758"/>
                  </a:lnTo>
                  <a:lnTo>
                    <a:pt x="904" y="904"/>
                  </a:lnTo>
                  <a:lnTo>
                    <a:pt x="537" y="1173"/>
                  </a:lnTo>
                  <a:lnTo>
                    <a:pt x="244" y="1441"/>
                  </a:lnTo>
                  <a:lnTo>
                    <a:pt x="0" y="1661"/>
                  </a:lnTo>
                  <a:lnTo>
                    <a:pt x="0" y="2150"/>
                  </a:lnTo>
                  <a:lnTo>
                    <a:pt x="244" y="1930"/>
                  </a:lnTo>
                  <a:lnTo>
                    <a:pt x="537" y="1661"/>
                  </a:lnTo>
                  <a:lnTo>
                    <a:pt x="904" y="1393"/>
                  </a:lnTo>
                  <a:lnTo>
                    <a:pt x="1124" y="1246"/>
                  </a:lnTo>
                  <a:lnTo>
                    <a:pt x="1343" y="1124"/>
                  </a:lnTo>
                  <a:lnTo>
                    <a:pt x="1612" y="1002"/>
                  </a:lnTo>
                  <a:lnTo>
                    <a:pt x="1881" y="880"/>
                  </a:lnTo>
                  <a:lnTo>
                    <a:pt x="2198" y="782"/>
                  </a:lnTo>
                  <a:lnTo>
                    <a:pt x="2540" y="684"/>
                  </a:lnTo>
                  <a:lnTo>
                    <a:pt x="2907" y="611"/>
                  </a:lnTo>
                  <a:lnTo>
                    <a:pt x="3297" y="538"/>
                  </a:lnTo>
                  <a:lnTo>
                    <a:pt x="3712" y="513"/>
                  </a:lnTo>
                  <a:lnTo>
                    <a:pt x="4152" y="489"/>
                  </a:lnTo>
                  <a:lnTo>
                    <a:pt x="4738" y="513"/>
                  </a:lnTo>
                  <a:lnTo>
                    <a:pt x="5300" y="562"/>
                  </a:lnTo>
                  <a:lnTo>
                    <a:pt x="5788" y="611"/>
                  </a:lnTo>
                  <a:lnTo>
                    <a:pt x="6252" y="684"/>
                  </a:lnTo>
                  <a:lnTo>
                    <a:pt x="6668" y="782"/>
                  </a:lnTo>
                  <a:lnTo>
                    <a:pt x="7034" y="855"/>
                  </a:lnTo>
                  <a:lnTo>
                    <a:pt x="7596" y="1026"/>
                  </a:lnTo>
                  <a:lnTo>
                    <a:pt x="7767" y="1051"/>
                  </a:lnTo>
                  <a:lnTo>
                    <a:pt x="7938" y="1026"/>
                  </a:lnTo>
                  <a:lnTo>
                    <a:pt x="8084" y="953"/>
                  </a:lnTo>
                  <a:lnTo>
                    <a:pt x="8182" y="855"/>
                  </a:lnTo>
                  <a:lnTo>
                    <a:pt x="8255" y="758"/>
                  </a:lnTo>
                  <a:lnTo>
                    <a:pt x="8304" y="635"/>
                  </a:lnTo>
                  <a:lnTo>
                    <a:pt x="8328" y="489"/>
                  </a:lnTo>
                  <a:lnTo>
                    <a:pt x="8328" y="0"/>
                  </a:lnTo>
                  <a:lnTo>
                    <a:pt x="8304" y="147"/>
                  </a:lnTo>
                  <a:lnTo>
                    <a:pt x="8255" y="269"/>
                  </a:lnTo>
                  <a:lnTo>
                    <a:pt x="8182" y="367"/>
                  </a:lnTo>
                  <a:lnTo>
                    <a:pt x="8084" y="465"/>
                  </a:lnTo>
                  <a:lnTo>
                    <a:pt x="7938" y="538"/>
                  </a:lnTo>
                  <a:lnTo>
                    <a:pt x="7767" y="562"/>
                  </a:lnTo>
                  <a:lnTo>
                    <a:pt x="7596" y="538"/>
                  </a:lnTo>
                  <a:lnTo>
                    <a:pt x="7034" y="367"/>
                  </a:lnTo>
                  <a:lnTo>
                    <a:pt x="6668" y="294"/>
                  </a:lnTo>
                  <a:lnTo>
                    <a:pt x="6252" y="196"/>
                  </a:lnTo>
                  <a:lnTo>
                    <a:pt x="5788" y="123"/>
                  </a:lnTo>
                  <a:lnTo>
                    <a:pt x="5300" y="74"/>
                  </a:lnTo>
                  <a:lnTo>
                    <a:pt x="4738" y="25"/>
                  </a:lnTo>
                  <a:lnTo>
                    <a:pt x="4152" y="0"/>
                  </a:lnTo>
                  <a:close/>
                </a:path>
              </a:pathLst>
            </a:custGeom>
          </p:spPr>
          <p:style>
            <a:lnRef idx="3">
              <a:schemeClr val="lt1"/>
            </a:lnRef>
            <a:fillRef idx="1">
              <a:schemeClr val="dk1"/>
            </a:fillRef>
            <a:effectRef idx="1">
              <a:schemeClr val="dk1"/>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 name="Google Shape;454;p38"/>
            <p:cNvSpPr/>
            <p:nvPr/>
          </p:nvSpPr>
          <p:spPr>
            <a:xfrm>
              <a:off x="1925615" y="995435"/>
              <a:ext cx="208225" cy="332175"/>
            </a:xfrm>
            <a:custGeom>
              <a:avLst/>
              <a:gdLst/>
              <a:ahLst/>
              <a:cxnLst/>
              <a:rect l="l" t="t" r="r" b="b"/>
              <a:pathLst>
                <a:path w="8329" h="13287" extrusionOk="0">
                  <a:moveTo>
                    <a:pt x="4177" y="1"/>
                  </a:moveTo>
                  <a:lnTo>
                    <a:pt x="3591" y="25"/>
                  </a:lnTo>
                  <a:lnTo>
                    <a:pt x="3029" y="74"/>
                  </a:lnTo>
                  <a:lnTo>
                    <a:pt x="2467" y="196"/>
                  </a:lnTo>
                  <a:lnTo>
                    <a:pt x="1905" y="343"/>
                  </a:lnTo>
                  <a:lnTo>
                    <a:pt x="1393" y="538"/>
                  </a:lnTo>
                  <a:lnTo>
                    <a:pt x="929" y="758"/>
                  </a:lnTo>
                  <a:lnTo>
                    <a:pt x="513" y="978"/>
                  </a:lnTo>
                  <a:lnTo>
                    <a:pt x="342" y="1124"/>
                  </a:lnTo>
                  <a:lnTo>
                    <a:pt x="196" y="1246"/>
                  </a:lnTo>
                  <a:lnTo>
                    <a:pt x="123" y="1319"/>
                  </a:lnTo>
                  <a:lnTo>
                    <a:pt x="49" y="1442"/>
                  </a:lnTo>
                  <a:lnTo>
                    <a:pt x="25" y="1539"/>
                  </a:lnTo>
                  <a:lnTo>
                    <a:pt x="0" y="1661"/>
                  </a:lnTo>
                  <a:lnTo>
                    <a:pt x="0" y="11626"/>
                  </a:lnTo>
                  <a:lnTo>
                    <a:pt x="25" y="11773"/>
                  </a:lnTo>
                  <a:lnTo>
                    <a:pt x="74" y="11895"/>
                  </a:lnTo>
                  <a:lnTo>
                    <a:pt x="147" y="11992"/>
                  </a:lnTo>
                  <a:lnTo>
                    <a:pt x="245" y="12090"/>
                  </a:lnTo>
                  <a:lnTo>
                    <a:pt x="391" y="12163"/>
                  </a:lnTo>
                  <a:lnTo>
                    <a:pt x="562" y="12188"/>
                  </a:lnTo>
                  <a:lnTo>
                    <a:pt x="733" y="12163"/>
                  </a:lnTo>
                  <a:lnTo>
                    <a:pt x="1295" y="11992"/>
                  </a:lnTo>
                  <a:lnTo>
                    <a:pt x="1661" y="11919"/>
                  </a:lnTo>
                  <a:lnTo>
                    <a:pt x="2076" y="11821"/>
                  </a:lnTo>
                  <a:lnTo>
                    <a:pt x="2540" y="11748"/>
                  </a:lnTo>
                  <a:lnTo>
                    <a:pt x="3029" y="11699"/>
                  </a:lnTo>
                  <a:lnTo>
                    <a:pt x="3591" y="11650"/>
                  </a:lnTo>
                  <a:lnTo>
                    <a:pt x="4177" y="11626"/>
                  </a:lnTo>
                  <a:lnTo>
                    <a:pt x="4616" y="11650"/>
                  </a:lnTo>
                  <a:lnTo>
                    <a:pt x="5032" y="11675"/>
                  </a:lnTo>
                  <a:lnTo>
                    <a:pt x="5422" y="11748"/>
                  </a:lnTo>
                  <a:lnTo>
                    <a:pt x="5789" y="11821"/>
                  </a:lnTo>
                  <a:lnTo>
                    <a:pt x="6131" y="11919"/>
                  </a:lnTo>
                  <a:lnTo>
                    <a:pt x="6448" y="12017"/>
                  </a:lnTo>
                  <a:lnTo>
                    <a:pt x="6717" y="12139"/>
                  </a:lnTo>
                  <a:lnTo>
                    <a:pt x="6985" y="12261"/>
                  </a:lnTo>
                  <a:lnTo>
                    <a:pt x="7205" y="12383"/>
                  </a:lnTo>
                  <a:lnTo>
                    <a:pt x="7425" y="12530"/>
                  </a:lnTo>
                  <a:lnTo>
                    <a:pt x="7791" y="12798"/>
                  </a:lnTo>
                  <a:lnTo>
                    <a:pt x="8084" y="13067"/>
                  </a:lnTo>
                  <a:lnTo>
                    <a:pt x="8329" y="13287"/>
                  </a:lnTo>
                  <a:lnTo>
                    <a:pt x="8329" y="2199"/>
                  </a:lnTo>
                  <a:lnTo>
                    <a:pt x="8329" y="2101"/>
                  </a:lnTo>
                  <a:lnTo>
                    <a:pt x="8280" y="1979"/>
                  </a:lnTo>
                  <a:lnTo>
                    <a:pt x="8231" y="1881"/>
                  </a:lnTo>
                  <a:lnTo>
                    <a:pt x="8158" y="1808"/>
                  </a:lnTo>
                  <a:lnTo>
                    <a:pt x="8036" y="1686"/>
                  </a:lnTo>
                  <a:lnTo>
                    <a:pt x="7767" y="1442"/>
                  </a:lnTo>
                  <a:lnTo>
                    <a:pt x="7449" y="1173"/>
                  </a:lnTo>
                  <a:lnTo>
                    <a:pt x="7083" y="904"/>
                  </a:lnTo>
                  <a:lnTo>
                    <a:pt x="6644" y="611"/>
                  </a:lnTo>
                  <a:lnTo>
                    <a:pt x="6375" y="489"/>
                  </a:lnTo>
                  <a:lnTo>
                    <a:pt x="6131" y="367"/>
                  </a:lnTo>
                  <a:lnTo>
                    <a:pt x="5838" y="269"/>
                  </a:lnTo>
                  <a:lnTo>
                    <a:pt x="5544" y="172"/>
                  </a:lnTo>
                  <a:lnTo>
                    <a:pt x="5227" y="98"/>
                  </a:lnTo>
                  <a:lnTo>
                    <a:pt x="4885" y="49"/>
                  </a:lnTo>
                  <a:lnTo>
                    <a:pt x="4543" y="1"/>
                  </a:lnTo>
                  <a:close/>
                </a:path>
              </a:pathLst>
            </a:custGeom>
          </p:spPr>
          <p:style>
            <a:lnRef idx="3">
              <a:schemeClr val="lt1"/>
            </a:lnRef>
            <a:fillRef idx="1">
              <a:schemeClr val="dk1"/>
            </a:fillRef>
            <a:effectRef idx="1">
              <a:schemeClr val="dk1"/>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 name="Google Shape;455;p38"/>
            <p:cNvSpPr/>
            <p:nvPr/>
          </p:nvSpPr>
          <p:spPr>
            <a:xfrm>
              <a:off x="2132810" y="993359"/>
              <a:ext cx="208225" cy="332175"/>
            </a:xfrm>
            <a:custGeom>
              <a:avLst/>
              <a:gdLst/>
              <a:ahLst/>
              <a:cxnLst/>
              <a:rect l="l" t="t" r="r" b="b"/>
              <a:pathLst>
                <a:path w="8329" h="13287" extrusionOk="0">
                  <a:moveTo>
                    <a:pt x="3786" y="1"/>
                  </a:moveTo>
                  <a:lnTo>
                    <a:pt x="3444" y="49"/>
                  </a:lnTo>
                  <a:lnTo>
                    <a:pt x="3102" y="98"/>
                  </a:lnTo>
                  <a:lnTo>
                    <a:pt x="2784" y="172"/>
                  </a:lnTo>
                  <a:lnTo>
                    <a:pt x="2491" y="269"/>
                  </a:lnTo>
                  <a:lnTo>
                    <a:pt x="2198" y="367"/>
                  </a:lnTo>
                  <a:lnTo>
                    <a:pt x="1954" y="489"/>
                  </a:lnTo>
                  <a:lnTo>
                    <a:pt x="1685" y="611"/>
                  </a:lnTo>
                  <a:lnTo>
                    <a:pt x="1246" y="904"/>
                  </a:lnTo>
                  <a:lnTo>
                    <a:pt x="879" y="1173"/>
                  </a:lnTo>
                  <a:lnTo>
                    <a:pt x="562" y="1442"/>
                  </a:lnTo>
                  <a:lnTo>
                    <a:pt x="293" y="1686"/>
                  </a:lnTo>
                  <a:lnTo>
                    <a:pt x="171" y="1808"/>
                  </a:lnTo>
                  <a:lnTo>
                    <a:pt x="98" y="1881"/>
                  </a:lnTo>
                  <a:lnTo>
                    <a:pt x="49" y="1979"/>
                  </a:lnTo>
                  <a:lnTo>
                    <a:pt x="0" y="2101"/>
                  </a:lnTo>
                  <a:lnTo>
                    <a:pt x="0" y="2199"/>
                  </a:lnTo>
                  <a:lnTo>
                    <a:pt x="0" y="13287"/>
                  </a:lnTo>
                  <a:lnTo>
                    <a:pt x="244" y="13067"/>
                  </a:lnTo>
                  <a:lnTo>
                    <a:pt x="537" y="12798"/>
                  </a:lnTo>
                  <a:lnTo>
                    <a:pt x="904" y="12530"/>
                  </a:lnTo>
                  <a:lnTo>
                    <a:pt x="1124" y="12383"/>
                  </a:lnTo>
                  <a:lnTo>
                    <a:pt x="1343" y="12261"/>
                  </a:lnTo>
                  <a:lnTo>
                    <a:pt x="1612" y="12139"/>
                  </a:lnTo>
                  <a:lnTo>
                    <a:pt x="1881" y="12017"/>
                  </a:lnTo>
                  <a:lnTo>
                    <a:pt x="2198" y="11919"/>
                  </a:lnTo>
                  <a:lnTo>
                    <a:pt x="2540" y="11821"/>
                  </a:lnTo>
                  <a:lnTo>
                    <a:pt x="2907" y="11748"/>
                  </a:lnTo>
                  <a:lnTo>
                    <a:pt x="3297" y="11675"/>
                  </a:lnTo>
                  <a:lnTo>
                    <a:pt x="3712" y="11650"/>
                  </a:lnTo>
                  <a:lnTo>
                    <a:pt x="4152" y="11626"/>
                  </a:lnTo>
                  <a:lnTo>
                    <a:pt x="4738" y="11650"/>
                  </a:lnTo>
                  <a:lnTo>
                    <a:pt x="5300" y="11699"/>
                  </a:lnTo>
                  <a:lnTo>
                    <a:pt x="5788" y="11748"/>
                  </a:lnTo>
                  <a:lnTo>
                    <a:pt x="6252" y="11821"/>
                  </a:lnTo>
                  <a:lnTo>
                    <a:pt x="6668" y="11919"/>
                  </a:lnTo>
                  <a:lnTo>
                    <a:pt x="7034" y="11992"/>
                  </a:lnTo>
                  <a:lnTo>
                    <a:pt x="7596" y="12163"/>
                  </a:lnTo>
                  <a:lnTo>
                    <a:pt x="7767" y="12188"/>
                  </a:lnTo>
                  <a:lnTo>
                    <a:pt x="7938" y="12163"/>
                  </a:lnTo>
                  <a:lnTo>
                    <a:pt x="8084" y="12090"/>
                  </a:lnTo>
                  <a:lnTo>
                    <a:pt x="8182" y="11992"/>
                  </a:lnTo>
                  <a:lnTo>
                    <a:pt x="8255" y="11895"/>
                  </a:lnTo>
                  <a:lnTo>
                    <a:pt x="8304" y="11773"/>
                  </a:lnTo>
                  <a:lnTo>
                    <a:pt x="8328" y="11626"/>
                  </a:lnTo>
                  <a:lnTo>
                    <a:pt x="8328" y="1661"/>
                  </a:lnTo>
                  <a:lnTo>
                    <a:pt x="8304" y="1539"/>
                  </a:lnTo>
                  <a:lnTo>
                    <a:pt x="8280" y="1442"/>
                  </a:lnTo>
                  <a:lnTo>
                    <a:pt x="8206" y="1319"/>
                  </a:lnTo>
                  <a:lnTo>
                    <a:pt x="8133" y="1246"/>
                  </a:lnTo>
                  <a:lnTo>
                    <a:pt x="7987" y="1124"/>
                  </a:lnTo>
                  <a:lnTo>
                    <a:pt x="7816" y="978"/>
                  </a:lnTo>
                  <a:lnTo>
                    <a:pt x="7400" y="758"/>
                  </a:lnTo>
                  <a:lnTo>
                    <a:pt x="6936" y="538"/>
                  </a:lnTo>
                  <a:lnTo>
                    <a:pt x="6423" y="343"/>
                  </a:lnTo>
                  <a:lnTo>
                    <a:pt x="5862" y="196"/>
                  </a:lnTo>
                  <a:lnTo>
                    <a:pt x="5300" y="74"/>
                  </a:lnTo>
                  <a:lnTo>
                    <a:pt x="4738" y="25"/>
                  </a:lnTo>
                  <a:lnTo>
                    <a:pt x="4152" y="1"/>
                  </a:lnTo>
                  <a:close/>
                </a:path>
              </a:pathLst>
            </a:custGeom>
          </p:spPr>
          <p:style>
            <a:lnRef idx="3">
              <a:schemeClr val="lt1"/>
            </a:lnRef>
            <a:fillRef idx="1">
              <a:schemeClr val="dk1"/>
            </a:fillRef>
            <a:effectRef idx="1">
              <a:schemeClr val="dk1"/>
            </a:effectRef>
            <a:fontRef idx="minor">
              <a:schemeClr val="lt1"/>
            </a:fontRef>
          </p:style>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5" name="Rectangle 14"/>
          <p:cNvSpPr/>
          <p:nvPr/>
        </p:nvSpPr>
        <p:spPr>
          <a:xfrm>
            <a:off x="1686910" y="2628725"/>
            <a:ext cx="6936827" cy="2123658"/>
          </a:xfrm>
          <a:prstGeom prst="rect">
            <a:avLst/>
          </a:prstGeom>
        </p:spPr>
        <p:txBody>
          <a:bodyPr wrap="square">
            <a:spAutoFit/>
          </a:bodyPr>
          <a:lstStyle/>
          <a:p>
            <a:pPr marL="0" indent="0" algn="ctr">
              <a:spcAft>
                <a:spcPts val="2100"/>
              </a:spcAft>
              <a:buNone/>
            </a:pPr>
            <a:r>
              <a:rPr lang="vi-VN" sz="4400" smtClean="0">
                <a:solidFill>
                  <a:schemeClr val="accent2"/>
                </a:solidFill>
                <a:latin typeface="Times New Roman" panose="02020603050405020304" pitchFamily="18" charset="0"/>
                <a:cs typeface="Times New Roman" panose="02020603050405020304" pitchFamily="18" charset="0"/>
              </a:rPr>
              <a:t>Sự lớn lên và sinh sản của tế bào có ý nghĩa gì đối với sinh vật?</a:t>
            </a:r>
            <a:endParaRPr lang="vi-VN" sz="4400" smtClean="0">
              <a:solidFill>
                <a:schemeClr val="accent2"/>
              </a:solidFill>
              <a:latin typeface="Times New Roman" panose="02020603050405020304" pitchFamily="18" charset="0"/>
              <a:cs typeface="Times New Roman" panose="02020603050405020304" pitchFamily="18" charset="0"/>
            </a:endParaRPr>
          </a:p>
        </p:txBody>
      </p:sp>
      <p:sp>
        <p:nvSpPr>
          <p:cNvPr id="16" name="Rectangle 15"/>
          <p:cNvSpPr/>
          <p:nvPr/>
        </p:nvSpPr>
        <p:spPr>
          <a:xfrm>
            <a:off x="2601311" y="1208699"/>
            <a:ext cx="5165197" cy="984885"/>
          </a:xfrm>
          <a:prstGeom prst="rect">
            <a:avLst/>
          </a:prstGeom>
        </p:spPr>
        <p:txBody>
          <a:bodyPr wrap="none">
            <a:spAutoFit/>
          </a:bodyPr>
          <a:lstStyle/>
          <a:p>
            <a:r>
              <a:rPr lang="vi-VN" sz="5800" b="1" smtClean="0">
                <a:solidFill>
                  <a:schemeClr val="accent2"/>
                </a:solidFill>
                <a:effectLst>
                  <a:outerShdw blurRad="38100" dist="38100" dir="2700000" algn="tl">
                    <a:srgbClr val="000000">
                      <a:alpha val="43137"/>
                    </a:srgbClr>
                  </a:outerShdw>
                </a:effectLst>
                <a:latin typeface="+mj-lt"/>
              </a:rPr>
              <a:t>Kiểm tra bài cũ</a:t>
            </a:r>
            <a:endParaRPr lang="vi-VN" sz="5800" b="1">
              <a:solidFill>
                <a:schemeClr val="accent2"/>
              </a:solidFill>
              <a:effectLst>
                <a:outerShdw blurRad="38100" dist="38100" dir="2700000" algn="tl">
                  <a:srgbClr val="000000">
                    <a:alpha val="43137"/>
                  </a:srgbClr>
                </a:outerShdw>
              </a:effectLst>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linds(horizont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ox(in)">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5" descr="image61"/>
          <p:cNvPicPr>
            <a:picLocks noChangeAspect="1" noChangeArrowheads="1"/>
          </p:cNvPicPr>
          <p:nvPr/>
        </p:nvPicPr>
        <p:blipFill>
          <a:blip r:embed="rId1"/>
          <a:srcRect/>
          <a:stretch>
            <a:fillRect/>
          </a:stretch>
        </p:blipFill>
        <p:spPr bwMode="auto">
          <a:xfrm>
            <a:off x="961691" y="1371550"/>
            <a:ext cx="6479628" cy="1911240"/>
          </a:xfrm>
          <a:prstGeom prst="rect">
            <a:avLst/>
          </a:prstGeom>
          <a:noFill/>
        </p:spPr>
      </p:pic>
      <p:sp>
        <p:nvSpPr>
          <p:cNvPr id="29698" name="Rectangle 2"/>
          <p:cNvSpPr>
            <a:spLocks noChangeArrowheads="1"/>
          </p:cNvSpPr>
          <p:nvPr/>
        </p:nvSpPr>
        <p:spPr bwMode="auto">
          <a:xfrm>
            <a:off x="7597223" y="1608068"/>
            <a:ext cx="1247231" cy="472965"/>
          </a:xfrm>
          <a:prstGeom prst="rect">
            <a:avLst/>
          </a:prstGeom>
          <a:solidFill>
            <a:srgbClr val="FFFFFF"/>
          </a:solidFill>
          <a:ln w="9525">
            <a:solidFill>
              <a:srgbClr val="000000"/>
            </a:solidFill>
            <a:miter lim="800000"/>
          </a:ln>
        </p:spPr>
        <p:txBody>
          <a:bodyPr vert="horz" wrap="square" lIns="91440" tIns="45720" rIns="91440" bIns="45720" numCol="1" anchor="t" anchorCtr="0" compatLnSpc="1"/>
          <a:lstStyle/>
          <a:p>
            <a:pPr marL="0" marR="0" lvl="0" indent="0" algn="ctr" defTabSz="914400" rtl="0" eaLnBrk="1" fontAlgn="base" latinLnBrk="0" hangingPunct="1">
              <a:lnSpc>
                <a:spcPct val="100000"/>
              </a:lnSpc>
              <a:spcBef>
                <a:spcPct val="0"/>
              </a:spcBef>
              <a:spcAft>
                <a:spcPct val="0"/>
              </a:spcAft>
              <a:buClrTx/>
              <a:buSzTx/>
              <a:buFontTx/>
              <a:buNone/>
            </a:pPr>
            <a:r>
              <a:rPr lang="vi-VN" sz="2600" b="1" smtClean="0">
                <a:solidFill>
                  <a:schemeClr val="tx2"/>
                </a:solidFill>
                <a:latin typeface="+mj-lt"/>
                <a:cs typeface="Arial" panose="020B0604020202020204" pitchFamily="34" charset="0"/>
              </a:rPr>
              <a:t>( 4 )</a:t>
            </a:r>
            <a:endParaRPr kumimoji="0" lang="vi-VN" sz="2600" b="1" i="0" u="none" strike="noStrike" cap="none" normalizeH="0" baseline="0" smtClean="0">
              <a:ln>
                <a:noFill/>
              </a:ln>
              <a:solidFill>
                <a:schemeClr val="tx2"/>
              </a:solidFill>
              <a:effectLst/>
              <a:latin typeface="+mj-lt"/>
              <a:cs typeface="Arial" panose="020B0604020202020204" pitchFamily="34" charset="0"/>
            </a:endParaRPr>
          </a:p>
        </p:txBody>
      </p:sp>
      <p:sp>
        <p:nvSpPr>
          <p:cNvPr id="29701" name="Rectangle 5"/>
          <p:cNvSpPr>
            <a:spLocks noChangeArrowheads="1"/>
          </p:cNvSpPr>
          <p:nvPr/>
        </p:nvSpPr>
        <p:spPr bwMode="auto">
          <a:xfrm>
            <a:off x="362606" y="237059"/>
            <a:ext cx="10026870" cy="1168400"/>
          </a:xfrm>
          <a:prstGeom prst="rect">
            <a:avLst/>
          </a:prstGeom>
          <a:solidFill>
            <a:srgbClr val="FFFFFF"/>
          </a:solid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tabLst>
                <a:tab pos="477520" algn="l"/>
                <a:tab pos="3676650" algn="r"/>
                <a:tab pos="4010025" algn="r"/>
                <a:tab pos="4083050" algn="r"/>
              </a:tabLst>
            </a:pPr>
            <a:r>
              <a:rPr kumimoji="0" lang="vi-VN" sz="2600" b="1" i="0" u="none" strike="noStrike" cap="none" normalizeH="0" baseline="0" smtClean="0">
                <a:ln>
                  <a:noFill/>
                </a:ln>
                <a:solidFill>
                  <a:schemeClr val="tx2"/>
                </a:solidFill>
                <a:effectLst/>
                <a:latin typeface="+mj-lt"/>
                <a:ea typeface="Arial Unicode MS" pitchFamily="34" charset="-128"/>
                <a:cs typeface="Times New Roman" panose="02020603050405020304" pitchFamily="18" charset="0"/>
              </a:rPr>
              <a:t>Câu 7: </a:t>
            </a:r>
            <a:r>
              <a:rPr kumimoji="0" lang="vi-VN" sz="2600" b="0" i="0" u="none" strike="noStrike" cap="none" normalizeH="0" baseline="0" smtClean="0">
                <a:ln>
                  <a:noFill/>
                </a:ln>
                <a:solidFill>
                  <a:schemeClr val="tx2"/>
                </a:solidFill>
                <a:effectLst/>
                <a:latin typeface="+mj-lt"/>
                <a:ea typeface="Arial Unicode MS" pitchFamily="34" charset="-128"/>
                <a:cs typeface="Times New Roman" panose="02020603050405020304" pitchFamily="18" charset="0"/>
              </a:rPr>
              <a:t>Quan sát sơ đồ cấu tạo tế bào thực vật và tế bào động vật dưới đâỵ.</a:t>
            </a:r>
            <a:endParaRPr kumimoji="0" lang="vi-VN" sz="2600" b="0" i="0" u="none" strike="noStrike" cap="none" normalizeH="0" baseline="0" smtClean="0">
              <a:ln>
                <a:noFill/>
              </a:ln>
              <a:solidFill>
                <a:schemeClr val="tx2"/>
              </a:solidFill>
              <a:effectLst/>
              <a:latin typeface="+mj-lt"/>
              <a:ea typeface="Arial Unicode MS" pitchFamily="34" charset="-128"/>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477520" algn="l"/>
                <a:tab pos="3676650" algn="r"/>
                <a:tab pos="4010025" algn="r"/>
                <a:tab pos="4083050" algn="r"/>
              </a:tabLst>
            </a:pPr>
            <a:r>
              <a:rPr kumimoji="0" lang="vi-VN" sz="2600" b="0" i="0" u="none" strike="noStrike" cap="none" normalizeH="0" baseline="0" smtClean="0">
                <a:ln>
                  <a:noFill/>
                </a:ln>
                <a:solidFill>
                  <a:srgbClr val="000000"/>
                </a:solidFill>
                <a:effectLst/>
                <a:latin typeface="+mj-lt"/>
                <a:ea typeface="Arial Unicode MS" pitchFamily="34" charset="-128"/>
                <a:cs typeface="Times New Roman" panose="02020603050405020304" pitchFamily="18" charset="0"/>
              </a:rPr>
              <a:t>               Tê bào</a:t>
            </a:r>
            <a:r>
              <a:rPr kumimoji="0" lang="vi-VN" sz="2600" b="0" i="0" u="none" strike="noStrike" cap="none" normalizeH="0" smtClean="0">
                <a:ln>
                  <a:noFill/>
                </a:ln>
                <a:solidFill>
                  <a:srgbClr val="000000"/>
                </a:solidFill>
                <a:effectLst/>
                <a:latin typeface="+mj-lt"/>
                <a:ea typeface="Arial Unicode MS" pitchFamily="34" charset="-128"/>
                <a:cs typeface="Times New Roman" panose="02020603050405020304" pitchFamily="18" charset="0"/>
              </a:rPr>
              <a:t> A</a:t>
            </a:r>
            <a:r>
              <a:rPr kumimoji="0" lang="vi-VN" sz="2600" b="0" i="0" u="none" strike="noStrike" cap="none" normalizeH="0" baseline="0" smtClean="0">
                <a:ln>
                  <a:noFill/>
                </a:ln>
                <a:solidFill>
                  <a:srgbClr val="000000"/>
                </a:solidFill>
                <a:effectLst/>
                <a:latin typeface="+mj-lt"/>
                <a:ea typeface="Arial Unicode MS" pitchFamily="34" charset="-128"/>
                <a:cs typeface="Times New Roman" panose="02020603050405020304" pitchFamily="18" charset="0"/>
              </a:rPr>
              <a:t>	                              Tê	 bào B</a:t>
            </a:r>
            <a:endParaRPr kumimoji="0" lang="vi-VN" sz="2600" b="0" i="0" u="none" strike="noStrike" cap="none" normalizeH="0" baseline="0" smtClean="0">
              <a:ln>
                <a:noFill/>
              </a:ln>
              <a:solidFill>
                <a:schemeClr val="tx1"/>
              </a:solidFill>
              <a:effectLst/>
              <a:latin typeface="+mj-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77520" algn="l"/>
                <a:tab pos="3676650" algn="r"/>
                <a:tab pos="4010025" algn="r"/>
                <a:tab pos="4083050" algn="r"/>
              </a:tabLst>
            </a:pPr>
            <a:endParaRPr kumimoji="0" lang="vi-VN"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9705" name="Rectangle 9"/>
          <p:cNvSpPr>
            <a:spLocks noChangeArrowheads="1"/>
          </p:cNvSpPr>
          <p:nvPr/>
        </p:nvSpPr>
        <p:spPr bwMode="auto">
          <a:xfrm>
            <a:off x="252248" y="3326489"/>
            <a:ext cx="10310648" cy="1692771"/>
          </a:xfrm>
          <a:prstGeom prst="rect">
            <a:avLst/>
          </a:prstGeom>
          <a:solidFill>
            <a:srgbClr val="FFFFFF"/>
          </a:solid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vi-VN" sz="2600" b="0" i="0" u="none" strike="noStrike" cap="none" normalizeH="0" baseline="0" smtClean="0">
                <a:ln>
                  <a:noFill/>
                </a:ln>
                <a:solidFill>
                  <a:schemeClr val="tx2"/>
                </a:solidFill>
                <a:effectLst/>
                <a:latin typeface="+mj-lt"/>
                <a:ea typeface="Arial Unicode MS" pitchFamily="34" charset="-128"/>
                <a:cs typeface="Times New Roman" panose="02020603050405020304" pitchFamily="18" charset="0"/>
              </a:rPr>
              <a:t>   a. Hãỵ chú thích tên các thành phẩn cấu tạo của hai tế bào trên và mô tả chức năng của mỗi thành phần.</a:t>
            </a:r>
            <a:endParaRPr kumimoji="0" lang="vi-VN" sz="2600" b="0" i="0" u="none" strike="noStrike" cap="none" normalizeH="0" baseline="0" smtClean="0">
              <a:ln>
                <a:noFill/>
              </a:ln>
              <a:solidFill>
                <a:schemeClr val="tx2"/>
              </a:solidFill>
              <a:effectLst/>
              <a:latin typeface="+mj-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vi-VN" sz="2600" b="0" i="0" u="none" strike="noStrike" cap="none" normalizeH="0" baseline="0" smtClean="0">
                <a:ln>
                  <a:noFill/>
                </a:ln>
                <a:solidFill>
                  <a:schemeClr val="tx2"/>
                </a:solidFill>
                <a:effectLst/>
                <a:latin typeface="+mj-lt"/>
                <a:ea typeface="Arial Unicode MS" pitchFamily="34" charset="-128"/>
                <a:cs typeface="Times New Roman" panose="02020603050405020304" pitchFamily="18" charset="0"/>
              </a:rPr>
              <a:t>   b. Xác định tên cùa tế bào A và B.</a:t>
            </a:r>
            <a:endParaRPr kumimoji="0" lang="vi-VN" sz="2600" b="0" i="0" u="none" strike="noStrike" cap="none" normalizeH="0" baseline="0" smtClean="0">
              <a:ln>
                <a:noFill/>
              </a:ln>
              <a:solidFill>
                <a:schemeClr val="tx2"/>
              </a:solidFill>
              <a:effectLst/>
              <a:latin typeface="+mj-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vi-VN" sz="2600" b="0" i="0" u="none" strike="noStrike" cap="none" normalizeH="0" baseline="0" smtClean="0">
                <a:ln>
                  <a:noFill/>
                </a:ln>
                <a:solidFill>
                  <a:schemeClr val="tx2"/>
                </a:solidFill>
                <a:effectLst/>
                <a:latin typeface="+mj-lt"/>
                <a:ea typeface="Arial Unicode MS" pitchFamily="34" charset="-128"/>
                <a:cs typeface="Times New Roman" panose="02020603050405020304" pitchFamily="18" charset="0"/>
              </a:rPr>
              <a:t>   c.  Lập bảng chỉ ra ba điểm khác nhau giữa hai tế bào.</a:t>
            </a:r>
            <a:endParaRPr kumimoji="0" lang="vi-VN" sz="2600" b="0" i="0" u="none" strike="noStrike" cap="none" normalizeH="0" baseline="0" smtClean="0">
              <a:ln>
                <a:noFill/>
              </a:ln>
              <a:solidFill>
                <a:schemeClr val="tx2"/>
              </a:solidFill>
              <a:effectLst/>
              <a:latin typeface="+mj-lt"/>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250">
        <p:blinds/>
      </p:transition>
    </mc:Choice>
    <mc:Fallback>
      <p:transition spd="slow">
        <p:blind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843;p30"/>
          <p:cNvSpPr/>
          <p:nvPr/>
        </p:nvSpPr>
        <p:spPr>
          <a:xfrm>
            <a:off x="926618" y="208889"/>
            <a:ext cx="857256" cy="428628"/>
          </a:xfrm>
          <a:custGeom>
            <a:avLst/>
            <a:gdLst/>
            <a:ahLst/>
            <a:cxnLst/>
            <a:rect l="l" t="t" r="r" b="b"/>
            <a:pathLst>
              <a:path w="11170" h="7442" extrusionOk="0">
                <a:moveTo>
                  <a:pt x="6240" y="0"/>
                </a:moveTo>
                <a:cubicBezTo>
                  <a:pt x="6189" y="0"/>
                  <a:pt x="6136" y="6"/>
                  <a:pt x="6085" y="19"/>
                </a:cubicBezTo>
                <a:lnTo>
                  <a:pt x="2498" y="822"/>
                </a:lnTo>
                <a:cubicBezTo>
                  <a:pt x="2373" y="858"/>
                  <a:pt x="2231" y="929"/>
                  <a:pt x="2124" y="1072"/>
                </a:cubicBezTo>
                <a:lnTo>
                  <a:pt x="999" y="2535"/>
                </a:lnTo>
                <a:lnTo>
                  <a:pt x="0" y="2535"/>
                </a:lnTo>
                <a:lnTo>
                  <a:pt x="0" y="6371"/>
                </a:lnTo>
                <a:lnTo>
                  <a:pt x="660" y="6371"/>
                </a:lnTo>
                <a:cubicBezTo>
                  <a:pt x="1606" y="6371"/>
                  <a:pt x="1677" y="7442"/>
                  <a:pt x="3462" y="7442"/>
                </a:cubicBezTo>
                <a:lnTo>
                  <a:pt x="5853" y="7442"/>
                </a:lnTo>
                <a:cubicBezTo>
                  <a:pt x="6281" y="7442"/>
                  <a:pt x="6638" y="7085"/>
                  <a:pt x="6638" y="6639"/>
                </a:cubicBezTo>
                <a:cubicBezTo>
                  <a:pt x="6638" y="6443"/>
                  <a:pt x="6566" y="6247"/>
                  <a:pt x="6441" y="6122"/>
                </a:cubicBezTo>
                <a:lnTo>
                  <a:pt x="6513" y="6122"/>
                </a:lnTo>
                <a:cubicBezTo>
                  <a:pt x="6959" y="6122"/>
                  <a:pt x="7316" y="5765"/>
                  <a:pt x="7316" y="5319"/>
                </a:cubicBezTo>
                <a:cubicBezTo>
                  <a:pt x="7316" y="5105"/>
                  <a:pt x="7227" y="4908"/>
                  <a:pt x="7084" y="4766"/>
                </a:cubicBezTo>
                <a:cubicBezTo>
                  <a:pt x="7441" y="4694"/>
                  <a:pt x="7708" y="4355"/>
                  <a:pt x="7708" y="3981"/>
                </a:cubicBezTo>
                <a:cubicBezTo>
                  <a:pt x="7708" y="3552"/>
                  <a:pt x="7351" y="3195"/>
                  <a:pt x="6905" y="3195"/>
                </a:cubicBezTo>
                <a:lnTo>
                  <a:pt x="10492" y="3195"/>
                </a:lnTo>
                <a:cubicBezTo>
                  <a:pt x="10866" y="3195"/>
                  <a:pt x="11170" y="2892"/>
                  <a:pt x="11170" y="2535"/>
                </a:cubicBezTo>
                <a:cubicBezTo>
                  <a:pt x="11170" y="2161"/>
                  <a:pt x="10866" y="1857"/>
                  <a:pt x="10492" y="1857"/>
                </a:cubicBezTo>
                <a:lnTo>
                  <a:pt x="3926" y="1857"/>
                </a:lnTo>
                <a:lnTo>
                  <a:pt x="6388" y="1322"/>
                </a:lnTo>
                <a:cubicBezTo>
                  <a:pt x="6745" y="1233"/>
                  <a:pt x="6977" y="876"/>
                  <a:pt x="6888" y="519"/>
                </a:cubicBezTo>
                <a:cubicBezTo>
                  <a:pt x="6827" y="214"/>
                  <a:pt x="6544" y="0"/>
                  <a:pt x="6240" y="0"/>
                </a:cubicBezTo>
                <a:close/>
              </a:path>
            </a:pathLst>
          </a:custGeom>
        </p:spPr>
        <p:style>
          <a:lnRef idx="2">
            <a:schemeClr val="dk1">
              <a:shade val="50000"/>
            </a:schemeClr>
          </a:lnRef>
          <a:fillRef idx="1">
            <a:schemeClr val="dk1"/>
          </a:fillRef>
          <a:effectRef idx="0">
            <a:schemeClr val="dk1"/>
          </a:effectRef>
          <a:fontRef idx="minor">
            <a:schemeClr val="lt1"/>
          </a:fontRef>
        </p:style>
        <p:txBody>
          <a:bodyPr spcFirstLastPara="1" wrap="square" lIns="121900" tIns="121900" rIns="121900" bIns="121900" anchor="ctr" anchorCtr="0">
            <a:noAutofit/>
          </a:bodyPr>
          <a:lstStyle/>
          <a:p>
            <a:pPr marL="0" lvl="0" indent="0" algn="l" rtl="0">
              <a:spcBef>
                <a:spcPts val="0"/>
              </a:spcBef>
              <a:spcAft>
                <a:spcPts val="0"/>
              </a:spcAft>
              <a:buNone/>
            </a:pPr>
          </a:p>
        </p:txBody>
      </p:sp>
      <p:sp>
        <p:nvSpPr>
          <p:cNvPr id="5" name="TextBox 4"/>
          <p:cNvSpPr txBox="1"/>
          <p:nvPr/>
        </p:nvSpPr>
        <p:spPr>
          <a:xfrm>
            <a:off x="772510" y="0"/>
            <a:ext cx="9017876" cy="5662295"/>
          </a:xfrm>
          <a:prstGeom prst="rect">
            <a:avLst/>
          </a:prstGeom>
          <a:noFill/>
        </p:spPr>
        <p:txBody>
          <a:bodyPr wrap="square" rtlCol="0">
            <a:spAutoFit/>
          </a:bodyPr>
          <a:lstStyle/>
          <a:p>
            <a:pPr lvl="0"/>
            <a:r>
              <a:rPr lang="vi-VN" sz="2600" b="1" smtClean="0">
                <a:solidFill>
                  <a:srgbClr val="FF0000"/>
                </a:solidFill>
                <a:latin typeface="+mj-lt"/>
              </a:rPr>
              <a:t>              </a:t>
            </a:r>
            <a:r>
              <a:rPr lang="vi-VN" sz="3200" b="1" smtClean="0">
                <a:solidFill>
                  <a:srgbClr val="FF0000"/>
                </a:solidFill>
                <a:latin typeface="+mj-lt"/>
              </a:rPr>
              <a:t>Đáp án: </a:t>
            </a:r>
            <a:endParaRPr lang="vi-VN" sz="3200" b="1" smtClean="0">
              <a:solidFill>
                <a:srgbClr val="FF0000"/>
              </a:solidFill>
              <a:latin typeface="+mj-lt"/>
            </a:endParaRPr>
          </a:p>
          <a:p>
            <a:pPr lvl="0"/>
            <a:endParaRPr lang="vi-VN" sz="3200" b="1" smtClean="0">
              <a:solidFill>
                <a:srgbClr val="FF0000"/>
              </a:solidFill>
              <a:latin typeface="+mj-lt"/>
            </a:endParaRPr>
          </a:p>
          <a:p>
            <a:pPr lvl="0"/>
            <a:r>
              <a:rPr lang="vi-VN" sz="2600" b="1" smtClean="0">
                <a:solidFill>
                  <a:srgbClr val="FF0000"/>
                </a:solidFill>
                <a:latin typeface="+mj-lt"/>
              </a:rPr>
              <a:t>a.   </a:t>
            </a:r>
            <a:r>
              <a:rPr lang="vi-VN" sz="2600" smtClean="0">
                <a:latin typeface="+mj-lt"/>
              </a:rPr>
              <a:t>(1)  Màng</a:t>
            </a:r>
            <a:r>
              <a:rPr lang="en-US" altLang="vi-VN" sz="2600" smtClean="0">
                <a:latin typeface="+mj-lt"/>
              </a:rPr>
              <a:t> </a:t>
            </a:r>
            <a:r>
              <a:rPr lang="vi-VN" sz="2600" smtClean="0">
                <a:latin typeface="+mj-lt"/>
              </a:rPr>
              <a:t>tế</a:t>
            </a:r>
            <a:r>
              <a:rPr lang="en-US" altLang="vi-VN" sz="2600" smtClean="0">
                <a:latin typeface="+mj-lt"/>
              </a:rPr>
              <a:t> </a:t>
            </a:r>
            <a:r>
              <a:rPr lang="vi-VN" sz="2600" smtClean="0">
                <a:latin typeface="+mj-lt"/>
              </a:rPr>
              <a:t>bào bảo vệ và kiểm soát các chất đi vào và đi ra khỏi tế bào;</a:t>
            </a:r>
            <a:endParaRPr lang="vi-VN" sz="2600" smtClean="0">
              <a:latin typeface="+mj-lt"/>
            </a:endParaRPr>
          </a:p>
          <a:p>
            <a:pPr lvl="0"/>
            <a:r>
              <a:rPr lang="vi-VN" sz="2600" smtClean="0">
                <a:latin typeface="+mj-lt"/>
              </a:rPr>
              <a:t>     (2)  Chất tế bào là nơi diễn ra các hoạt động sống của tế bào;</a:t>
            </a:r>
            <a:endParaRPr lang="vi-VN" sz="2600" smtClean="0">
              <a:latin typeface="+mj-lt"/>
            </a:endParaRPr>
          </a:p>
          <a:p>
            <a:pPr lvl="0"/>
            <a:r>
              <a:rPr lang="vi-VN" sz="2600" smtClean="0">
                <a:latin typeface="+mj-lt"/>
              </a:rPr>
              <a:t>     (3)  Nhân tế bào điểu khiển mọi hoạt động sống của tế bào;</a:t>
            </a:r>
            <a:endParaRPr lang="vi-VN" sz="2600" smtClean="0">
              <a:latin typeface="+mj-lt"/>
            </a:endParaRPr>
          </a:p>
          <a:p>
            <a:pPr lvl="0"/>
            <a:r>
              <a:rPr lang="vi-VN" sz="2600" smtClean="0">
                <a:latin typeface="+mj-lt"/>
              </a:rPr>
              <a:t>     (4)  Lục lạp thực hiện chức năng quang hợp.</a:t>
            </a:r>
            <a:endParaRPr lang="vi-VN" sz="2600" smtClean="0">
              <a:latin typeface="+mj-lt"/>
            </a:endParaRPr>
          </a:p>
          <a:p>
            <a:pPr lvl="0"/>
            <a:endParaRPr lang="vi-VN" sz="2600" smtClean="0">
              <a:latin typeface="+mj-lt"/>
            </a:endParaRPr>
          </a:p>
          <a:p>
            <a:r>
              <a:rPr lang="vi-VN" sz="2600" smtClean="0">
                <a:solidFill>
                  <a:srgbClr val="FF0000"/>
                </a:solidFill>
                <a:latin typeface="+mj-lt"/>
              </a:rPr>
              <a:t>b.</a:t>
            </a:r>
            <a:r>
              <a:rPr lang="vi-VN" sz="2600" smtClean="0">
                <a:latin typeface="+mj-lt"/>
              </a:rPr>
              <a:t> </a:t>
            </a:r>
            <a:r>
              <a:rPr lang="vi-VN" sz="2800" smtClean="0">
                <a:latin typeface="+mj-lt"/>
              </a:rPr>
              <a:t>A -Tế bào động vật, B -Tế bào thực vật.</a:t>
            </a:r>
            <a:endParaRPr lang="vi-VN" sz="2800" smtClean="0">
              <a:latin typeface="+mj-lt"/>
            </a:endParaRPr>
          </a:p>
          <a:p>
            <a:endParaRPr lang="vi-VN" sz="2800" smtClean="0">
              <a:latin typeface="+mj-lt"/>
            </a:endParaRPr>
          </a:p>
          <a:p>
            <a:r>
              <a:rPr lang="vi-VN" sz="2800" smtClean="0">
                <a:latin typeface="+mj-lt"/>
              </a:rPr>
              <a:t>c. </a:t>
            </a:r>
            <a:endParaRPr lang="vi-VN" sz="2800" smtClean="0">
              <a:latin typeface="+mj-lt"/>
            </a:endParaRPr>
          </a:p>
          <a:p>
            <a:pPr lvl="0"/>
            <a:endParaRPr lang="vi-VN" sz="2600" smtClean="0">
              <a:latin typeface="+mj-lt"/>
            </a:endParaRPr>
          </a:p>
          <a:p>
            <a:endParaRPr lang="vi-VN" sz="3200" b="1">
              <a:solidFill>
                <a:srgbClr val="FF0000"/>
              </a:solidFill>
              <a:latin typeface="+mj-lt"/>
            </a:endParaRPr>
          </a:p>
        </p:txBody>
      </p:sp>
      <p:graphicFrame>
        <p:nvGraphicFramePr>
          <p:cNvPr id="6" name="Table 5"/>
          <p:cNvGraphicFramePr>
            <a:graphicFrameLocks noGrp="1"/>
          </p:cNvGraphicFramePr>
          <p:nvPr/>
        </p:nvGraphicFramePr>
        <p:xfrm>
          <a:off x="1354082" y="4329969"/>
          <a:ext cx="8127999" cy="1950720"/>
        </p:xfrm>
        <a:graphic>
          <a:graphicData uri="http://schemas.openxmlformats.org/drawingml/2006/table">
            <a:tbl>
              <a:tblPr firstRow="1" bandRow="1">
                <a:tableStyleId>{5C22544A-7EE6-4342-B048-85BDC9FD1C3A}</a:tableStyleId>
              </a:tblPr>
              <a:tblGrid>
                <a:gridCol w="2709333"/>
                <a:gridCol w="2709333"/>
                <a:gridCol w="2709333"/>
              </a:tblGrid>
              <a:tr h="370840">
                <a:tc>
                  <a:txBody>
                    <a:bodyPr/>
                    <a:lstStyle/>
                    <a:p>
                      <a:pPr algn="ctr"/>
                      <a:r>
                        <a:rPr lang="vi-VN" sz="2600" smtClean="0">
                          <a:solidFill>
                            <a:schemeClr val="bg2"/>
                          </a:solidFill>
                          <a:latin typeface="+mj-lt"/>
                        </a:rPr>
                        <a:t>Đặc điểm</a:t>
                      </a:r>
                      <a:endParaRPr lang="vi-VN" sz="2600">
                        <a:solidFill>
                          <a:schemeClr val="bg2"/>
                        </a:solidFill>
                        <a:latin typeface="+mj-lt"/>
                      </a:endParaRPr>
                    </a:p>
                  </a:txBody>
                  <a:tcPr/>
                </a:tc>
                <a:tc>
                  <a:txBody>
                    <a:bodyPr/>
                    <a:lstStyle/>
                    <a:p>
                      <a:pPr algn="ctr"/>
                      <a:r>
                        <a:rPr lang="vi-VN" sz="2600" smtClean="0">
                          <a:solidFill>
                            <a:schemeClr val="bg2"/>
                          </a:solidFill>
                          <a:latin typeface="+mj-lt"/>
                        </a:rPr>
                        <a:t>Tế bào</a:t>
                      </a:r>
                      <a:r>
                        <a:rPr lang="vi-VN" sz="2600" baseline="0" smtClean="0">
                          <a:solidFill>
                            <a:schemeClr val="bg2"/>
                          </a:solidFill>
                          <a:latin typeface="+mj-lt"/>
                        </a:rPr>
                        <a:t> A</a:t>
                      </a:r>
                      <a:endParaRPr lang="vi-VN" sz="2600">
                        <a:solidFill>
                          <a:schemeClr val="bg2"/>
                        </a:solidFill>
                        <a:latin typeface="+mj-lt"/>
                      </a:endParaRPr>
                    </a:p>
                  </a:txBody>
                  <a:tcPr/>
                </a:tc>
                <a:tc>
                  <a:txBody>
                    <a:bodyPr/>
                    <a:lstStyle/>
                    <a:p>
                      <a:pPr algn="ctr"/>
                      <a:r>
                        <a:rPr lang="vi-VN" sz="2600" smtClean="0">
                          <a:solidFill>
                            <a:schemeClr val="bg2"/>
                          </a:solidFill>
                          <a:latin typeface="+mj-lt"/>
                        </a:rPr>
                        <a:t>Tế bào</a:t>
                      </a:r>
                      <a:r>
                        <a:rPr lang="vi-VN" sz="2600" baseline="0" smtClean="0">
                          <a:solidFill>
                            <a:schemeClr val="bg2"/>
                          </a:solidFill>
                          <a:latin typeface="+mj-lt"/>
                        </a:rPr>
                        <a:t> B</a:t>
                      </a:r>
                      <a:endParaRPr lang="vi-VN" sz="2600">
                        <a:solidFill>
                          <a:schemeClr val="bg2"/>
                        </a:solidFill>
                        <a:latin typeface="+mj-lt"/>
                      </a:endParaRPr>
                    </a:p>
                  </a:txBody>
                  <a:tcPr/>
                </a:tc>
              </a:tr>
              <a:tr h="370840">
                <a:tc>
                  <a:txBody>
                    <a:bodyPr/>
                    <a:lstStyle/>
                    <a:p>
                      <a:pPr algn="ctr"/>
                      <a:r>
                        <a:rPr lang="vi-VN" sz="2600" smtClean="0">
                          <a:solidFill>
                            <a:schemeClr val="bg2"/>
                          </a:solidFill>
                          <a:latin typeface="+mj-lt"/>
                        </a:rPr>
                        <a:t>Thành</a:t>
                      </a:r>
                      <a:r>
                        <a:rPr lang="vi-VN" sz="2600" baseline="0" smtClean="0">
                          <a:solidFill>
                            <a:schemeClr val="bg2"/>
                          </a:solidFill>
                          <a:latin typeface="+mj-lt"/>
                        </a:rPr>
                        <a:t> tế bào</a:t>
                      </a:r>
                      <a:endParaRPr lang="vi-VN" sz="2600">
                        <a:solidFill>
                          <a:schemeClr val="bg2"/>
                        </a:solidFill>
                        <a:latin typeface="+mj-lt"/>
                      </a:endParaRPr>
                    </a:p>
                  </a:txBody>
                  <a:tcPr/>
                </a:tc>
                <a:tc>
                  <a:txBody>
                    <a:bodyPr/>
                    <a:lstStyle/>
                    <a:p>
                      <a:pPr algn="ctr"/>
                      <a:r>
                        <a:rPr lang="vi-VN" sz="2600" smtClean="0">
                          <a:solidFill>
                            <a:schemeClr val="bg2"/>
                          </a:solidFill>
                          <a:latin typeface="+mj-lt"/>
                        </a:rPr>
                        <a:t>Không</a:t>
                      </a:r>
                      <a:r>
                        <a:rPr lang="vi-VN" sz="2600" baseline="0" smtClean="0">
                          <a:solidFill>
                            <a:schemeClr val="bg2"/>
                          </a:solidFill>
                          <a:latin typeface="+mj-lt"/>
                        </a:rPr>
                        <a:t> có</a:t>
                      </a:r>
                      <a:endParaRPr lang="vi-VN" sz="2600">
                        <a:solidFill>
                          <a:schemeClr val="bg2"/>
                        </a:solidFill>
                        <a:latin typeface="+mj-lt"/>
                      </a:endParaRPr>
                    </a:p>
                  </a:txBody>
                  <a:tcPr/>
                </a:tc>
                <a:tc>
                  <a:txBody>
                    <a:bodyPr/>
                    <a:lstStyle/>
                    <a:p>
                      <a:pPr algn="ctr"/>
                      <a:r>
                        <a:rPr lang="vi-VN" sz="2600" smtClean="0">
                          <a:solidFill>
                            <a:schemeClr val="bg2"/>
                          </a:solidFill>
                          <a:latin typeface="+mj-lt"/>
                        </a:rPr>
                        <a:t>Có</a:t>
                      </a:r>
                      <a:r>
                        <a:rPr lang="vi-VN" sz="2600" baseline="0" smtClean="0">
                          <a:solidFill>
                            <a:schemeClr val="bg2"/>
                          </a:solidFill>
                          <a:latin typeface="+mj-lt"/>
                        </a:rPr>
                        <a:t> </a:t>
                      </a:r>
                      <a:endParaRPr lang="vi-VN" sz="2600">
                        <a:solidFill>
                          <a:schemeClr val="bg2"/>
                        </a:solidFill>
                        <a:latin typeface="+mj-lt"/>
                      </a:endParaRPr>
                    </a:p>
                  </a:txBody>
                  <a:tcPr/>
                </a:tc>
              </a:tr>
              <a:tr h="370840">
                <a:tc>
                  <a:txBody>
                    <a:bodyPr/>
                    <a:lstStyle/>
                    <a:p>
                      <a:pPr algn="ctr"/>
                      <a:r>
                        <a:rPr lang="vi-VN" sz="2600" smtClean="0">
                          <a:solidFill>
                            <a:schemeClr val="bg2"/>
                          </a:solidFill>
                          <a:latin typeface="+mj-lt"/>
                        </a:rPr>
                        <a:t>Không</a:t>
                      </a:r>
                      <a:r>
                        <a:rPr lang="vi-VN" sz="2600" baseline="0" smtClean="0">
                          <a:solidFill>
                            <a:schemeClr val="bg2"/>
                          </a:solidFill>
                          <a:latin typeface="+mj-lt"/>
                        </a:rPr>
                        <a:t> bào</a:t>
                      </a:r>
                      <a:endParaRPr lang="vi-VN" sz="2600">
                        <a:solidFill>
                          <a:schemeClr val="bg2"/>
                        </a:solidFill>
                        <a:latin typeface="+mj-lt"/>
                      </a:endParaRPr>
                    </a:p>
                  </a:txBody>
                  <a:tcPr/>
                </a:tc>
                <a:tc>
                  <a:txBody>
                    <a:bodyPr/>
                    <a:lstStyle/>
                    <a:p>
                      <a:pPr algn="ctr"/>
                      <a:r>
                        <a:rPr lang="vi-VN" sz="2600" smtClean="0">
                          <a:solidFill>
                            <a:schemeClr val="bg2"/>
                          </a:solidFill>
                          <a:latin typeface="+mj-lt"/>
                        </a:rPr>
                        <a:t>Không</a:t>
                      </a:r>
                      <a:r>
                        <a:rPr lang="vi-VN" sz="2600" baseline="0" smtClean="0">
                          <a:solidFill>
                            <a:schemeClr val="bg2"/>
                          </a:solidFill>
                          <a:latin typeface="+mj-lt"/>
                        </a:rPr>
                        <a:t> có</a:t>
                      </a:r>
                      <a:endParaRPr lang="vi-VN" sz="2600">
                        <a:solidFill>
                          <a:schemeClr val="bg2"/>
                        </a:solidFill>
                        <a:latin typeface="+mj-lt"/>
                      </a:endParaRPr>
                    </a:p>
                  </a:txBody>
                  <a:tcPr/>
                </a:tc>
                <a:tc>
                  <a:txBody>
                    <a:bodyPr/>
                    <a:lstStyle/>
                    <a:p>
                      <a:pPr algn="ctr"/>
                      <a:r>
                        <a:rPr lang="vi-VN" sz="2600" smtClean="0">
                          <a:solidFill>
                            <a:schemeClr val="bg2"/>
                          </a:solidFill>
                          <a:latin typeface="+mj-lt"/>
                        </a:rPr>
                        <a:t>Có</a:t>
                      </a:r>
                      <a:r>
                        <a:rPr lang="vi-VN" sz="2600" baseline="0" smtClean="0">
                          <a:solidFill>
                            <a:schemeClr val="bg2"/>
                          </a:solidFill>
                          <a:latin typeface="+mj-lt"/>
                        </a:rPr>
                        <a:t> </a:t>
                      </a:r>
                      <a:endParaRPr lang="vi-VN" sz="2600">
                        <a:solidFill>
                          <a:schemeClr val="bg2"/>
                        </a:solidFill>
                        <a:latin typeface="+mj-lt"/>
                      </a:endParaRPr>
                    </a:p>
                  </a:txBody>
                  <a:tcPr/>
                </a:tc>
              </a:tr>
              <a:tr h="370840">
                <a:tc>
                  <a:txBody>
                    <a:bodyPr/>
                    <a:lstStyle/>
                    <a:p>
                      <a:pPr algn="ctr"/>
                      <a:r>
                        <a:rPr lang="vi-VN" sz="2600" smtClean="0">
                          <a:solidFill>
                            <a:schemeClr val="bg2"/>
                          </a:solidFill>
                          <a:latin typeface="+mj-lt"/>
                        </a:rPr>
                        <a:t>Lục lạp</a:t>
                      </a:r>
                      <a:endParaRPr lang="vi-VN" sz="2600">
                        <a:solidFill>
                          <a:schemeClr val="bg2"/>
                        </a:solidFill>
                        <a:latin typeface="+mj-lt"/>
                      </a:endParaRPr>
                    </a:p>
                  </a:txBody>
                  <a:tcPr/>
                </a:tc>
                <a:tc>
                  <a:txBody>
                    <a:bodyPr/>
                    <a:lstStyle/>
                    <a:p>
                      <a:pPr algn="ctr"/>
                      <a:r>
                        <a:rPr lang="vi-VN" sz="2600" smtClean="0">
                          <a:solidFill>
                            <a:schemeClr val="bg2"/>
                          </a:solidFill>
                          <a:latin typeface="+mj-lt"/>
                        </a:rPr>
                        <a:t>Không</a:t>
                      </a:r>
                      <a:r>
                        <a:rPr lang="vi-VN" sz="2600" baseline="0" smtClean="0">
                          <a:solidFill>
                            <a:schemeClr val="bg2"/>
                          </a:solidFill>
                          <a:latin typeface="+mj-lt"/>
                        </a:rPr>
                        <a:t> có</a:t>
                      </a:r>
                      <a:endParaRPr lang="vi-VN" sz="2600">
                        <a:solidFill>
                          <a:schemeClr val="bg2"/>
                        </a:solidFill>
                        <a:latin typeface="+mj-lt"/>
                      </a:endParaRPr>
                    </a:p>
                  </a:txBody>
                  <a:tcPr/>
                </a:tc>
                <a:tc>
                  <a:txBody>
                    <a:bodyPr/>
                    <a:lstStyle/>
                    <a:p>
                      <a:pPr algn="ctr"/>
                      <a:r>
                        <a:rPr lang="vi-VN" sz="2600" smtClean="0">
                          <a:solidFill>
                            <a:schemeClr val="bg2"/>
                          </a:solidFill>
                          <a:latin typeface="+mj-lt"/>
                        </a:rPr>
                        <a:t>Có</a:t>
                      </a:r>
                      <a:r>
                        <a:rPr lang="vi-VN" sz="2600" baseline="0" smtClean="0">
                          <a:solidFill>
                            <a:schemeClr val="bg2"/>
                          </a:solidFill>
                          <a:latin typeface="+mj-lt"/>
                        </a:rPr>
                        <a:t> </a:t>
                      </a:r>
                      <a:endParaRPr lang="vi-VN" sz="2600">
                        <a:solidFill>
                          <a:schemeClr val="bg2"/>
                        </a:solidFill>
                        <a:latin typeface="+mj-lt"/>
                      </a:endParaRPr>
                    </a:p>
                  </a:txBody>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000">
        <p:cover dir="d"/>
      </p:transition>
    </mc:Choice>
    <mc:Fallback>
      <p:transition spd="slow">
        <p:cover dir="d"/>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par>
                          <p:cTn id="8" fill="hold">
                            <p:stCondLst>
                              <p:cond delay="500"/>
                            </p:stCondLst>
                            <p:childTnLst>
                              <p:par>
                                <p:cTn id="9" presetID="8" presetClass="entr" presetSubtype="16"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diamond(in)">
                                      <p:cBhvr>
                                        <p:cTn id="11" dur="2000"/>
                                        <p:tgtEl>
                                          <p:spTgt spid="5"/>
                                        </p:tgtEl>
                                      </p:cBhvr>
                                    </p:animEffect>
                                  </p:childTnLst>
                                </p:cTn>
                              </p:par>
                            </p:childTnLst>
                          </p:cTn>
                        </p:par>
                        <p:par>
                          <p:cTn id="12" fill="hold">
                            <p:stCondLst>
                              <p:cond delay="2500"/>
                            </p:stCondLst>
                            <p:childTnLst>
                              <p:par>
                                <p:cTn id="13" presetID="8" presetClass="entr" presetSubtype="16"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diamond(in)">
                                      <p:cBhvr>
                                        <p:cTn id="15"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441433" y="568006"/>
            <a:ext cx="8812925" cy="1076325"/>
          </a:xfrm>
          <a:prstGeom prst="rect">
            <a:avLst/>
          </a:prstGeom>
          <a:solidFill>
            <a:srgbClr val="FFFFFF"/>
          </a:solid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80695" algn="l"/>
              </a:tabLst>
            </a:pPr>
            <a:r>
              <a:rPr kumimoji="0" lang="vi-VN" sz="3200" b="1" i="0" u="none" strike="noStrike" cap="none" normalizeH="0" baseline="0" smtClean="0">
                <a:ln>
                  <a:noFill/>
                </a:ln>
                <a:solidFill>
                  <a:schemeClr val="bg2"/>
                </a:solidFill>
                <a:effectLst/>
                <a:latin typeface="Times New Roman" panose="02020603050405020304" pitchFamily="18" charset="0"/>
                <a:ea typeface="Arial Unicode MS" pitchFamily="34" charset="-128"/>
                <a:cs typeface="Times New Roman" panose="02020603050405020304" pitchFamily="18" charset="0"/>
              </a:rPr>
              <a:t>Câu 8: </a:t>
            </a:r>
            <a:r>
              <a:rPr kumimoji="0" lang="vi-VN" sz="3200" i="0" u="none" strike="noStrike" cap="none" normalizeH="0" baseline="0" smtClean="0">
                <a:ln>
                  <a:noFill/>
                </a:ln>
                <a:solidFill>
                  <a:schemeClr val="bg2"/>
                </a:solidFill>
                <a:effectLst/>
                <a:latin typeface="Times New Roman" panose="02020603050405020304" pitchFamily="18" charset="0"/>
                <a:ea typeface="Arial Unicode MS" pitchFamily="34" charset="-128"/>
                <a:cs typeface="Times New Roman" panose="02020603050405020304" pitchFamily="18" charset="0"/>
              </a:rPr>
              <a:t>Hãy nêu các dạng hình dạng của tế bào? </a:t>
            </a:r>
            <a:r>
              <a:rPr lang="vi-VN" sz="3200" smtClean="0">
                <a:solidFill>
                  <a:schemeClr val="bg2"/>
                </a:solidFill>
                <a:latin typeface="Times New Roman" panose="02020603050405020304" pitchFamily="18" charset="0"/>
                <a:ea typeface="Arial Unicode MS" pitchFamily="34" charset="-128"/>
                <a:cs typeface="Times New Roman" panose="02020603050405020304" pitchFamily="18" charset="0"/>
              </a:rPr>
              <a:t>L</a:t>
            </a:r>
            <a:r>
              <a:rPr kumimoji="0" lang="vi-VN" sz="3200" i="0" u="none" strike="noStrike" cap="none" normalizeH="0" baseline="0" smtClean="0">
                <a:ln>
                  <a:noFill/>
                </a:ln>
                <a:solidFill>
                  <a:schemeClr val="bg2"/>
                </a:solidFill>
                <a:effectLst/>
                <a:latin typeface="Times New Roman" panose="02020603050405020304" pitchFamily="18" charset="0"/>
                <a:ea typeface="Arial Unicode MS" pitchFamily="34" charset="-128"/>
                <a:cs typeface="Times New Roman" panose="02020603050405020304" pitchFamily="18" charset="0"/>
              </a:rPr>
              <a:t>ấy ví dụ minh hoạ?</a:t>
            </a:r>
            <a:endParaRPr kumimoji="0" lang="vi-VN" sz="3200" i="0" u="none" strike="noStrike" cap="none" normalizeH="0" baseline="0" smtClean="0">
              <a:ln>
                <a:noFill/>
              </a:ln>
              <a:solidFill>
                <a:schemeClr val="bg2"/>
              </a:solidFill>
              <a:effectLst/>
              <a:latin typeface="Arial" panose="020B0604020202020204" pitchFamily="34" charset="0"/>
              <a:cs typeface="Arial" panose="020B0604020202020204" pitchFamily="34" charset="0"/>
            </a:endParaRPr>
          </a:p>
        </p:txBody>
      </p:sp>
      <p:sp>
        <p:nvSpPr>
          <p:cNvPr id="5" name="Rectangle 4"/>
          <p:cNvSpPr/>
          <p:nvPr/>
        </p:nvSpPr>
        <p:spPr>
          <a:xfrm>
            <a:off x="1623849" y="2274022"/>
            <a:ext cx="8056179" cy="3538220"/>
          </a:xfrm>
          <a:prstGeom prst="rect">
            <a:avLst/>
          </a:prstGeom>
        </p:spPr>
        <p:txBody>
          <a:bodyPr wrap="square">
            <a:spAutoFit/>
          </a:bodyPr>
          <a:lstStyle/>
          <a:p>
            <a:r>
              <a:rPr lang="vi-VN" sz="2800" smtClean="0">
                <a:latin typeface="+mj-lt"/>
              </a:rPr>
              <a:t>   </a:t>
            </a:r>
            <a:r>
              <a:rPr lang="vi-VN" sz="2800" smtClean="0">
                <a:solidFill>
                  <a:srgbClr val="FF0000"/>
                </a:solidFill>
                <a:latin typeface="+mj-lt"/>
              </a:rPr>
              <a:t>Tế bào có nhiều hình dạng khác nhau: </a:t>
            </a:r>
            <a:endParaRPr lang="vi-VN" sz="2800" smtClean="0">
              <a:solidFill>
                <a:srgbClr val="FF0000"/>
              </a:solidFill>
              <a:latin typeface="+mj-lt"/>
            </a:endParaRPr>
          </a:p>
          <a:p>
            <a:pPr>
              <a:buFontTx/>
              <a:buChar char="-"/>
            </a:pPr>
            <a:r>
              <a:rPr lang="vi-VN" sz="2800" smtClean="0">
                <a:solidFill>
                  <a:srgbClr val="FF0000"/>
                </a:solidFill>
                <a:latin typeface="+mj-lt"/>
              </a:rPr>
              <a:t> Hình </a:t>
            </a:r>
            <a:r>
              <a:rPr lang="vi-VN" sz="2800" smtClean="0">
                <a:solidFill>
                  <a:srgbClr val="FF0000"/>
                </a:solidFill>
                <a:latin typeface="Times New Roman" panose="02020603050405020304" pitchFamily="18" charset="0"/>
                <a:cs typeface="Times New Roman" panose="02020603050405020304" pitchFamily="18" charset="0"/>
              </a:rPr>
              <a:t>c</a:t>
            </a:r>
            <a:r>
              <a:rPr lang="en-US" altLang="vi-VN" sz="2800" smtClean="0">
                <a:solidFill>
                  <a:srgbClr val="FF0000"/>
                </a:solidFill>
                <a:latin typeface="Times New Roman" panose="02020603050405020304" pitchFamily="18" charset="0"/>
                <a:cs typeface="Times New Roman" panose="02020603050405020304" pitchFamily="18" charset="0"/>
              </a:rPr>
              <a:t>ầ</a:t>
            </a:r>
            <a:r>
              <a:rPr lang="vi-VN" sz="2800" smtClean="0">
                <a:solidFill>
                  <a:srgbClr val="FF0000"/>
                </a:solidFill>
                <a:latin typeface="+mj-lt"/>
              </a:rPr>
              <a:t>u (tế bào trứng).</a:t>
            </a:r>
            <a:endParaRPr lang="vi-VN" sz="2800" smtClean="0">
              <a:solidFill>
                <a:srgbClr val="FF0000"/>
              </a:solidFill>
              <a:latin typeface="+mj-lt"/>
            </a:endParaRPr>
          </a:p>
          <a:p>
            <a:pPr>
              <a:buFontTx/>
              <a:buChar char="-"/>
            </a:pPr>
            <a:r>
              <a:rPr lang="vi-VN" sz="2800" smtClean="0">
                <a:solidFill>
                  <a:srgbClr val="FF0000"/>
                </a:solidFill>
                <a:latin typeface="Times New Roman" panose="02020603050405020304" pitchFamily="18" charset="0"/>
                <a:cs typeface="Times New Roman" panose="02020603050405020304" pitchFamily="18" charset="0"/>
              </a:rPr>
              <a:t> Hình đĩa (tế bào h</a:t>
            </a:r>
            <a:r>
              <a:rPr lang="en-US" altLang="vi-VN" sz="2800" smtClean="0">
                <a:solidFill>
                  <a:srgbClr val="FF0000"/>
                </a:solidFill>
                <a:latin typeface="Times New Roman" panose="02020603050405020304" pitchFamily="18" charset="0"/>
                <a:cs typeface="Times New Roman" panose="02020603050405020304" pitchFamily="18" charset="0"/>
              </a:rPr>
              <a:t>ồ</a:t>
            </a:r>
            <a:r>
              <a:rPr lang="vi-VN" sz="2800" smtClean="0">
                <a:solidFill>
                  <a:srgbClr val="FF0000"/>
                </a:solidFill>
                <a:latin typeface="Times New Roman" panose="02020603050405020304" pitchFamily="18" charset="0"/>
                <a:cs typeface="Times New Roman" panose="02020603050405020304" pitchFamily="18" charset="0"/>
              </a:rPr>
              <a:t>ng c</a:t>
            </a:r>
            <a:r>
              <a:rPr lang="en-US" altLang="vi-VN" sz="2800" smtClean="0">
                <a:solidFill>
                  <a:srgbClr val="FF0000"/>
                </a:solidFill>
                <a:latin typeface="Times New Roman" panose="02020603050405020304" pitchFamily="18" charset="0"/>
                <a:cs typeface="Times New Roman" panose="02020603050405020304" pitchFamily="18" charset="0"/>
              </a:rPr>
              <a:t>ầ</a:t>
            </a:r>
            <a:r>
              <a:rPr lang="vi-VN" sz="2800" smtClean="0">
                <a:solidFill>
                  <a:srgbClr val="FF0000"/>
                </a:solidFill>
                <a:latin typeface="Times New Roman" panose="02020603050405020304" pitchFamily="18" charset="0"/>
                <a:cs typeface="Times New Roman" panose="02020603050405020304" pitchFamily="18" charset="0"/>
              </a:rPr>
              <a:t>u).</a:t>
            </a:r>
            <a:endParaRPr lang="vi-VN" sz="2800" smtClean="0">
              <a:solidFill>
                <a:srgbClr val="FF0000"/>
              </a:solidFill>
              <a:latin typeface="Times New Roman" panose="02020603050405020304" pitchFamily="18" charset="0"/>
              <a:cs typeface="Times New Roman" panose="02020603050405020304" pitchFamily="18" charset="0"/>
            </a:endParaRPr>
          </a:p>
          <a:p>
            <a:pPr>
              <a:buFontTx/>
              <a:buChar char="-"/>
            </a:pPr>
            <a:r>
              <a:rPr lang="vi-VN" sz="2800" smtClean="0">
                <a:solidFill>
                  <a:srgbClr val="FF0000"/>
                </a:solidFill>
                <a:latin typeface="+mj-lt"/>
              </a:rPr>
              <a:t> Hình sợi (tế bào sợi nấm).</a:t>
            </a:r>
            <a:endParaRPr lang="vi-VN" sz="2800" smtClean="0">
              <a:solidFill>
                <a:srgbClr val="FF0000"/>
              </a:solidFill>
              <a:latin typeface="+mj-lt"/>
            </a:endParaRPr>
          </a:p>
          <a:p>
            <a:pPr>
              <a:buFontTx/>
              <a:buChar char="-"/>
            </a:pPr>
            <a:r>
              <a:rPr lang="vi-VN" sz="2800" smtClean="0">
                <a:solidFill>
                  <a:srgbClr val="FF0000"/>
                </a:solidFill>
                <a:latin typeface="+mj-lt"/>
              </a:rPr>
              <a:t> Hình sao (tế bào thần kinh).</a:t>
            </a:r>
            <a:endParaRPr lang="vi-VN" sz="2800" smtClean="0">
              <a:solidFill>
                <a:srgbClr val="FF0000"/>
              </a:solidFill>
              <a:latin typeface="+mj-lt"/>
            </a:endParaRPr>
          </a:p>
          <a:p>
            <a:pPr>
              <a:buFontTx/>
              <a:buChar char="-"/>
            </a:pPr>
            <a:r>
              <a:rPr lang="vi-VN" sz="2800" smtClean="0">
                <a:solidFill>
                  <a:srgbClr val="FF0000"/>
                </a:solidFill>
                <a:latin typeface="+mj-lt"/>
              </a:rPr>
              <a:t> Hình trụ (tế bào lót xoang mũi).</a:t>
            </a:r>
            <a:endParaRPr lang="vi-VN" sz="2800" smtClean="0">
              <a:solidFill>
                <a:srgbClr val="FF0000"/>
              </a:solidFill>
              <a:latin typeface="+mj-lt"/>
            </a:endParaRPr>
          </a:p>
          <a:p>
            <a:pPr>
              <a:buFontTx/>
              <a:buChar char="-"/>
            </a:pPr>
            <a:r>
              <a:rPr lang="vi-VN" sz="2800" smtClean="0">
                <a:solidFill>
                  <a:srgbClr val="FF0000"/>
                </a:solidFill>
                <a:latin typeface="+mj-lt"/>
              </a:rPr>
              <a:t> Hình thoi (tế bào cơ trơn).</a:t>
            </a:r>
            <a:endParaRPr lang="vi-VN" sz="2800" smtClean="0">
              <a:solidFill>
                <a:srgbClr val="FF0000"/>
              </a:solidFill>
              <a:latin typeface="+mj-lt"/>
            </a:endParaRPr>
          </a:p>
          <a:p>
            <a:pPr>
              <a:buFontTx/>
              <a:buChar char="-"/>
            </a:pPr>
            <a:r>
              <a:rPr lang="vi-VN" sz="2800" smtClean="0">
                <a:solidFill>
                  <a:srgbClr val="FF0000"/>
                </a:solidFill>
                <a:latin typeface="+mj-lt"/>
              </a:rPr>
              <a:t> Hình nhiều cạnh (tế bào biểu bì),...</a:t>
            </a:r>
            <a:endParaRPr lang="vi-VN" sz="2800" smtClean="0">
              <a:solidFill>
                <a:srgbClr val="FF0000"/>
              </a:solidFill>
              <a:latin typeface="+mj-lt"/>
            </a:endParaRPr>
          </a:p>
        </p:txBody>
      </p:sp>
      <p:sp>
        <p:nvSpPr>
          <p:cNvPr id="6" name="Google Shape;843;p30"/>
          <p:cNvSpPr/>
          <p:nvPr/>
        </p:nvSpPr>
        <p:spPr>
          <a:xfrm>
            <a:off x="485184" y="2289933"/>
            <a:ext cx="1249024" cy="737042"/>
          </a:xfrm>
          <a:custGeom>
            <a:avLst/>
            <a:gdLst/>
            <a:ahLst/>
            <a:cxnLst/>
            <a:rect l="l" t="t" r="r" b="b"/>
            <a:pathLst>
              <a:path w="11170" h="7442" extrusionOk="0">
                <a:moveTo>
                  <a:pt x="6240" y="0"/>
                </a:moveTo>
                <a:cubicBezTo>
                  <a:pt x="6189" y="0"/>
                  <a:pt x="6136" y="6"/>
                  <a:pt x="6085" y="19"/>
                </a:cubicBezTo>
                <a:lnTo>
                  <a:pt x="2498" y="822"/>
                </a:lnTo>
                <a:cubicBezTo>
                  <a:pt x="2373" y="858"/>
                  <a:pt x="2231" y="929"/>
                  <a:pt x="2124" y="1072"/>
                </a:cubicBezTo>
                <a:lnTo>
                  <a:pt x="999" y="2535"/>
                </a:lnTo>
                <a:lnTo>
                  <a:pt x="0" y="2535"/>
                </a:lnTo>
                <a:lnTo>
                  <a:pt x="0" y="6371"/>
                </a:lnTo>
                <a:lnTo>
                  <a:pt x="660" y="6371"/>
                </a:lnTo>
                <a:cubicBezTo>
                  <a:pt x="1606" y="6371"/>
                  <a:pt x="1677" y="7442"/>
                  <a:pt x="3462" y="7442"/>
                </a:cubicBezTo>
                <a:lnTo>
                  <a:pt x="5853" y="7442"/>
                </a:lnTo>
                <a:cubicBezTo>
                  <a:pt x="6281" y="7442"/>
                  <a:pt x="6638" y="7085"/>
                  <a:pt x="6638" y="6639"/>
                </a:cubicBezTo>
                <a:cubicBezTo>
                  <a:pt x="6638" y="6443"/>
                  <a:pt x="6566" y="6247"/>
                  <a:pt x="6441" y="6122"/>
                </a:cubicBezTo>
                <a:lnTo>
                  <a:pt x="6513" y="6122"/>
                </a:lnTo>
                <a:cubicBezTo>
                  <a:pt x="6959" y="6122"/>
                  <a:pt x="7316" y="5765"/>
                  <a:pt x="7316" y="5319"/>
                </a:cubicBezTo>
                <a:cubicBezTo>
                  <a:pt x="7316" y="5105"/>
                  <a:pt x="7227" y="4908"/>
                  <a:pt x="7084" y="4766"/>
                </a:cubicBezTo>
                <a:cubicBezTo>
                  <a:pt x="7441" y="4694"/>
                  <a:pt x="7708" y="4355"/>
                  <a:pt x="7708" y="3981"/>
                </a:cubicBezTo>
                <a:cubicBezTo>
                  <a:pt x="7708" y="3552"/>
                  <a:pt x="7351" y="3195"/>
                  <a:pt x="6905" y="3195"/>
                </a:cubicBezTo>
                <a:lnTo>
                  <a:pt x="10492" y="3195"/>
                </a:lnTo>
                <a:cubicBezTo>
                  <a:pt x="10866" y="3195"/>
                  <a:pt x="11170" y="2892"/>
                  <a:pt x="11170" y="2535"/>
                </a:cubicBezTo>
                <a:cubicBezTo>
                  <a:pt x="11170" y="2161"/>
                  <a:pt x="10866" y="1857"/>
                  <a:pt x="10492" y="1857"/>
                </a:cubicBezTo>
                <a:lnTo>
                  <a:pt x="3926" y="1857"/>
                </a:lnTo>
                <a:lnTo>
                  <a:pt x="6388" y="1322"/>
                </a:lnTo>
                <a:cubicBezTo>
                  <a:pt x="6745" y="1233"/>
                  <a:pt x="6977" y="876"/>
                  <a:pt x="6888" y="519"/>
                </a:cubicBezTo>
                <a:cubicBezTo>
                  <a:pt x="6827" y="214"/>
                  <a:pt x="6544" y="0"/>
                  <a:pt x="6240" y="0"/>
                </a:cubicBezTo>
                <a:close/>
              </a:path>
            </a:pathLst>
          </a:custGeom>
        </p:spPr>
        <p:style>
          <a:lnRef idx="1">
            <a:schemeClr val="accent5"/>
          </a:lnRef>
          <a:fillRef idx="2">
            <a:schemeClr val="accent5"/>
          </a:fillRef>
          <a:effectRef idx="1">
            <a:schemeClr val="accent5"/>
          </a:effectRef>
          <a:fontRef idx="minor">
            <a:schemeClr val="dk1"/>
          </a:fontRef>
        </p:style>
        <p:txBody>
          <a:bodyPr spcFirstLastPara="1" wrap="square" lIns="121900" tIns="121900" rIns="121900" bIns="121900" anchor="ctr" anchorCtr="0">
            <a:noAutofit/>
          </a:bodyPr>
          <a:lstStyle/>
          <a:p>
            <a:pPr marL="0" lvl="0" indent="0" algn="l" rtl="0">
              <a:spcBef>
                <a:spcPts val="0"/>
              </a:spcBef>
              <a:spcAft>
                <a:spcPts val="0"/>
              </a:spcAft>
              <a:buNone/>
            </a:pPr>
          </a:p>
        </p:txBody>
      </p:sp>
    </p:spTree>
  </p:cSld>
  <p:clrMapOvr>
    <a:masterClrMapping/>
  </p:clrMapOvr>
  <mc:AlternateContent xmlns:mc="http://schemas.openxmlformats.org/markup-compatibility/2006">
    <mc:Choice xmlns:p14="http://schemas.microsoft.com/office/powerpoint/2010/main" Requires="p14">
      <p:transition spd="slow" p14:dur="1000">
        <p:split orient="vert" dir="in"/>
      </p:transition>
    </mc:Choice>
    <mc:Fallback>
      <p:transition spd="slow">
        <p:split orient="vert" dir="in"/>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box(in)">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268014" y="192583"/>
            <a:ext cx="10294883" cy="6554470"/>
          </a:xfrm>
          <a:prstGeom prst="rect">
            <a:avLst/>
          </a:prstGeom>
          <a:solidFill>
            <a:srgbClr val="FFFFFF"/>
          </a:solid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80695" algn="l"/>
              </a:tabLst>
            </a:pPr>
            <a:r>
              <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rPr>
              <a:t>     Câu 9:</a:t>
            </a:r>
            <a:endParaRPr kumimoji="0" lang="vi-VN" sz="2800" b="0" i="0" u="none" strike="noStrike" cap="none" normalizeH="0" baseline="0" smtClean="0">
              <a:ln>
                <a:noFill/>
              </a:ln>
              <a:solidFill>
                <a:schemeClr val="bg2"/>
              </a:solidFill>
              <a:effectLst/>
              <a:latin typeface="+mj-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80695" algn="l"/>
              </a:tabLst>
            </a:pPr>
            <a:r>
              <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rPr>
              <a:t>     a. Sự lớn lên của tế bào biểu hiện như thế nào?</a:t>
            </a:r>
            <a:endPar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80695" algn="l"/>
              </a:tabLst>
            </a:pPr>
            <a:endParaRPr kumimoji="0" lang="vi-VN" sz="2800" b="0" i="0" u="none" strike="noStrike" cap="none" normalizeH="0" baseline="0" smtClean="0">
              <a:ln>
                <a:noFill/>
              </a:ln>
              <a:solidFill>
                <a:schemeClr val="bg2"/>
              </a:solidFill>
              <a:effectLst/>
              <a:latin typeface="+mj-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80695" algn="l"/>
              </a:tabLst>
            </a:pPr>
            <a:r>
              <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rPr>
              <a:t> </a:t>
            </a:r>
            <a:endPar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80695" algn="l"/>
              </a:tabLst>
            </a:pPr>
            <a:r>
              <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rPr>
              <a:t>  </a:t>
            </a:r>
            <a:endPar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80695" algn="l"/>
              </a:tabLst>
            </a:pPr>
            <a:r>
              <a:rPr lang="vi-VN" sz="2800" smtClean="0">
                <a:solidFill>
                  <a:schemeClr val="bg2"/>
                </a:solidFill>
                <a:latin typeface="+mj-lt"/>
                <a:ea typeface="Arial Unicode MS" pitchFamily="34" charset="-128"/>
                <a:cs typeface="Times New Roman" panose="02020603050405020304" pitchFamily="18" charset="0"/>
              </a:rPr>
              <a:t>    </a:t>
            </a:r>
            <a:r>
              <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rPr>
              <a:t> b. Sự sinh sản làm thay đổi số lượng thành ph</a:t>
            </a:r>
            <a:r>
              <a:rPr kumimoji="0" lang="en-US" altLang="vi-VN" sz="2800" b="0" i="0" u="none" strike="noStrike" cap="none" normalizeH="0" baseline="0" smtClean="0">
                <a:ln>
                  <a:noFill/>
                </a:ln>
                <a:solidFill>
                  <a:schemeClr val="bg2"/>
                </a:solidFill>
                <a:effectLst/>
                <a:latin typeface="Times New Roman" panose="02020603050405020304" pitchFamily="18" charset="0"/>
                <a:ea typeface="Arial Unicode MS" pitchFamily="34" charset="-128"/>
                <a:cs typeface="Times New Roman" panose="02020603050405020304" pitchFamily="18" charset="0"/>
              </a:rPr>
              <a:t>ầ</a:t>
            </a:r>
            <a:r>
              <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rPr>
              <a:t>n nào của tế bào?</a:t>
            </a:r>
            <a:endPar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80695" algn="l"/>
              </a:tabLst>
            </a:pPr>
            <a:endParaRPr kumimoji="0" lang="vi-VN" sz="2800" b="0" i="0" u="none" strike="noStrike" cap="none" normalizeH="0" baseline="0" smtClean="0">
              <a:ln>
                <a:noFill/>
              </a:ln>
              <a:solidFill>
                <a:schemeClr val="bg2"/>
              </a:solidFill>
              <a:effectLst/>
              <a:latin typeface="+mj-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80695" algn="l"/>
              </a:tabLst>
            </a:pPr>
            <a:r>
              <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rPr>
              <a:t>     </a:t>
            </a:r>
            <a:endPar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80695" algn="l"/>
              </a:tabLst>
            </a:pPr>
            <a:r>
              <a:rPr lang="vi-VN" sz="2800" smtClean="0">
                <a:solidFill>
                  <a:schemeClr val="bg2"/>
                </a:solidFill>
                <a:latin typeface="+mj-lt"/>
                <a:ea typeface="Arial Unicode MS" pitchFamily="34" charset="-128"/>
                <a:cs typeface="Times New Roman" panose="02020603050405020304" pitchFamily="18" charset="0"/>
              </a:rPr>
              <a:t>   </a:t>
            </a:r>
            <a:r>
              <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rPr>
              <a:t>c. Một tế bào sau khi sinh sản tạo thành </a:t>
            </a:r>
            <a:r>
              <a:rPr kumimoji="0" lang="en-US" altLang="vi-VN" sz="2800" b="0" i="0" u="none" strike="noStrike" cap="none" normalizeH="0" baseline="0" smtClean="0">
                <a:ln>
                  <a:noFill/>
                </a:ln>
                <a:solidFill>
                  <a:schemeClr val="bg2"/>
                </a:solidFill>
                <a:effectLst/>
                <a:latin typeface="Times New Roman" panose="02020603050405020304" pitchFamily="18" charset="0"/>
                <a:ea typeface="Arial Unicode MS" pitchFamily="34" charset="-128"/>
                <a:cs typeface="Times New Roman" panose="02020603050405020304" pitchFamily="18" charset="0"/>
              </a:rPr>
              <a:t>32</a:t>
            </a:r>
            <a:r>
              <a:rPr kumimoji="0" lang="vi-VN" sz="2800" b="0" i="0" u="none" strike="noStrike" cap="none" normalizeH="0" baseline="0" smtClean="0">
                <a:ln>
                  <a:noFill/>
                </a:ln>
                <a:solidFill>
                  <a:schemeClr val="bg2"/>
                </a:solidFill>
                <a:effectLst/>
                <a:latin typeface="Times New Roman" panose="02020603050405020304" pitchFamily="18" charset="0"/>
                <a:ea typeface="Arial Unicode MS" pitchFamily="34" charset="-128"/>
                <a:cs typeface="Times New Roman" panose="02020603050405020304" pitchFamily="18" charset="0"/>
              </a:rPr>
              <a:t> </a:t>
            </a:r>
            <a:r>
              <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rPr>
              <a:t>tế bào mới. Tế bào đó đã trải qua mấy l</a:t>
            </a:r>
            <a:r>
              <a:rPr kumimoji="0" lang="en-US" altLang="vi-VN" sz="2800" b="0" i="0" u="none" strike="noStrike" cap="none" normalizeH="0" baseline="0" smtClean="0">
                <a:ln>
                  <a:noFill/>
                </a:ln>
                <a:solidFill>
                  <a:schemeClr val="bg2"/>
                </a:solidFill>
                <a:effectLst/>
                <a:latin typeface="Times New Roman" panose="02020603050405020304" pitchFamily="18" charset="0"/>
                <a:ea typeface="Arial Unicode MS" pitchFamily="34" charset="-128"/>
                <a:cs typeface="Times New Roman" panose="02020603050405020304" pitchFamily="18" charset="0"/>
              </a:rPr>
              <a:t>ầ</a:t>
            </a:r>
            <a:r>
              <a:rPr kumimoji="0" lang="vi-VN" sz="2800" b="0" i="0" u="none" strike="noStrike" cap="none" normalizeH="0" baseline="0" smtClean="0">
                <a:ln>
                  <a:noFill/>
                </a:ln>
                <a:solidFill>
                  <a:schemeClr val="bg2"/>
                </a:solidFill>
                <a:effectLst/>
                <a:latin typeface="Times New Roman" panose="02020603050405020304" pitchFamily="18" charset="0"/>
                <a:ea typeface="Arial Unicode MS" pitchFamily="34" charset="-128"/>
                <a:cs typeface="Times New Roman" panose="02020603050405020304" pitchFamily="18" charset="0"/>
              </a:rPr>
              <a:t>n s</a:t>
            </a:r>
            <a:r>
              <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rPr>
              <a:t>inh sản?</a:t>
            </a:r>
            <a:endPar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80695" algn="l"/>
              </a:tabLst>
            </a:pPr>
            <a:endParaRPr kumimoji="0" lang="vi-VN" sz="2800" b="0" i="0" u="none" strike="noStrike" cap="none" normalizeH="0" baseline="0" smtClean="0">
              <a:ln>
                <a:noFill/>
              </a:ln>
              <a:solidFill>
                <a:schemeClr val="bg2"/>
              </a:solidFill>
              <a:effectLst/>
              <a:latin typeface="+mj-lt"/>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80695" algn="l"/>
              </a:tabLst>
            </a:pPr>
            <a:r>
              <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rPr>
              <a:t>    </a:t>
            </a:r>
            <a:endPar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endParaRPr>
          </a:p>
          <a:p>
            <a:pPr lvl="0" algn="just" eaLnBrk="0" fontAlgn="base" hangingPunct="0">
              <a:spcBef>
                <a:spcPct val="0"/>
              </a:spcBef>
              <a:spcAft>
                <a:spcPct val="0"/>
              </a:spcAft>
              <a:buClrTx/>
              <a:tabLst>
                <a:tab pos="480695" algn="l"/>
              </a:tabLst>
            </a:pPr>
            <a:r>
              <a:rPr kumimoji="0" lang="vi-VN" sz="2800" b="0" i="0" u="none" strike="noStrike" cap="none" normalizeH="0" smtClean="0">
                <a:ln>
                  <a:noFill/>
                </a:ln>
                <a:solidFill>
                  <a:schemeClr val="bg2"/>
                </a:solidFill>
                <a:effectLst/>
                <a:latin typeface="+mj-lt"/>
                <a:ea typeface="Arial Unicode MS" pitchFamily="34" charset="-128"/>
                <a:cs typeface="Times New Roman" panose="02020603050405020304" pitchFamily="18" charset="0"/>
              </a:rPr>
              <a:t>   </a:t>
            </a:r>
            <a:r>
              <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rPr>
              <a:t>d. Vẽ sơ đồ thể hiện mối quan hệ giữa sự lớn lên và sự sinh sản của tế </a:t>
            </a:r>
            <a:r>
              <a:rPr lang="vi-VN" sz="2800" smtClean="0">
                <a:solidFill>
                  <a:schemeClr val="bg2"/>
                </a:solidFill>
                <a:latin typeface="+mj-lt"/>
                <a:ea typeface="Arial Unicode MS" pitchFamily="34" charset="-128"/>
                <a:cs typeface="Times New Roman" panose="02020603050405020304" pitchFamily="18" charset="0"/>
              </a:rPr>
              <a:t>bào?</a:t>
            </a:r>
            <a:endParaRPr lang="vi-VN" sz="2800" smtClean="0">
              <a:solidFill>
                <a:schemeClr val="bg2"/>
              </a:solidFill>
              <a:latin typeface="+mj-lt"/>
              <a:ea typeface="Arial Unicode MS" pitchFamily="34" charset="-128"/>
              <a:cs typeface="Times New Roman" panose="02020603050405020304" pitchFamily="18" charset="0"/>
            </a:endParaRPr>
          </a:p>
          <a:p>
            <a:pPr lvl="0" algn="just" eaLnBrk="0" fontAlgn="base" hangingPunct="0">
              <a:spcBef>
                <a:spcPct val="0"/>
              </a:spcBef>
              <a:spcAft>
                <a:spcPct val="0"/>
              </a:spcAft>
              <a:buClrTx/>
              <a:tabLst>
                <a:tab pos="480695" algn="l"/>
              </a:tabLst>
            </a:pPr>
            <a:endParaRPr kumimoji="0" lang="vi-VN" sz="2800" b="0" i="0" u="none" strike="noStrike" cap="none" normalizeH="0" baseline="0" smtClean="0">
              <a:ln>
                <a:noFill/>
              </a:ln>
              <a:solidFill>
                <a:schemeClr val="bg2"/>
              </a:solidFill>
              <a:effectLst/>
              <a:latin typeface="+mj-lt"/>
              <a:ea typeface="Arial Unicode MS" pitchFamily="34" charset="-128"/>
              <a:cs typeface="Times New Roman" panose="02020603050405020304" pitchFamily="18" charset="0"/>
            </a:endParaRPr>
          </a:p>
        </p:txBody>
      </p:sp>
      <p:sp>
        <p:nvSpPr>
          <p:cNvPr id="6" name="TextBox 5"/>
          <p:cNvSpPr txBox="1"/>
          <p:nvPr/>
        </p:nvSpPr>
        <p:spPr>
          <a:xfrm>
            <a:off x="662152" y="1229711"/>
            <a:ext cx="8797158" cy="892552"/>
          </a:xfrm>
          <a:prstGeom prst="rect">
            <a:avLst/>
          </a:prstGeom>
          <a:noFill/>
        </p:spPr>
        <p:txBody>
          <a:bodyPr wrap="square" rtlCol="0">
            <a:spAutoFit/>
          </a:bodyPr>
          <a:lstStyle/>
          <a:p>
            <a:r>
              <a:rPr lang="vi-VN" sz="2600" smtClean="0">
                <a:latin typeface="+mj-lt"/>
              </a:rPr>
              <a:t>   </a:t>
            </a:r>
            <a:r>
              <a:rPr lang="vi-VN" sz="2600" smtClean="0">
                <a:solidFill>
                  <a:srgbClr val="FF0000"/>
                </a:solidFill>
                <a:latin typeface="+mj-lt"/>
              </a:rPr>
              <a:t>Tế bào tăng nhanh về kích thước: màng tế bào giãn ra, chất tế bào nhiều thêm, nhân tế bào lớn dần.</a:t>
            </a:r>
            <a:endParaRPr lang="vi-VN" smtClean="0">
              <a:solidFill>
                <a:srgbClr val="FF0000"/>
              </a:solidFill>
            </a:endParaRPr>
          </a:p>
        </p:txBody>
      </p:sp>
      <p:sp>
        <p:nvSpPr>
          <p:cNvPr id="7" name="Google Shape;843;p30"/>
          <p:cNvSpPr/>
          <p:nvPr/>
        </p:nvSpPr>
        <p:spPr>
          <a:xfrm>
            <a:off x="248694" y="1296675"/>
            <a:ext cx="634168" cy="484798"/>
          </a:xfrm>
          <a:custGeom>
            <a:avLst/>
            <a:gdLst/>
            <a:ahLst/>
            <a:cxnLst/>
            <a:rect l="l" t="t" r="r" b="b"/>
            <a:pathLst>
              <a:path w="11170" h="7442" extrusionOk="0">
                <a:moveTo>
                  <a:pt x="6240" y="0"/>
                </a:moveTo>
                <a:cubicBezTo>
                  <a:pt x="6189" y="0"/>
                  <a:pt x="6136" y="6"/>
                  <a:pt x="6085" y="19"/>
                </a:cubicBezTo>
                <a:lnTo>
                  <a:pt x="2498" y="822"/>
                </a:lnTo>
                <a:cubicBezTo>
                  <a:pt x="2373" y="858"/>
                  <a:pt x="2231" y="929"/>
                  <a:pt x="2124" y="1072"/>
                </a:cubicBezTo>
                <a:lnTo>
                  <a:pt x="999" y="2535"/>
                </a:lnTo>
                <a:lnTo>
                  <a:pt x="0" y="2535"/>
                </a:lnTo>
                <a:lnTo>
                  <a:pt x="0" y="6371"/>
                </a:lnTo>
                <a:lnTo>
                  <a:pt x="660" y="6371"/>
                </a:lnTo>
                <a:cubicBezTo>
                  <a:pt x="1606" y="6371"/>
                  <a:pt x="1677" y="7442"/>
                  <a:pt x="3462" y="7442"/>
                </a:cubicBezTo>
                <a:lnTo>
                  <a:pt x="5853" y="7442"/>
                </a:lnTo>
                <a:cubicBezTo>
                  <a:pt x="6281" y="7442"/>
                  <a:pt x="6638" y="7085"/>
                  <a:pt x="6638" y="6639"/>
                </a:cubicBezTo>
                <a:cubicBezTo>
                  <a:pt x="6638" y="6443"/>
                  <a:pt x="6566" y="6247"/>
                  <a:pt x="6441" y="6122"/>
                </a:cubicBezTo>
                <a:lnTo>
                  <a:pt x="6513" y="6122"/>
                </a:lnTo>
                <a:cubicBezTo>
                  <a:pt x="6959" y="6122"/>
                  <a:pt x="7316" y="5765"/>
                  <a:pt x="7316" y="5319"/>
                </a:cubicBezTo>
                <a:cubicBezTo>
                  <a:pt x="7316" y="5105"/>
                  <a:pt x="7227" y="4908"/>
                  <a:pt x="7084" y="4766"/>
                </a:cubicBezTo>
                <a:cubicBezTo>
                  <a:pt x="7441" y="4694"/>
                  <a:pt x="7708" y="4355"/>
                  <a:pt x="7708" y="3981"/>
                </a:cubicBezTo>
                <a:cubicBezTo>
                  <a:pt x="7708" y="3552"/>
                  <a:pt x="7351" y="3195"/>
                  <a:pt x="6905" y="3195"/>
                </a:cubicBezTo>
                <a:lnTo>
                  <a:pt x="10492" y="3195"/>
                </a:lnTo>
                <a:cubicBezTo>
                  <a:pt x="10866" y="3195"/>
                  <a:pt x="11170" y="2892"/>
                  <a:pt x="11170" y="2535"/>
                </a:cubicBezTo>
                <a:cubicBezTo>
                  <a:pt x="11170" y="2161"/>
                  <a:pt x="10866" y="1857"/>
                  <a:pt x="10492" y="1857"/>
                </a:cubicBezTo>
                <a:lnTo>
                  <a:pt x="3926" y="1857"/>
                </a:lnTo>
                <a:lnTo>
                  <a:pt x="6388" y="1322"/>
                </a:lnTo>
                <a:cubicBezTo>
                  <a:pt x="6745" y="1233"/>
                  <a:pt x="6977" y="876"/>
                  <a:pt x="6888" y="519"/>
                </a:cubicBezTo>
                <a:cubicBezTo>
                  <a:pt x="6827" y="214"/>
                  <a:pt x="6544" y="0"/>
                  <a:pt x="6240" y="0"/>
                </a:cubicBezTo>
                <a:close/>
              </a:path>
            </a:pathLst>
          </a:custGeom>
        </p:spPr>
        <p:style>
          <a:lnRef idx="2">
            <a:schemeClr val="dk1">
              <a:shade val="50000"/>
            </a:schemeClr>
          </a:lnRef>
          <a:fillRef idx="1">
            <a:schemeClr val="dk1"/>
          </a:fillRef>
          <a:effectRef idx="0">
            <a:schemeClr val="dk1"/>
          </a:effectRef>
          <a:fontRef idx="minor">
            <a:schemeClr val="lt1"/>
          </a:fontRef>
        </p:style>
        <p:txBody>
          <a:bodyPr spcFirstLastPara="1" wrap="square" lIns="121900" tIns="121900" rIns="121900" bIns="121900" anchor="ctr" anchorCtr="0">
            <a:noAutofit/>
          </a:bodyPr>
          <a:lstStyle/>
          <a:p>
            <a:pPr marL="0" lvl="0" indent="0" algn="l" rtl="0">
              <a:spcBef>
                <a:spcPts val="0"/>
              </a:spcBef>
              <a:spcAft>
                <a:spcPts val="0"/>
              </a:spcAft>
              <a:buNone/>
            </a:pPr>
          </a:p>
        </p:txBody>
      </p:sp>
      <p:sp>
        <p:nvSpPr>
          <p:cNvPr id="8" name="Google Shape;843;p30"/>
          <p:cNvSpPr/>
          <p:nvPr/>
        </p:nvSpPr>
        <p:spPr>
          <a:xfrm>
            <a:off x="338032" y="3009863"/>
            <a:ext cx="634168" cy="484798"/>
          </a:xfrm>
          <a:custGeom>
            <a:avLst/>
            <a:gdLst/>
            <a:ahLst/>
            <a:cxnLst/>
            <a:rect l="l" t="t" r="r" b="b"/>
            <a:pathLst>
              <a:path w="11170" h="7442" extrusionOk="0">
                <a:moveTo>
                  <a:pt x="6240" y="0"/>
                </a:moveTo>
                <a:cubicBezTo>
                  <a:pt x="6189" y="0"/>
                  <a:pt x="6136" y="6"/>
                  <a:pt x="6085" y="19"/>
                </a:cubicBezTo>
                <a:lnTo>
                  <a:pt x="2498" y="822"/>
                </a:lnTo>
                <a:cubicBezTo>
                  <a:pt x="2373" y="858"/>
                  <a:pt x="2231" y="929"/>
                  <a:pt x="2124" y="1072"/>
                </a:cubicBezTo>
                <a:lnTo>
                  <a:pt x="999" y="2535"/>
                </a:lnTo>
                <a:lnTo>
                  <a:pt x="0" y="2535"/>
                </a:lnTo>
                <a:lnTo>
                  <a:pt x="0" y="6371"/>
                </a:lnTo>
                <a:lnTo>
                  <a:pt x="660" y="6371"/>
                </a:lnTo>
                <a:cubicBezTo>
                  <a:pt x="1606" y="6371"/>
                  <a:pt x="1677" y="7442"/>
                  <a:pt x="3462" y="7442"/>
                </a:cubicBezTo>
                <a:lnTo>
                  <a:pt x="5853" y="7442"/>
                </a:lnTo>
                <a:cubicBezTo>
                  <a:pt x="6281" y="7442"/>
                  <a:pt x="6638" y="7085"/>
                  <a:pt x="6638" y="6639"/>
                </a:cubicBezTo>
                <a:cubicBezTo>
                  <a:pt x="6638" y="6443"/>
                  <a:pt x="6566" y="6247"/>
                  <a:pt x="6441" y="6122"/>
                </a:cubicBezTo>
                <a:lnTo>
                  <a:pt x="6513" y="6122"/>
                </a:lnTo>
                <a:cubicBezTo>
                  <a:pt x="6959" y="6122"/>
                  <a:pt x="7316" y="5765"/>
                  <a:pt x="7316" y="5319"/>
                </a:cubicBezTo>
                <a:cubicBezTo>
                  <a:pt x="7316" y="5105"/>
                  <a:pt x="7227" y="4908"/>
                  <a:pt x="7084" y="4766"/>
                </a:cubicBezTo>
                <a:cubicBezTo>
                  <a:pt x="7441" y="4694"/>
                  <a:pt x="7708" y="4355"/>
                  <a:pt x="7708" y="3981"/>
                </a:cubicBezTo>
                <a:cubicBezTo>
                  <a:pt x="7708" y="3552"/>
                  <a:pt x="7351" y="3195"/>
                  <a:pt x="6905" y="3195"/>
                </a:cubicBezTo>
                <a:lnTo>
                  <a:pt x="10492" y="3195"/>
                </a:lnTo>
                <a:cubicBezTo>
                  <a:pt x="10866" y="3195"/>
                  <a:pt x="11170" y="2892"/>
                  <a:pt x="11170" y="2535"/>
                </a:cubicBezTo>
                <a:cubicBezTo>
                  <a:pt x="11170" y="2161"/>
                  <a:pt x="10866" y="1857"/>
                  <a:pt x="10492" y="1857"/>
                </a:cubicBezTo>
                <a:lnTo>
                  <a:pt x="3926" y="1857"/>
                </a:lnTo>
                <a:lnTo>
                  <a:pt x="6388" y="1322"/>
                </a:lnTo>
                <a:cubicBezTo>
                  <a:pt x="6745" y="1233"/>
                  <a:pt x="6977" y="876"/>
                  <a:pt x="6888" y="519"/>
                </a:cubicBezTo>
                <a:cubicBezTo>
                  <a:pt x="6827" y="214"/>
                  <a:pt x="6544" y="0"/>
                  <a:pt x="6240" y="0"/>
                </a:cubicBezTo>
                <a:close/>
              </a:path>
            </a:pathLst>
          </a:custGeom>
        </p:spPr>
        <p:style>
          <a:lnRef idx="2">
            <a:schemeClr val="dk1">
              <a:shade val="50000"/>
            </a:schemeClr>
          </a:lnRef>
          <a:fillRef idx="1">
            <a:schemeClr val="dk1"/>
          </a:fillRef>
          <a:effectRef idx="0">
            <a:schemeClr val="dk1"/>
          </a:effectRef>
          <a:fontRef idx="minor">
            <a:schemeClr val="lt1"/>
          </a:fontRef>
        </p:style>
        <p:txBody>
          <a:bodyPr spcFirstLastPara="1" wrap="square" lIns="121900" tIns="121900" rIns="121900" bIns="121900" anchor="ctr" anchorCtr="0">
            <a:noAutofit/>
          </a:bodyPr>
          <a:lstStyle/>
          <a:p>
            <a:pPr marL="0" lvl="0" indent="0" algn="l" rtl="0">
              <a:spcBef>
                <a:spcPts val="0"/>
              </a:spcBef>
              <a:spcAft>
                <a:spcPts val="0"/>
              </a:spcAft>
              <a:buNone/>
            </a:pPr>
          </a:p>
        </p:txBody>
      </p:sp>
      <p:sp>
        <p:nvSpPr>
          <p:cNvPr id="9" name="Google Shape;843;p30"/>
          <p:cNvSpPr/>
          <p:nvPr/>
        </p:nvSpPr>
        <p:spPr>
          <a:xfrm>
            <a:off x="332777" y="4707290"/>
            <a:ext cx="634168" cy="484798"/>
          </a:xfrm>
          <a:custGeom>
            <a:avLst/>
            <a:gdLst/>
            <a:ahLst/>
            <a:cxnLst/>
            <a:rect l="l" t="t" r="r" b="b"/>
            <a:pathLst>
              <a:path w="11170" h="7442" extrusionOk="0">
                <a:moveTo>
                  <a:pt x="6240" y="0"/>
                </a:moveTo>
                <a:cubicBezTo>
                  <a:pt x="6189" y="0"/>
                  <a:pt x="6136" y="6"/>
                  <a:pt x="6085" y="19"/>
                </a:cubicBezTo>
                <a:lnTo>
                  <a:pt x="2498" y="822"/>
                </a:lnTo>
                <a:cubicBezTo>
                  <a:pt x="2373" y="858"/>
                  <a:pt x="2231" y="929"/>
                  <a:pt x="2124" y="1072"/>
                </a:cubicBezTo>
                <a:lnTo>
                  <a:pt x="999" y="2535"/>
                </a:lnTo>
                <a:lnTo>
                  <a:pt x="0" y="2535"/>
                </a:lnTo>
                <a:lnTo>
                  <a:pt x="0" y="6371"/>
                </a:lnTo>
                <a:lnTo>
                  <a:pt x="660" y="6371"/>
                </a:lnTo>
                <a:cubicBezTo>
                  <a:pt x="1606" y="6371"/>
                  <a:pt x="1677" y="7442"/>
                  <a:pt x="3462" y="7442"/>
                </a:cubicBezTo>
                <a:lnTo>
                  <a:pt x="5853" y="7442"/>
                </a:lnTo>
                <a:cubicBezTo>
                  <a:pt x="6281" y="7442"/>
                  <a:pt x="6638" y="7085"/>
                  <a:pt x="6638" y="6639"/>
                </a:cubicBezTo>
                <a:cubicBezTo>
                  <a:pt x="6638" y="6443"/>
                  <a:pt x="6566" y="6247"/>
                  <a:pt x="6441" y="6122"/>
                </a:cubicBezTo>
                <a:lnTo>
                  <a:pt x="6513" y="6122"/>
                </a:lnTo>
                <a:cubicBezTo>
                  <a:pt x="6959" y="6122"/>
                  <a:pt x="7316" y="5765"/>
                  <a:pt x="7316" y="5319"/>
                </a:cubicBezTo>
                <a:cubicBezTo>
                  <a:pt x="7316" y="5105"/>
                  <a:pt x="7227" y="4908"/>
                  <a:pt x="7084" y="4766"/>
                </a:cubicBezTo>
                <a:cubicBezTo>
                  <a:pt x="7441" y="4694"/>
                  <a:pt x="7708" y="4355"/>
                  <a:pt x="7708" y="3981"/>
                </a:cubicBezTo>
                <a:cubicBezTo>
                  <a:pt x="7708" y="3552"/>
                  <a:pt x="7351" y="3195"/>
                  <a:pt x="6905" y="3195"/>
                </a:cubicBezTo>
                <a:lnTo>
                  <a:pt x="10492" y="3195"/>
                </a:lnTo>
                <a:cubicBezTo>
                  <a:pt x="10866" y="3195"/>
                  <a:pt x="11170" y="2892"/>
                  <a:pt x="11170" y="2535"/>
                </a:cubicBezTo>
                <a:cubicBezTo>
                  <a:pt x="11170" y="2161"/>
                  <a:pt x="10866" y="1857"/>
                  <a:pt x="10492" y="1857"/>
                </a:cubicBezTo>
                <a:lnTo>
                  <a:pt x="3926" y="1857"/>
                </a:lnTo>
                <a:lnTo>
                  <a:pt x="6388" y="1322"/>
                </a:lnTo>
                <a:cubicBezTo>
                  <a:pt x="6745" y="1233"/>
                  <a:pt x="6977" y="876"/>
                  <a:pt x="6888" y="519"/>
                </a:cubicBezTo>
                <a:cubicBezTo>
                  <a:pt x="6827" y="214"/>
                  <a:pt x="6544" y="0"/>
                  <a:pt x="6240" y="0"/>
                </a:cubicBezTo>
                <a:close/>
              </a:path>
            </a:pathLst>
          </a:custGeom>
        </p:spPr>
        <p:style>
          <a:lnRef idx="2">
            <a:schemeClr val="dk1">
              <a:shade val="50000"/>
            </a:schemeClr>
          </a:lnRef>
          <a:fillRef idx="1">
            <a:schemeClr val="dk1"/>
          </a:fillRef>
          <a:effectRef idx="0">
            <a:schemeClr val="dk1"/>
          </a:effectRef>
          <a:fontRef idx="minor">
            <a:schemeClr val="lt1"/>
          </a:fontRef>
        </p:style>
        <p:txBody>
          <a:bodyPr spcFirstLastPara="1" wrap="square" lIns="121900" tIns="121900" rIns="121900" bIns="121900" anchor="ctr" anchorCtr="0">
            <a:noAutofit/>
          </a:bodyPr>
          <a:lstStyle/>
          <a:p>
            <a:pPr marL="0" lvl="0" indent="0" algn="l" rtl="0">
              <a:spcBef>
                <a:spcPts val="0"/>
              </a:spcBef>
              <a:spcAft>
                <a:spcPts val="0"/>
              </a:spcAft>
              <a:buNone/>
            </a:pPr>
          </a:p>
        </p:txBody>
      </p:sp>
      <p:sp>
        <p:nvSpPr>
          <p:cNvPr id="10" name="Google Shape;843;p30"/>
          <p:cNvSpPr/>
          <p:nvPr/>
        </p:nvSpPr>
        <p:spPr>
          <a:xfrm>
            <a:off x="327524" y="6247053"/>
            <a:ext cx="634168" cy="484798"/>
          </a:xfrm>
          <a:custGeom>
            <a:avLst/>
            <a:gdLst/>
            <a:ahLst/>
            <a:cxnLst/>
            <a:rect l="l" t="t" r="r" b="b"/>
            <a:pathLst>
              <a:path w="11170" h="7442" extrusionOk="0">
                <a:moveTo>
                  <a:pt x="6240" y="0"/>
                </a:moveTo>
                <a:cubicBezTo>
                  <a:pt x="6189" y="0"/>
                  <a:pt x="6136" y="6"/>
                  <a:pt x="6085" y="19"/>
                </a:cubicBezTo>
                <a:lnTo>
                  <a:pt x="2498" y="822"/>
                </a:lnTo>
                <a:cubicBezTo>
                  <a:pt x="2373" y="858"/>
                  <a:pt x="2231" y="929"/>
                  <a:pt x="2124" y="1072"/>
                </a:cubicBezTo>
                <a:lnTo>
                  <a:pt x="999" y="2535"/>
                </a:lnTo>
                <a:lnTo>
                  <a:pt x="0" y="2535"/>
                </a:lnTo>
                <a:lnTo>
                  <a:pt x="0" y="6371"/>
                </a:lnTo>
                <a:lnTo>
                  <a:pt x="660" y="6371"/>
                </a:lnTo>
                <a:cubicBezTo>
                  <a:pt x="1606" y="6371"/>
                  <a:pt x="1677" y="7442"/>
                  <a:pt x="3462" y="7442"/>
                </a:cubicBezTo>
                <a:lnTo>
                  <a:pt x="5853" y="7442"/>
                </a:lnTo>
                <a:cubicBezTo>
                  <a:pt x="6281" y="7442"/>
                  <a:pt x="6638" y="7085"/>
                  <a:pt x="6638" y="6639"/>
                </a:cubicBezTo>
                <a:cubicBezTo>
                  <a:pt x="6638" y="6443"/>
                  <a:pt x="6566" y="6247"/>
                  <a:pt x="6441" y="6122"/>
                </a:cubicBezTo>
                <a:lnTo>
                  <a:pt x="6513" y="6122"/>
                </a:lnTo>
                <a:cubicBezTo>
                  <a:pt x="6959" y="6122"/>
                  <a:pt x="7316" y="5765"/>
                  <a:pt x="7316" y="5319"/>
                </a:cubicBezTo>
                <a:cubicBezTo>
                  <a:pt x="7316" y="5105"/>
                  <a:pt x="7227" y="4908"/>
                  <a:pt x="7084" y="4766"/>
                </a:cubicBezTo>
                <a:cubicBezTo>
                  <a:pt x="7441" y="4694"/>
                  <a:pt x="7708" y="4355"/>
                  <a:pt x="7708" y="3981"/>
                </a:cubicBezTo>
                <a:cubicBezTo>
                  <a:pt x="7708" y="3552"/>
                  <a:pt x="7351" y="3195"/>
                  <a:pt x="6905" y="3195"/>
                </a:cubicBezTo>
                <a:lnTo>
                  <a:pt x="10492" y="3195"/>
                </a:lnTo>
                <a:cubicBezTo>
                  <a:pt x="10866" y="3195"/>
                  <a:pt x="11170" y="2892"/>
                  <a:pt x="11170" y="2535"/>
                </a:cubicBezTo>
                <a:cubicBezTo>
                  <a:pt x="11170" y="2161"/>
                  <a:pt x="10866" y="1857"/>
                  <a:pt x="10492" y="1857"/>
                </a:cubicBezTo>
                <a:lnTo>
                  <a:pt x="3926" y="1857"/>
                </a:lnTo>
                <a:lnTo>
                  <a:pt x="6388" y="1322"/>
                </a:lnTo>
                <a:cubicBezTo>
                  <a:pt x="6745" y="1233"/>
                  <a:pt x="6977" y="876"/>
                  <a:pt x="6888" y="519"/>
                </a:cubicBezTo>
                <a:cubicBezTo>
                  <a:pt x="6827" y="214"/>
                  <a:pt x="6544" y="0"/>
                  <a:pt x="6240" y="0"/>
                </a:cubicBezTo>
                <a:close/>
              </a:path>
            </a:pathLst>
          </a:custGeom>
        </p:spPr>
        <p:style>
          <a:lnRef idx="2">
            <a:schemeClr val="dk1">
              <a:shade val="50000"/>
            </a:schemeClr>
          </a:lnRef>
          <a:fillRef idx="1">
            <a:schemeClr val="dk1"/>
          </a:fillRef>
          <a:effectRef idx="0">
            <a:schemeClr val="dk1"/>
          </a:effectRef>
          <a:fontRef idx="minor">
            <a:schemeClr val="lt1"/>
          </a:fontRef>
        </p:style>
        <p:txBody>
          <a:bodyPr spcFirstLastPara="1" wrap="square" lIns="121900" tIns="121900" rIns="121900" bIns="121900" anchor="ctr" anchorCtr="0">
            <a:noAutofit/>
          </a:bodyPr>
          <a:lstStyle/>
          <a:p>
            <a:pPr marL="0" lvl="0" indent="0" algn="l" rtl="0">
              <a:spcBef>
                <a:spcPts val="0"/>
              </a:spcBef>
              <a:spcAft>
                <a:spcPts val="0"/>
              </a:spcAft>
              <a:buNone/>
            </a:pPr>
          </a:p>
        </p:txBody>
      </p:sp>
      <p:sp>
        <p:nvSpPr>
          <p:cNvPr id="11" name="TextBox 10"/>
          <p:cNvSpPr txBox="1"/>
          <p:nvPr/>
        </p:nvSpPr>
        <p:spPr>
          <a:xfrm>
            <a:off x="1119352" y="2963916"/>
            <a:ext cx="1794081" cy="492443"/>
          </a:xfrm>
          <a:prstGeom prst="rect">
            <a:avLst/>
          </a:prstGeom>
          <a:noFill/>
        </p:spPr>
        <p:txBody>
          <a:bodyPr wrap="none" rtlCol="0">
            <a:spAutoFit/>
          </a:bodyPr>
          <a:lstStyle/>
          <a:p>
            <a:r>
              <a:rPr lang="vi-VN" sz="2600" smtClean="0">
                <a:solidFill>
                  <a:srgbClr val="FF0000"/>
                </a:solidFill>
                <a:latin typeface="+mj-lt"/>
              </a:rPr>
              <a:t>Nhân tế bào</a:t>
            </a:r>
            <a:endParaRPr lang="vi-VN" sz="2600">
              <a:solidFill>
                <a:srgbClr val="FF0000"/>
              </a:solidFill>
              <a:latin typeface="+mj-lt"/>
            </a:endParaRPr>
          </a:p>
        </p:txBody>
      </p:sp>
      <p:sp>
        <p:nvSpPr>
          <p:cNvPr id="14" name="TextBox 13"/>
          <p:cNvSpPr txBox="1"/>
          <p:nvPr/>
        </p:nvSpPr>
        <p:spPr>
          <a:xfrm>
            <a:off x="1287516" y="4692871"/>
            <a:ext cx="833755" cy="491490"/>
          </a:xfrm>
          <a:prstGeom prst="rect">
            <a:avLst/>
          </a:prstGeom>
          <a:noFill/>
        </p:spPr>
        <p:txBody>
          <a:bodyPr wrap="none" rtlCol="0">
            <a:spAutoFit/>
          </a:bodyPr>
          <a:lstStyle/>
          <a:p>
            <a:r>
              <a:rPr lang="en-US" altLang="vi-VN" sz="2600" smtClean="0">
                <a:solidFill>
                  <a:srgbClr val="FF0000"/>
                </a:solidFill>
                <a:latin typeface="Times New Roman" panose="02020603050405020304" pitchFamily="18" charset="0"/>
                <a:cs typeface="Times New Roman" panose="02020603050405020304" pitchFamily="18" charset="0"/>
              </a:rPr>
              <a:t>5</a:t>
            </a:r>
            <a:r>
              <a:rPr lang="vi-VN" sz="2600" smtClean="0">
                <a:solidFill>
                  <a:srgbClr val="FF0000"/>
                </a:solidFill>
                <a:latin typeface="Times New Roman" panose="02020603050405020304" pitchFamily="18" charset="0"/>
                <a:cs typeface="Times New Roman" panose="02020603050405020304" pitchFamily="18" charset="0"/>
              </a:rPr>
              <a:t> lần</a:t>
            </a:r>
            <a:endParaRPr lang="vi-VN" sz="2600">
              <a:solidFill>
                <a:srgbClr val="FF0000"/>
              </a:solidFill>
              <a:latin typeface="Times New Roman" panose="02020603050405020304" pitchFamily="18" charset="0"/>
              <a:cs typeface="Times New Roman" panose="02020603050405020304" pitchFamily="18" charset="0"/>
            </a:endParaRPr>
          </a:p>
        </p:txBody>
      </p:sp>
      <p:sp>
        <p:nvSpPr>
          <p:cNvPr id="15" name="TextBox 14"/>
          <p:cNvSpPr txBox="1"/>
          <p:nvPr/>
        </p:nvSpPr>
        <p:spPr>
          <a:xfrm>
            <a:off x="1271752" y="6143296"/>
            <a:ext cx="8297464" cy="492443"/>
          </a:xfrm>
          <a:prstGeom prst="rect">
            <a:avLst/>
          </a:prstGeom>
          <a:noFill/>
        </p:spPr>
        <p:txBody>
          <a:bodyPr wrap="none" rtlCol="0">
            <a:spAutoFit/>
          </a:bodyPr>
          <a:lstStyle/>
          <a:p>
            <a:r>
              <a:rPr lang="vi-VN" sz="2600" smtClean="0">
                <a:solidFill>
                  <a:srgbClr val="FF0000"/>
                </a:solidFill>
                <a:latin typeface="+mj-lt"/>
              </a:rPr>
              <a:t>Tế bào  </a:t>
            </a:r>
            <a:r>
              <a:rPr lang="vi-VN" sz="2600" baseline="30000" smtClean="0">
                <a:solidFill>
                  <a:srgbClr val="FF0000"/>
                </a:solidFill>
                <a:latin typeface="+mj-lt"/>
              </a:rPr>
              <a:t>lớn</a:t>
            </a:r>
            <a:r>
              <a:rPr lang="vi-VN" sz="2600" smtClean="0">
                <a:solidFill>
                  <a:srgbClr val="FF0000"/>
                </a:solidFill>
                <a:latin typeface="+mj-lt"/>
              </a:rPr>
              <a:t> </a:t>
            </a:r>
            <a:r>
              <a:rPr lang="vi-VN" sz="2600" baseline="30000" smtClean="0">
                <a:solidFill>
                  <a:srgbClr val="FF0000"/>
                </a:solidFill>
                <a:latin typeface="+mj-lt"/>
              </a:rPr>
              <a:t>lên</a:t>
            </a:r>
            <a:r>
              <a:rPr lang="vi-VN" sz="2600" smtClean="0">
                <a:solidFill>
                  <a:srgbClr val="FF0000"/>
                </a:solidFill>
                <a:latin typeface="+mj-lt"/>
              </a:rPr>
              <a:t>    Tế bào trưởng thành      </a:t>
            </a:r>
            <a:r>
              <a:rPr lang="vi-VN" sz="2600" baseline="30000" smtClean="0">
                <a:solidFill>
                  <a:srgbClr val="FF0000"/>
                </a:solidFill>
                <a:latin typeface="+mj-lt"/>
              </a:rPr>
              <a:t>sinh</a:t>
            </a:r>
            <a:r>
              <a:rPr lang="vi-VN" sz="2600" smtClean="0">
                <a:solidFill>
                  <a:srgbClr val="FF0000"/>
                </a:solidFill>
                <a:latin typeface="+mj-lt"/>
              </a:rPr>
              <a:t> </a:t>
            </a:r>
            <a:r>
              <a:rPr lang="vi-VN" sz="2600" baseline="30000" smtClean="0">
                <a:solidFill>
                  <a:srgbClr val="FF0000"/>
                </a:solidFill>
                <a:latin typeface="+mj-lt"/>
              </a:rPr>
              <a:t>sản</a:t>
            </a:r>
            <a:r>
              <a:rPr lang="vi-VN" sz="2600" smtClean="0">
                <a:solidFill>
                  <a:srgbClr val="FF0000"/>
                </a:solidFill>
                <a:latin typeface="+mj-lt"/>
              </a:rPr>
              <a:t>     2 tế bào mới</a:t>
            </a:r>
            <a:endParaRPr lang="vi-VN" sz="2600">
              <a:solidFill>
                <a:srgbClr val="FF0000"/>
              </a:solidFill>
              <a:latin typeface="+mj-lt"/>
            </a:endParaRPr>
          </a:p>
        </p:txBody>
      </p:sp>
      <p:cxnSp>
        <p:nvCxnSpPr>
          <p:cNvPr id="19" name="Straight Arrow Connector 18"/>
          <p:cNvCxnSpPr/>
          <p:nvPr/>
        </p:nvCxnSpPr>
        <p:spPr>
          <a:xfrm flipV="1">
            <a:off x="2364828" y="6448097"/>
            <a:ext cx="772510" cy="1576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1" name="Straight Arrow Connector 20"/>
          <p:cNvCxnSpPr/>
          <p:nvPr/>
        </p:nvCxnSpPr>
        <p:spPr>
          <a:xfrm>
            <a:off x="6332484" y="6474376"/>
            <a:ext cx="1203433" cy="525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1000">
        <p:push dir="d"/>
      </p:transition>
    </mc:Choice>
    <mc:Fallback>
      <p:transition spd="slow">
        <p:push dir="d"/>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box(in)">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ox(in)">
                                      <p:cBhvr>
                                        <p:cTn id="16" dur="500"/>
                                        <p:tgtEl>
                                          <p:spTgt spid="8"/>
                                        </p:tgtEl>
                                      </p:cBhvr>
                                    </p:animEffect>
                                  </p:childTnLst>
                                </p:cTn>
                              </p:par>
                            </p:childTnLst>
                          </p:cTn>
                        </p:par>
                        <p:par>
                          <p:cTn id="17" fill="hold">
                            <p:stCondLst>
                              <p:cond delay="500"/>
                            </p:stCondLst>
                            <p:childTnLst>
                              <p:par>
                                <p:cTn id="18" presetID="5" presetClass="entr" presetSubtype="10"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checkerboard(across)">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box(in)">
                                      <p:cBhvr>
                                        <p:cTn id="25" dur="500"/>
                                        <p:tgtEl>
                                          <p:spTgt spid="9"/>
                                        </p:tgtEl>
                                      </p:cBhvr>
                                    </p:animEffect>
                                  </p:childTnLst>
                                </p:cTn>
                              </p:par>
                            </p:childTnLst>
                          </p:cTn>
                        </p:par>
                        <p:par>
                          <p:cTn id="26" fill="hold">
                            <p:stCondLst>
                              <p:cond delay="500"/>
                            </p:stCondLst>
                            <p:childTnLst>
                              <p:par>
                                <p:cTn id="27" presetID="5" presetClass="entr" presetSubtype="10" fill="hold" grpId="0" nodeType="after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checkerboard(across)">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box(in)">
                                      <p:cBhvr>
                                        <p:cTn id="34" dur="500"/>
                                        <p:tgtEl>
                                          <p:spTgt spid="10"/>
                                        </p:tgtEl>
                                      </p:cBhvr>
                                    </p:animEffect>
                                  </p:childTnLst>
                                </p:cTn>
                              </p:par>
                            </p:childTnLst>
                          </p:cTn>
                        </p:par>
                        <p:par>
                          <p:cTn id="35" fill="hold">
                            <p:stCondLst>
                              <p:cond delay="500"/>
                            </p:stCondLst>
                            <p:childTnLst>
                              <p:par>
                                <p:cTn id="36" presetID="5" presetClass="entr" presetSubtype="10" fill="hold" grpId="0" nodeType="after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checkerboard(across)">
                                      <p:cBhvr>
                                        <p:cTn id="38" dur="500"/>
                                        <p:tgtEl>
                                          <p:spTgt spid="15"/>
                                        </p:tgtEl>
                                      </p:cBhvr>
                                    </p:animEffect>
                                  </p:childTnLst>
                                </p:cTn>
                              </p:par>
                            </p:childTnLst>
                          </p:cTn>
                        </p:par>
                        <p:par>
                          <p:cTn id="39" fill="hold">
                            <p:stCondLst>
                              <p:cond delay="1000"/>
                            </p:stCondLst>
                            <p:childTnLst>
                              <p:par>
                                <p:cTn id="40" presetID="4" presetClass="entr" presetSubtype="16" fill="hold" nodeType="after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ox(in)">
                                      <p:cBhvr>
                                        <p:cTn id="42" dur="500"/>
                                        <p:tgtEl>
                                          <p:spTgt spid="19"/>
                                        </p:tgtEl>
                                      </p:cBhvr>
                                    </p:animEffect>
                                  </p:childTnLst>
                                </p:cTn>
                              </p:par>
                            </p:childTnLst>
                          </p:cTn>
                        </p:par>
                        <p:par>
                          <p:cTn id="43" fill="hold">
                            <p:stCondLst>
                              <p:cond delay="1500"/>
                            </p:stCondLst>
                            <p:childTnLst>
                              <p:par>
                                <p:cTn id="44" presetID="4" presetClass="entr" presetSubtype="16" fill="hold" nodeType="after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box(in)">
                                      <p:cBhvr>
                                        <p:cTn id="46"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animBg="1"/>
      <p:bldP spid="9" grpId="0" animBg="1"/>
      <p:bldP spid="10" grpId="0" animBg="1"/>
      <p:bldP spid="11" grpId="0"/>
      <p:bldP spid="14" grpId="0"/>
      <p:bldP spid="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88579" y="476761"/>
            <a:ext cx="9249104" cy="2245360"/>
          </a:xfrm>
          <a:prstGeom prst="rect">
            <a:avLst/>
          </a:prstGeom>
        </p:spPr>
        <p:txBody>
          <a:bodyPr wrap="square">
            <a:spAutoFit/>
          </a:bodyPr>
          <a:lstStyle/>
          <a:p>
            <a:r>
              <a:rPr lang="vi-VN" sz="2800" b="1" smtClean="0">
                <a:latin typeface="Times New Roman" panose="02020603050405020304" pitchFamily="18" charset="0"/>
                <a:cs typeface="Times New Roman" panose="02020603050405020304" pitchFamily="18" charset="0"/>
              </a:rPr>
              <a:t>Câu 10:  </a:t>
            </a:r>
            <a:r>
              <a:rPr lang="vi-VN" sz="2800" smtClean="0">
                <a:latin typeface="Times New Roman" panose="02020603050405020304" pitchFamily="18" charset="0"/>
                <a:cs typeface="Times New Roman" panose="02020603050405020304" pitchFamily="18" charset="0"/>
              </a:rPr>
              <a:t>Trong cơ thể sinh vật, </a:t>
            </a:r>
            <a:r>
              <a:rPr lang="en-US" altLang="vi-VN" sz="2800" smtClean="0">
                <a:latin typeface="Times New Roman" panose="02020603050405020304" pitchFamily="18" charset="0"/>
                <a:cs typeface="Times New Roman" panose="02020603050405020304" pitchFamily="18" charset="0"/>
              </a:rPr>
              <a:t>3</a:t>
            </a:r>
            <a:r>
              <a:rPr lang="vi-VN" sz="2800" smtClean="0">
                <a:latin typeface="Times New Roman" panose="02020603050405020304" pitchFamily="18" charset="0"/>
                <a:cs typeface="Times New Roman" panose="02020603050405020304" pitchFamily="18" charset="0"/>
              </a:rPr>
              <a:t> tế bào bắt</a:t>
            </a:r>
            <a:r>
              <a:rPr lang="en-US" altLang="vi-VN" sz="2800" smtClean="0">
                <a:latin typeface="Times New Roman" panose="02020603050405020304" pitchFamily="18" charset="0"/>
                <a:cs typeface="Times New Roman" panose="02020603050405020304" pitchFamily="18" charset="0"/>
              </a:rPr>
              <a:t> đầ</a:t>
            </a:r>
            <a:r>
              <a:rPr lang="vi-VN" sz="2800" smtClean="0">
                <a:latin typeface="Times New Roman" panose="02020603050405020304" pitchFamily="18" charset="0"/>
                <a:cs typeface="Times New Roman" panose="02020603050405020304" pitchFamily="18" charset="0"/>
              </a:rPr>
              <a:t>u quá trình sinh sản để tạo nên các tế bào mới, nếu những tế bào nà</a:t>
            </a:r>
            <a:r>
              <a:rPr lang="en-US" altLang="vi-VN" sz="2800" smtClean="0">
                <a:latin typeface="Times New Roman" panose="02020603050405020304" pitchFamily="18" charset="0"/>
                <a:cs typeface="Times New Roman" panose="02020603050405020304" pitchFamily="18" charset="0"/>
              </a:rPr>
              <a:t>y</a:t>
            </a:r>
            <a:r>
              <a:rPr lang="vi-VN" sz="2800" smtClean="0">
                <a:latin typeface="Times New Roman" panose="02020603050405020304" pitchFamily="18" charset="0"/>
                <a:cs typeface="Times New Roman" panose="02020603050405020304" pitchFamily="18" charset="0"/>
              </a:rPr>
              <a:t> thực hiện </a:t>
            </a:r>
            <a:r>
              <a:rPr lang="en-US" altLang="vi-VN" sz="2800" smtClean="0">
                <a:latin typeface="Times New Roman" panose="02020603050405020304" pitchFamily="18" charset="0"/>
                <a:cs typeface="Times New Roman" panose="02020603050405020304" pitchFamily="18" charset="0"/>
              </a:rPr>
              <a:t>3</a:t>
            </a:r>
            <a:r>
              <a:rPr lang="vi-VN" sz="2800" smtClean="0">
                <a:latin typeface="Times New Roman" panose="02020603050405020304" pitchFamily="18" charset="0"/>
                <a:cs typeface="Times New Roman" panose="02020603050405020304" pitchFamily="18" charset="0"/>
              </a:rPr>
              <a:t> l</a:t>
            </a:r>
            <a:r>
              <a:rPr lang="en-US" altLang="vi-VN" sz="2800" smtClean="0">
                <a:latin typeface="Times New Roman" panose="02020603050405020304" pitchFamily="18" charset="0"/>
                <a:cs typeface="Times New Roman" panose="02020603050405020304" pitchFamily="18" charset="0"/>
              </a:rPr>
              <a:t>ầ</a:t>
            </a:r>
            <a:r>
              <a:rPr lang="vi-VN" sz="2800" smtClean="0">
                <a:latin typeface="Times New Roman" panose="02020603050405020304" pitchFamily="18" charset="0"/>
                <a:cs typeface="Times New Roman" panose="02020603050405020304" pitchFamily="18" charset="0"/>
              </a:rPr>
              <a:t>n sinh sản liên tiếp thì sẽ tạo ra được bao nhiêu tế bào con? Cơ thể con người được cấu tạo từ tế bào nhân sơ haỵ tế bào nhân thực?</a:t>
            </a:r>
            <a:endParaRPr lang="vi-VN" sz="2800">
              <a:latin typeface="Times New Roman" panose="02020603050405020304" pitchFamily="18" charset="0"/>
              <a:cs typeface="Times New Roman" panose="02020603050405020304" pitchFamily="18" charset="0"/>
            </a:endParaRPr>
          </a:p>
        </p:txBody>
      </p:sp>
      <p:sp>
        <p:nvSpPr>
          <p:cNvPr id="5" name="Google Shape;843;p30"/>
          <p:cNvSpPr/>
          <p:nvPr/>
        </p:nvSpPr>
        <p:spPr>
          <a:xfrm>
            <a:off x="642910" y="3346229"/>
            <a:ext cx="857256" cy="428628"/>
          </a:xfrm>
          <a:custGeom>
            <a:avLst/>
            <a:gdLst/>
            <a:ahLst/>
            <a:cxnLst/>
            <a:rect l="l" t="t" r="r" b="b"/>
            <a:pathLst>
              <a:path w="11170" h="7442" extrusionOk="0">
                <a:moveTo>
                  <a:pt x="6240" y="0"/>
                </a:moveTo>
                <a:cubicBezTo>
                  <a:pt x="6189" y="0"/>
                  <a:pt x="6136" y="6"/>
                  <a:pt x="6085" y="19"/>
                </a:cubicBezTo>
                <a:lnTo>
                  <a:pt x="2498" y="822"/>
                </a:lnTo>
                <a:cubicBezTo>
                  <a:pt x="2373" y="858"/>
                  <a:pt x="2231" y="929"/>
                  <a:pt x="2124" y="1072"/>
                </a:cubicBezTo>
                <a:lnTo>
                  <a:pt x="999" y="2535"/>
                </a:lnTo>
                <a:lnTo>
                  <a:pt x="0" y="2535"/>
                </a:lnTo>
                <a:lnTo>
                  <a:pt x="0" y="6371"/>
                </a:lnTo>
                <a:lnTo>
                  <a:pt x="660" y="6371"/>
                </a:lnTo>
                <a:cubicBezTo>
                  <a:pt x="1606" y="6371"/>
                  <a:pt x="1677" y="7442"/>
                  <a:pt x="3462" y="7442"/>
                </a:cubicBezTo>
                <a:lnTo>
                  <a:pt x="5853" y="7442"/>
                </a:lnTo>
                <a:cubicBezTo>
                  <a:pt x="6281" y="7442"/>
                  <a:pt x="6638" y="7085"/>
                  <a:pt x="6638" y="6639"/>
                </a:cubicBezTo>
                <a:cubicBezTo>
                  <a:pt x="6638" y="6443"/>
                  <a:pt x="6566" y="6247"/>
                  <a:pt x="6441" y="6122"/>
                </a:cubicBezTo>
                <a:lnTo>
                  <a:pt x="6513" y="6122"/>
                </a:lnTo>
                <a:cubicBezTo>
                  <a:pt x="6959" y="6122"/>
                  <a:pt x="7316" y="5765"/>
                  <a:pt x="7316" y="5319"/>
                </a:cubicBezTo>
                <a:cubicBezTo>
                  <a:pt x="7316" y="5105"/>
                  <a:pt x="7227" y="4908"/>
                  <a:pt x="7084" y="4766"/>
                </a:cubicBezTo>
                <a:cubicBezTo>
                  <a:pt x="7441" y="4694"/>
                  <a:pt x="7708" y="4355"/>
                  <a:pt x="7708" y="3981"/>
                </a:cubicBezTo>
                <a:cubicBezTo>
                  <a:pt x="7708" y="3552"/>
                  <a:pt x="7351" y="3195"/>
                  <a:pt x="6905" y="3195"/>
                </a:cubicBezTo>
                <a:lnTo>
                  <a:pt x="10492" y="3195"/>
                </a:lnTo>
                <a:cubicBezTo>
                  <a:pt x="10866" y="3195"/>
                  <a:pt x="11170" y="2892"/>
                  <a:pt x="11170" y="2535"/>
                </a:cubicBezTo>
                <a:cubicBezTo>
                  <a:pt x="11170" y="2161"/>
                  <a:pt x="10866" y="1857"/>
                  <a:pt x="10492" y="1857"/>
                </a:cubicBezTo>
                <a:lnTo>
                  <a:pt x="3926" y="1857"/>
                </a:lnTo>
                <a:lnTo>
                  <a:pt x="6388" y="1322"/>
                </a:lnTo>
                <a:cubicBezTo>
                  <a:pt x="6745" y="1233"/>
                  <a:pt x="6977" y="876"/>
                  <a:pt x="6888" y="519"/>
                </a:cubicBezTo>
                <a:cubicBezTo>
                  <a:pt x="6827" y="214"/>
                  <a:pt x="6544" y="0"/>
                  <a:pt x="6240" y="0"/>
                </a:cubicBezTo>
                <a:close/>
              </a:path>
            </a:pathLst>
          </a:custGeom>
        </p:spPr>
        <p:style>
          <a:lnRef idx="2">
            <a:schemeClr val="dk1">
              <a:shade val="50000"/>
            </a:schemeClr>
          </a:lnRef>
          <a:fillRef idx="1">
            <a:schemeClr val="dk1"/>
          </a:fillRef>
          <a:effectRef idx="0">
            <a:schemeClr val="dk1"/>
          </a:effectRef>
          <a:fontRef idx="minor">
            <a:schemeClr val="lt1"/>
          </a:fontRef>
        </p:style>
        <p:txBody>
          <a:bodyPr spcFirstLastPara="1" wrap="square" lIns="121900" tIns="121900" rIns="121900" bIns="121900" anchor="ctr" anchorCtr="0">
            <a:noAutofit/>
          </a:bodyPr>
          <a:lstStyle/>
          <a:p>
            <a:pPr marL="0" lvl="0" indent="0" algn="l" rtl="0">
              <a:spcBef>
                <a:spcPts val="0"/>
              </a:spcBef>
              <a:spcAft>
                <a:spcPts val="0"/>
              </a:spcAft>
              <a:buNone/>
            </a:pPr>
            <a:endParaRPr>
              <a:solidFill>
                <a:srgbClr val="FF0000"/>
              </a:solidFill>
            </a:endParaRPr>
          </a:p>
        </p:txBody>
      </p:sp>
      <p:sp>
        <p:nvSpPr>
          <p:cNvPr id="6" name="TextBox 5"/>
          <p:cNvSpPr txBox="1"/>
          <p:nvPr/>
        </p:nvSpPr>
        <p:spPr>
          <a:xfrm>
            <a:off x="1587365" y="3164908"/>
            <a:ext cx="8660217" cy="2595582"/>
          </a:xfrm>
          <a:prstGeom prst="rect">
            <a:avLst/>
          </a:prstGeom>
          <a:noFill/>
        </p:spPr>
        <p:txBody>
          <a:bodyPr wrap="square" rtlCol="0">
            <a:spAutoFit/>
          </a:bodyPr>
          <a:lstStyle/>
          <a:p>
            <a:r>
              <a:rPr lang="vi-VN" sz="3200" smtClean="0">
                <a:solidFill>
                  <a:srgbClr val="FF0000"/>
                </a:solidFill>
                <a:latin typeface="+mj-lt"/>
              </a:rPr>
              <a:t>- Số tế bào con được tạo ra từ 1 tế bào qua 3 lần sinh sản là: 2</a:t>
            </a:r>
            <a:r>
              <a:rPr lang="vi-VN" sz="3200" baseline="30000" smtClean="0">
                <a:solidFill>
                  <a:srgbClr val="FF0000"/>
                </a:solidFill>
                <a:latin typeface="+mj-lt"/>
              </a:rPr>
              <a:t>3</a:t>
            </a:r>
            <a:endParaRPr lang="vi-VN" sz="3200" baseline="30000" smtClean="0">
              <a:solidFill>
                <a:srgbClr val="FF0000"/>
              </a:solidFill>
              <a:latin typeface="+mj-lt"/>
            </a:endParaRPr>
          </a:p>
          <a:p>
            <a:r>
              <a:rPr lang="vi-VN" sz="3200" smtClean="0">
                <a:solidFill>
                  <a:srgbClr val="FF0000"/>
                </a:solidFill>
                <a:latin typeface="+mj-lt"/>
              </a:rPr>
              <a:t>Số tế bào con được tạo ra từ 3 tế bào qua 3 lần sinh sản  liên tiếp là:     2</a:t>
            </a:r>
            <a:r>
              <a:rPr lang="vi-VN" sz="3200" baseline="30000" smtClean="0">
                <a:solidFill>
                  <a:srgbClr val="FF0000"/>
                </a:solidFill>
                <a:latin typeface="+mj-lt"/>
              </a:rPr>
              <a:t>3 </a:t>
            </a:r>
            <a:r>
              <a:rPr lang="vi-VN" sz="3200" smtClean="0">
                <a:solidFill>
                  <a:srgbClr val="FF0000"/>
                </a:solidFill>
                <a:latin typeface="+mj-lt"/>
              </a:rPr>
              <a:t> + 2</a:t>
            </a:r>
            <a:r>
              <a:rPr lang="vi-VN" sz="3200" baseline="30000" smtClean="0">
                <a:solidFill>
                  <a:srgbClr val="FF0000"/>
                </a:solidFill>
                <a:latin typeface="+mj-lt"/>
              </a:rPr>
              <a:t>3</a:t>
            </a:r>
            <a:r>
              <a:rPr lang="vi-VN" sz="3200" smtClean="0">
                <a:solidFill>
                  <a:srgbClr val="FF0000"/>
                </a:solidFill>
                <a:latin typeface="+mj-lt"/>
              </a:rPr>
              <a:t> + 2</a:t>
            </a:r>
            <a:r>
              <a:rPr lang="vi-VN" sz="3200" baseline="30000" smtClean="0">
                <a:solidFill>
                  <a:srgbClr val="FF0000"/>
                </a:solidFill>
                <a:latin typeface="+mj-lt"/>
              </a:rPr>
              <a:t>3</a:t>
            </a:r>
            <a:r>
              <a:rPr lang="vi-VN" sz="3200" smtClean="0">
                <a:solidFill>
                  <a:srgbClr val="FF0000"/>
                </a:solidFill>
                <a:latin typeface="+mj-lt"/>
              </a:rPr>
              <a:t>  =  8 + 8 + 8 = 24</a:t>
            </a:r>
            <a:endParaRPr lang="vi-VN" sz="3200" smtClean="0">
              <a:solidFill>
                <a:srgbClr val="FF0000"/>
              </a:solidFill>
              <a:latin typeface="+mj-lt"/>
            </a:endParaRPr>
          </a:p>
          <a:p>
            <a:endParaRPr lang="vi-VN" sz="2600" baseline="30000" smtClean="0">
              <a:latin typeface="+mj-lt"/>
            </a:endParaRPr>
          </a:p>
          <a:p>
            <a:endParaRPr lang="vi-VN" sz="2600" baseline="30000" smtClean="0">
              <a:latin typeface="+mj-lt"/>
            </a:endParaRPr>
          </a:p>
        </p:txBody>
      </p:sp>
    </p:spTree>
  </p:cSld>
  <p:clrMapOvr>
    <a:masterClrMapping/>
  </p:clrMapOvr>
  <mc:AlternateContent xmlns:mc="http://schemas.openxmlformats.org/markup-compatibility/2006">
    <mc:Choice xmlns:p14="http://schemas.microsoft.com/office/powerpoint/2010/main" Requires="p14">
      <p:transition spd="slow" p14:dur="1000">
        <p:cover dir="d"/>
      </p:transition>
    </mc:Choice>
    <mc:Fallback>
      <p:transition spd="slow">
        <p:cover dir="d"/>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par>
                          <p:cTn id="8" fill="hold">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checkerboard(across)">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Horizontal Scroll 7"/>
          <p:cNvSpPr/>
          <p:nvPr/>
        </p:nvSpPr>
        <p:spPr>
          <a:xfrm>
            <a:off x="204952" y="189187"/>
            <a:ext cx="9743089" cy="640080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4000" b="1" smtClean="0">
                <a:solidFill>
                  <a:srgbClr val="FF0000"/>
                </a:solidFill>
                <a:latin typeface="+mj-lt"/>
              </a:rPr>
              <a:t>Ba đặc điểm khái quát nhất về tế bào là gì?</a:t>
            </a:r>
            <a:endParaRPr lang="vi-VN" sz="4000" b="1">
              <a:solidFill>
                <a:srgbClr val="FF0000"/>
              </a:solidFill>
              <a:latin typeface="+mj-lt"/>
            </a:endParaRPr>
          </a:p>
        </p:txBody>
      </p:sp>
    </p:spTree>
  </p:cSld>
  <p:clrMapOvr>
    <a:masterClrMapping/>
  </p:clrMapOvr>
  <mc:AlternateContent xmlns:mc="http://schemas.openxmlformats.org/markup-compatibility/2006">
    <mc:Choice xmlns:p14="http://schemas.microsoft.com/office/powerpoint/2010/main" Requires="p14">
      <p:transition spd="slow" p14:dur="1000">
        <p:push dir="r"/>
      </p:transition>
    </mc:Choice>
    <mc:Fallback>
      <p:transition spd="slow">
        <p:push dir="r"/>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orizontal Scroll 3"/>
          <p:cNvSpPr/>
          <p:nvPr/>
        </p:nvSpPr>
        <p:spPr>
          <a:xfrm>
            <a:off x="204952" y="189187"/>
            <a:ext cx="9743089" cy="640080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Tx/>
              <a:buChar char="-"/>
            </a:pPr>
            <a:r>
              <a:rPr lang="vi-VN" sz="4000" b="1" smtClean="0">
                <a:solidFill>
                  <a:srgbClr val="FF0000"/>
                </a:solidFill>
                <a:latin typeface="+mj-lt"/>
              </a:rPr>
              <a:t>Tế bào là đơn vị sơ sở và cấu trúc của sự sống.</a:t>
            </a:r>
            <a:endParaRPr lang="vi-VN" sz="4000" b="1" smtClean="0">
              <a:solidFill>
                <a:srgbClr val="FF0000"/>
              </a:solidFill>
              <a:latin typeface="+mj-lt"/>
            </a:endParaRPr>
          </a:p>
          <a:p>
            <a:pPr>
              <a:buFontTx/>
              <a:buChar char="-"/>
            </a:pPr>
            <a:r>
              <a:rPr lang="vi-VN" sz="4000" b="1" smtClean="0">
                <a:solidFill>
                  <a:srgbClr val="FF0000"/>
                </a:solidFill>
                <a:latin typeface="+mj-lt"/>
              </a:rPr>
              <a:t> Tế bào là nơi diễn ra mọi hoạt động sống của cơ thể.</a:t>
            </a:r>
            <a:endParaRPr lang="vi-VN" sz="4000" b="1" smtClean="0">
              <a:solidFill>
                <a:srgbClr val="FF0000"/>
              </a:solidFill>
              <a:latin typeface="+mj-lt"/>
            </a:endParaRPr>
          </a:p>
          <a:p>
            <a:pPr>
              <a:buFontTx/>
              <a:buChar char="-"/>
            </a:pPr>
            <a:r>
              <a:rPr lang="vi-VN" sz="4000" b="1" smtClean="0">
                <a:solidFill>
                  <a:srgbClr val="FF0000"/>
                </a:solidFill>
                <a:latin typeface="+mj-lt"/>
              </a:rPr>
              <a:t> Tế bào được hình thành từ tế bào khác.</a:t>
            </a:r>
            <a:endParaRPr lang="vi-VN" sz="4000" b="1">
              <a:solidFill>
                <a:srgbClr val="FF0000"/>
              </a:solidFill>
              <a:latin typeface="+mj-lt"/>
            </a:endParaRPr>
          </a:p>
        </p:txBody>
      </p:sp>
    </p:spTree>
  </p:cSld>
  <p:clrMapOvr>
    <a:masterClrMapping/>
  </p:clrMapOvr>
  <mc:AlternateContent xmlns:mc="http://schemas.openxmlformats.org/markup-compatibility/2006">
    <mc:Choice xmlns:p14="http://schemas.microsoft.com/office/powerpoint/2010/main" Requires="p14">
      <p:transition spd="slow" p14:dur="1000">
        <p:push dir="r"/>
      </p:transition>
    </mc:Choice>
    <mc:Fallback>
      <p:transition spd="slow">
        <p:push dir="r"/>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2737;p29"/>
          <p:cNvSpPr txBox="1"/>
          <p:nvPr/>
        </p:nvSpPr>
        <p:spPr>
          <a:xfrm>
            <a:off x="616585" y="1699895"/>
            <a:ext cx="7000875" cy="3436620"/>
          </a:xfrm>
          <a:prstGeom prst="rect">
            <a:avLst/>
          </a:prstGeom>
        </p:spPr>
        <p:txBody>
          <a:bodyPr spcFirstLastPara="1" wrap="square" lIns="121900" tIns="121900" rIns="121900" bIns="1219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defRPr/>
            </a:pPr>
            <a:r>
              <a:rPr lang="en-US" altLang="vi-VN" sz="3600" smtClean="0">
                <a:latin typeface="Times New Roman" panose="02020603050405020304" pitchFamily="18" charset="0"/>
                <a:cs typeface="Times New Roman" panose="02020603050405020304" pitchFamily="18" charset="0"/>
              </a:rPr>
              <a:t>- Học bài và trả lời những câu hỏi cuối bài.</a:t>
            </a:r>
            <a:endParaRPr lang="vi-VN" sz="3600" smtClean="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
                <a:srgbClr val="000000"/>
              </a:buClr>
              <a:buSzTx/>
              <a:defRPr/>
            </a:pPr>
            <a:r>
              <a:rPr lang="vi-VN" sz="3600" smtClean="0">
                <a:latin typeface="Times New Roman" panose="02020603050405020304" pitchFamily="18" charset="0"/>
                <a:cs typeface="Times New Roman" panose="02020603050405020304" pitchFamily="18" charset="0"/>
              </a:rPr>
              <a:t>- </a:t>
            </a:r>
            <a:r>
              <a:rPr lang="en-US" altLang="vi-VN" sz="3600" smtClean="0">
                <a:latin typeface="Times New Roman" panose="02020603050405020304" pitchFamily="18" charset="0"/>
                <a:cs typeface="Times New Roman" panose="02020603050405020304" pitchFamily="18" charset="0"/>
              </a:rPr>
              <a:t>Nghiên cứu</a:t>
            </a:r>
            <a:r>
              <a:rPr lang="vi-VN" sz="3600" smtClean="0">
                <a:latin typeface="Times New Roman" panose="02020603050405020304" pitchFamily="18" charset="0"/>
                <a:cs typeface="Times New Roman" panose="02020603050405020304" pitchFamily="18" charset="0"/>
              </a:rPr>
              <a:t> trước nội dung bài </a:t>
            </a:r>
            <a:r>
              <a:rPr lang="en-US" altLang="vi-VN" sz="3600" smtClean="0">
                <a:latin typeface="Times New Roman" panose="02020603050405020304" pitchFamily="18" charset="0"/>
                <a:cs typeface="Times New Roman" panose="02020603050405020304" pitchFamily="18" charset="0"/>
              </a:rPr>
              <a:t>22 SGK trang 75.</a:t>
            </a:r>
            <a:endParaRPr lang="vi-VN" sz="3600" smtClean="0">
              <a:latin typeface="Times New Roman" panose="02020603050405020304" pitchFamily="18" charset="0"/>
              <a:cs typeface="Times New Roman" panose="02020603050405020304" pitchFamily="18" charset="0"/>
            </a:endParaRPr>
          </a:p>
          <a:p>
            <a:endParaRPr kumimoji="0" lang="vi-VN" sz="3600" b="0" i="0" u="none" strike="noStrike" kern="0" cap="none" spc="0" normalizeH="0" baseline="0" noProof="0" smtClean="0">
              <a:ln>
                <a:noFill/>
              </a:ln>
              <a:solidFill>
                <a:srgbClr val="000000"/>
              </a:solidFill>
              <a:effectLst/>
              <a:uLnTx/>
              <a:uFillTx/>
              <a:latin typeface="Times New Roman" panose="02020603050405020304" pitchFamily="18" charset="0"/>
              <a:ea typeface="Arial" panose="020B0604020202020204"/>
              <a:cs typeface="Times New Roman" panose="02020603050405020304" pitchFamily="18" charset="0"/>
              <a:sym typeface="Arial" panose="020B0604020202020204"/>
            </a:endParaRPr>
          </a:p>
        </p:txBody>
      </p:sp>
      <p:sp>
        <p:nvSpPr>
          <p:cNvPr id="5" name="Rectangle 4"/>
          <p:cNvSpPr/>
          <p:nvPr/>
        </p:nvSpPr>
        <p:spPr>
          <a:xfrm>
            <a:off x="1131696" y="374242"/>
            <a:ext cx="6176691" cy="923330"/>
          </a:xfrm>
          <a:prstGeom prst="rect">
            <a:avLst/>
          </a:prstGeom>
        </p:spPr>
        <p:txBody>
          <a:bodyPr wrap="none">
            <a:spAutoFit/>
          </a:bodyPr>
          <a:lstStyle/>
          <a:p>
            <a:r>
              <a:rPr lang="vi-VN" sz="5400" smtClean="0">
                <a:latin typeface="+mj-lt"/>
              </a:rPr>
              <a:t>Hướng dẫn học ở nhà</a:t>
            </a:r>
            <a:endParaRPr lang="vi-VN" sz="5400">
              <a:latin typeface="+mj-lt"/>
            </a:endParaRPr>
          </a:p>
        </p:txBody>
      </p:sp>
    </p:spTree>
  </p:cSld>
  <p:clrMapOvr>
    <a:masterClrMapping/>
  </p:clrMapOvr>
  <mc:AlternateContent xmlns:mc="http://schemas.openxmlformats.org/markup-compatibility/2006">
    <mc:Choice xmlns:p14="http://schemas.microsoft.com/office/powerpoint/2010/main" Requires="p14">
      <p:transition spd="slow" p14:dur="125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heckerboard(across)">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92"/>
        <p:cNvGrpSpPr/>
        <p:nvPr/>
      </p:nvGrpSpPr>
      <p:grpSpPr>
        <a:xfrm>
          <a:off x="0" y="0"/>
          <a:ext cx="0" cy="0"/>
          <a:chOff x="0" y="0"/>
          <a:chExt cx="0" cy="0"/>
        </a:xfrm>
      </p:grpSpPr>
      <p:sp>
        <p:nvSpPr>
          <p:cNvPr id="393" name="Google Shape;393;p14"/>
          <p:cNvSpPr txBox="1">
            <a:spLocks noGrp="1"/>
          </p:cNvSpPr>
          <p:nvPr>
            <p:ph type="ctrTitle"/>
          </p:nvPr>
        </p:nvSpPr>
        <p:spPr>
          <a:xfrm>
            <a:off x="142240" y="1414145"/>
            <a:ext cx="7827010" cy="2376170"/>
          </a:xfrm>
          <a:prstGeom prst="rect">
            <a:avLst/>
          </a:prstGeom>
        </p:spPr>
        <p:txBody>
          <a:bodyPr spcFirstLastPara="1" wrap="square" lIns="121900" tIns="121900" rIns="121900" bIns="121900" anchor="ctr" anchorCtr="0">
            <a:noAutofit/>
          </a:bodyPr>
          <a:lstStyle/>
          <a:p>
            <a:pPr marL="0" lvl="0" indent="0" rtl="0">
              <a:spcBef>
                <a:spcPts val="0"/>
              </a:spcBef>
              <a:spcAft>
                <a:spcPts val="0"/>
              </a:spcAft>
              <a:buNone/>
            </a:pPr>
            <a:r>
              <a:rPr lang="en-US" altLang="vi-VN" sz="6000" b="1" smtClean="0">
                <a:gradFill>
                  <a:gsLst>
                    <a:gs pos="0">
                      <a:srgbClr val="FE4444"/>
                    </a:gs>
                    <a:gs pos="100000">
                      <a:srgbClr val="832B2B"/>
                    </a:gs>
                  </a:gsLst>
                  <a:lin scaled="0"/>
                </a:gradFill>
                <a:latin typeface="+mj-lt"/>
              </a:rPr>
              <a:t>Tiết 8: </a:t>
            </a:r>
            <a:br>
              <a:rPr lang="en-US" altLang="vi-VN" sz="6000" b="1" smtClean="0">
                <a:gradFill>
                  <a:gsLst>
                    <a:gs pos="0">
                      <a:srgbClr val="FE4444"/>
                    </a:gs>
                    <a:gs pos="100000">
                      <a:srgbClr val="832B2B"/>
                    </a:gs>
                  </a:gsLst>
                  <a:lin scaled="0"/>
                </a:gradFill>
                <a:latin typeface="+mj-lt"/>
              </a:rPr>
            </a:br>
            <a:r>
              <a:rPr lang="en-US" altLang="vi-VN" sz="6000" b="1" smtClean="0">
                <a:gradFill>
                  <a:gsLst>
                    <a:gs pos="0">
                      <a:srgbClr val="FE4444"/>
                    </a:gs>
                    <a:gs pos="100000">
                      <a:srgbClr val="832B2B"/>
                    </a:gs>
                  </a:gsLst>
                  <a:lin scaled="0"/>
                </a:gradFill>
                <a:latin typeface="+mj-lt"/>
              </a:rPr>
              <a:t>ÔN TẬP CHƯƠNG V</a:t>
            </a:r>
            <a:endParaRPr lang="en-US" altLang="vi-VN" sz="6000" b="1" smtClean="0">
              <a:gradFill>
                <a:gsLst>
                  <a:gs pos="0">
                    <a:srgbClr val="FE4444"/>
                  </a:gs>
                  <a:gs pos="100000">
                    <a:srgbClr val="832B2B"/>
                  </a:gs>
                </a:gsLst>
                <a:lin scaled="0"/>
              </a:gra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93"/>
                                        </p:tgtEl>
                                        <p:attrNameLst>
                                          <p:attrName>style.visibility</p:attrName>
                                        </p:attrNameLst>
                                      </p:cBhvr>
                                      <p:to>
                                        <p:strVal val="visible"/>
                                      </p:to>
                                    </p:set>
                                    <p:animEffect transition="in" filter="diamond(in)">
                                      <p:cBhvr>
                                        <p:cTn id="7" dur="2000"/>
                                        <p:tgtEl>
                                          <p:spTgt spid="3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30"/>
        <p:cNvGrpSpPr/>
        <p:nvPr/>
      </p:nvGrpSpPr>
      <p:grpSpPr>
        <a:xfrm>
          <a:off x="0" y="0"/>
          <a:ext cx="0" cy="0"/>
          <a:chOff x="0" y="0"/>
          <a:chExt cx="0" cy="0"/>
        </a:xfrm>
      </p:grpSpPr>
      <p:grpSp>
        <p:nvGrpSpPr>
          <p:cNvPr id="533" name="Google Shape;533;p25"/>
          <p:cNvGrpSpPr/>
          <p:nvPr/>
        </p:nvGrpSpPr>
        <p:grpSpPr>
          <a:xfrm>
            <a:off x="6616485" y="2111332"/>
            <a:ext cx="4669342" cy="3906870"/>
            <a:chOff x="1295330" y="1868507"/>
            <a:chExt cx="4365503" cy="3647530"/>
          </a:xfrm>
        </p:grpSpPr>
        <p:grpSp>
          <p:nvGrpSpPr>
            <p:cNvPr id="534" name="Google Shape;534;p25"/>
            <p:cNvGrpSpPr/>
            <p:nvPr/>
          </p:nvGrpSpPr>
          <p:grpSpPr>
            <a:xfrm>
              <a:off x="1295330" y="1868507"/>
              <a:ext cx="4365503" cy="3647530"/>
              <a:chOff x="6679223" y="1947864"/>
              <a:chExt cx="3956410" cy="3325308"/>
            </a:xfrm>
          </p:grpSpPr>
          <p:grpSp>
            <p:nvGrpSpPr>
              <p:cNvPr id="535" name="Google Shape;535;p25"/>
              <p:cNvGrpSpPr/>
              <p:nvPr/>
            </p:nvGrpSpPr>
            <p:grpSpPr>
              <a:xfrm>
                <a:off x="7996402" y="4725653"/>
                <a:ext cx="1328920" cy="547519"/>
                <a:chOff x="7059929" y="5060917"/>
                <a:chExt cx="1328920" cy="547519"/>
              </a:xfrm>
            </p:grpSpPr>
            <p:sp>
              <p:nvSpPr>
                <p:cNvPr id="536" name="Google Shape;536;p25"/>
                <p:cNvSpPr/>
                <p:nvPr/>
              </p:nvSpPr>
              <p:spPr>
                <a:xfrm rot="10800000">
                  <a:off x="7059929" y="5578436"/>
                  <a:ext cx="1322100" cy="30000"/>
                </a:xfrm>
                <a:prstGeom prst="trapezoid">
                  <a:avLst>
                    <a:gd name="adj" fmla="val 142327"/>
                  </a:avLst>
                </a:prstGeom>
                <a:noFill/>
                <a:ln w="1905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537" name="Google Shape;537;p25"/>
                <p:cNvSpPr/>
                <p:nvPr/>
              </p:nvSpPr>
              <p:spPr>
                <a:xfrm>
                  <a:off x="7187465" y="5060917"/>
                  <a:ext cx="1067100" cy="428400"/>
                </a:xfrm>
                <a:prstGeom prst="trapezoid">
                  <a:avLst>
                    <a:gd name="adj" fmla="val 15083"/>
                  </a:avLst>
                </a:prstGeom>
                <a:noFill/>
                <a:ln w="1905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538" name="Google Shape;538;p25"/>
                <p:cNvSpPr/>
                <p:nvPr/>
              </p:nvSpPr>
              <p:spPr>
                <a:xfrm>
                  <a:off x="7066749" y="5488243"/>
                  <a:ext cx="1322100" cy="93600"/>
                </a:xfrm>
                <a:prstGeom prst="trapezoid">
                  <a:avLst>
                    <a:gd name="adj" fmla="val 142327"/>
                  </a:avLst>
                </a:prstGeom>
                <a:noFill/>
                <a:ln w="1905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539" name="Google Shape;539;p25"/>
              <p:cNvGrpSpPr/>
              <p:nvPr/>
            </p:nvGrpSpPr>
            <p:grpSpPr>
              <a:xfrm>
                <a:off x="6679223" y="1947864"/>
                <a:ext cx="3956410" cy="2777787"/>
                <a:chOff x="5742750" y="2283128"/>
                <a:chExt cx="3956410" cy="2777787"/>
              </a:xfrm>
            </p:grpSpPr>
            <p:sp>
              <p:nvSpPr>
                <p:cNvPr id="540" name="Google Shape;540;p25"/>
                <p:cNvSpPr/>
                <p:nvPr/>
              </p:nvSpPr>
              <p:spPr>
                <a:xfrm>
                  <a:off x="5742760" y="2283128"/>
                  <a:ext cx="3956400" cy="2777700"/>
                </a:xfrm>
                <a:prstGeom prst="roundRect">
                  <a:avLst>
                    <a:gd name="adj" fmla="val 3377"/>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541" name="Google Shape;541;p25"/>
                <p:cNvSpPr/>
                <p:nvPr/>
              </p:nvSpPr>
              <p:spPr>
                <a:xfrm rot="10800000">
                  <a:off x="5742750" y="4752515"/>
                  <a:ext cx="3956400" cy="308400"/>
                </a:xfrm>
                <a:prstGeom prst="round2SameRect">
                  <a:avLst>
                    <a:gd name="adj1" fmla="val 19571"/>
                    <a:gd name="adj2" fmla="val 0"/>
                  </a:avLst>
                </a:prstGeom>
                <a:no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panose="020F0502020204030204"/>
                    <a:ea typeface="Calibri" panose="020F0502020204030204"/>
                    <a:cs typeface="Calibri" panose="020F0502020204030204"/>
                    <a:sym typeface="Calibri" panose="020F0502020204030204"/>
                  </a:endParaRPr>
                </a:p>
              </p:txBody>
            </p:sp>
          </p:grpSp>
        </p:grpSp>
        <p:sp>
          <p:nvSpPr>
            <p:cNvPr id="542" name="Google Shape;542;p25"/>
            <p:cNvSpPr/>
            <p:nvPr/>
          </p:nvSpPr>
          <p:spPr>
            <a:xfrm>
              <a:off x="3370018" y="1929853"/>
              <a:ext cx="108000" cy="108000"/>
            </a:xfrm>
            <a:prstGeom prst="ellipse">
              <a:avLst/>
            </a:prstGeom>
            <a:noFill/>
            <a:ln w="1905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543" name="Google Shape;543;p25"/>
          <p:cNvGrpSpPr/>
          <p:nvPr/>
        </p:nvGrpSpPr>
        <p:grpSpPr>
          <a:xfrm>
            <a:off x="-499951" y="2740787"/>
            <a:ext cx="3257693" cy="4297362"/>
            <a:chOff x="-559696" y="1402157"/>
            <a:chExt cx="4385693" cy="5785355"/>
          </a:xfrm>
        </p:grpSpPr>
        <p:sp>
          <p:nvSpPr>
            <p:cNvPr id="544" name="Google Shape;544;p25"/>
            <p:cNvSpPr/>
            <p:nvPr/>
          </p:nvSpPr>
          <p:spPr>
            <a:xfrm rot="648264" flipH="1">
              <a:off x="2036631" y="1896553"/>
              <a:ext cx="748358" cy="4344453"/>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545" name="Google Shape;545;p25"/>
            <p:cNvSpPr/>
            <p:nvPr/>
          </p:nvSpPr>
          <p:spPr>
            <a:xfrm rot="159780">
              <a:off x="456006" y="1427869"/>
              <a:ext cx="1207753" cy="4342227"/>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546" name="Google Shape;546;p25"/>
            <p:cNvGrpSpPr/>
            <p:nvPr/>
          </p:nvGrpSpPr>
          <p:grpSpPr>
            <a:xfrm rot="-1545250" flipH="1">
              <a:off x="241930" y="2094991"/>
              <a:ext cx="2782442" cy="4325244"/>
              <a:chOff x="5781674" y="547101"/>
              <a:chExt cx="2605044" cy="4089732"/>
            </a:xfrm>
          </p:grpSpPr>
          <p:sp>
            <p:nvSpPr>
              <p:cNvPr id="547" name="Google Shape;547;p25"/>
              <p:cNvSpPr/>
              <p:nvPr/>
            </p:nvSpPr>
            <p:spPr>
              <a:xfrm rot="-894226">
                <a:off x="6527769" y="1142238"/>
                <a:ext cx="1450664" cy="3364637"/>
              </a:xfrm>
              <a:custGeom>
                <a:avLst/>
                <a:gdLst/>
                <a:ahLst/>
                <a:cxnLst/>
                <a:rect l="l" t="t" r="r" b="b"/>
                <a:pathLst>
                  <a:path w="1448953" h="3360670" extrusionOk="0">
                    <a:moveTo>
                      <a:pt x="1191919" y="86813"/>
                    </a:moveTo>
                    <a:cubicBezTo>
                      <a:pt x="1025290" y="132667"/>
                      <a:pt x="921395" y="246543"/>
                      <a:pt x="892225" y="363714"/>
                    </a:cubicBezTo>
                    <a:cubicBezTo>
                      <a:pt x="866702" y="466240"/>
                      <a:pt x="709570" y="565145"/>
                      <a:pt x="647549" y="578271"/>
                    </a:cubicBezTo>
                    <a:lnTo>
                      <a:pt x="640118" y="578320"/>
                    </a:lnTo>
                    <a:lnTo>
                      <a:pt x="692307" y="728846"/>
                    </a:lnTo>
                    <a:cubicBezTo>
                      <a:pt x="726650" y="838573"/>
                      <a:pt x="758737" y="954796"/>
                      <a:pt x="785069" y="1074429"/>
                    </a:cubicBezTo>
                    <a:lnTo>
                      <a:pt x="819224" y="1257170"/>
                    </a:lnTo>
                    <a:lnTo>
                      <a:pt x="825754" y="1225216"/>
                    </a:lnTo>
                    <a:cubicBezTo>
                      <a:pt x="838960" y="1176376"/>
                      <a:pt x="862291" y="1128744"/>
                      <a:pt x="898552" y="1099183"/>
                    </a:cubicBezTo>
                    <a:cubicBezTo>
                      <a:pt x="995245" y="1020355"/>
                      <a:pt x="1171036" y="917459"/>
                      <a:pt x="1411292" y="928426"/>
                    </a:cubicBezTo>
                    <a:cubicBezTo>
                      <a:pt x="1243260" y="968835"/>
                      <a:pt x="1135715" y="1079270"/>
                      <a:pt x="1102749" y="1195430"/>
                    </a:cubicBezTo>
                    <a:cubicBezTo>
                      <a:pt x="1073903" y="1297071"/>
                      <a:pt x="913637" y="1390812"/>
                      <a:pt x="851222" y="1401913"/>
                    </a:cubicBezTo>
                    <a:lnTo>
                      <a:pt x="838408" y="1401581"/>
                    </a:lnTo>
                    <a:lnTo>
                      <a:pt x="852577" y="1518234"/>
                    </a:lnTo>
                    <a:lnTo>
                      <a:pt x="868497" y="1712474"/>
                    </a:lnTo>
                    <a:lnTo>
                      <a:pt x="875296" y="1738373"/>
                    </a:lnTo>
                    <a:cubicBezTo>
                      <a:pt x="877335" y="1749742"/>
                      <a:pt x="878083" y="1759689"/>
                      <a:pt x="877453" y="1767587"/>
                    </a:cubicBezTo>
                    <a:lnTo>
                      <a:pt x="873836" y="1777607"/>
                    </a:lnTo>
                    <a:lnTo>
                      <a:pt x="875241" y="1794757"/>
                    </a:lnTo>
                    <a:lnTo>
                      <a:pt x="892177" y="2109908"/>
                    </a:lnTo>
                    <a:lnTo>
                      <a:pt x="909485" y="2076862"/>
                    </a:lnTo>
                    <a:cubicBezTo>
                      <a:pt x="918468" y="2063388"/>
                      <a:pt x="928818" y="2051263"/>
                      <a:pt x="940654" y="2041110"/>
                    </a:cubicBezTo>
                    <a:cubicBezTo>
                      <a:pt x="1035341" y="1959884"/>
                      <a:pt x="1208498" y="1852615"/>
                      <a:pt x="1448953" y="1857557"/>
                    </a:cubicBezTo>
                    <a:cubicBezTo>
                      <a:pt x="1281987" y="1902164"/>
                      <a:pt x="1177243" y="2015259"/>
                      <a:pt x="1147199" y="2132210"/>
                    </a:cubicBezTo>
                    <a:cubicBezTo>
                      <a:pt x="1124665" y="2219922"/>
                      <a:pt x="1005462" y="2304253"/>
                      <a:pt x="932746" y="2334531"/>
                    </a:cubicBezTo>
                    <a:lnTo>
                      <a:pt x="903202" y="2344187"/>
                    </a:lnTo>
                    <a:lnTo>
                      <a:pt x="908194" y="2477841"/>
                    </a:lnTo>
                    <a:cubicBezTo>
                      <a:pt x="920701" y="2855046"/>
                      <a:pt x="924855" y="3198771"/>
                      <a:pt x="927229" y="3360670"/>
                    </a:cubicBezTo>
                    <a:lnTo>
                      <a:pt x="854303" y="3354593"/>
                    </a:lnTo>
                    <a:cubicBezTo>
                      <a:pt x="844428" y="3228492"/>
                      <a:pt x="841247" y="2990296"/>
                      <a:pt x="836909" y="2713233"/>
                    </a:cubicBezTo>
                    <a:lnTo>
                      <a:pt x="836374" y="2685348"/>
                    </a:lnTo>
                    <a:lnTo>
                      <a:pt x="807689" y="2685619"/>
                    </a:lnTo>
                    <a:cubicBezTo>
                      <a:pt x="729110" y="2680171"/>
                      <a:pt x="589206" y="2638363"/>
                      <a:pt x="539820" y="2562453"/>
                    </a:cubicBezTo>
                    <a:cubicBezTo>
                      <a:pt x="473971" y="2461241"/>
                      <a:pt x="338574" y="2387555"/>
                      <a:pt x="166109" y="2398654"/>
                    </a:cubicBezTo>
                    <a:cubicBezTo>
                      <a:pt x="392372" y="2317117"/>
                      <a:pt x="590731" y="2363415"/>
                      <a:pt x="706413" y="2410116"/>
                    </a:cubicBezTo>
                    <a:cubicBezTo>
                      <a:pt x="735334" y="2421792"/>
                      <a:pt x="761141" y="2442840"/>
                      <a:pt x="783151" y="2468240"/>
                    </a:cubicBezTo>
                    <a:lnTo>
                      <a:pt x="833724" y="2547209"/>
                    </a:lnTo>
                    <a:lnTo>
                      <a:pt x="828552" y="2277642"/>
                    </a:lnTo>
                    <a:cubicBezTo>
                      <a:pt x="824823" y="2128831"/>
                      <a:pt x="819823" y="1979457"/>
                      <a:pt x="812571" y="1838673"/>
                    </a:cubicBezTo>
                    <a:lnTo>
                      <a:pt x="809332" y="1790015"/>
                    </a:lnTo>
                    <a:lnTo>
                      <a:pt x="775134" y="1785520"/>
                    </a:lnTo>
                    <a:cubicBezTo>
                      <a:pt x="696132" y="1770932"/>
                      <a:pt x="592118" y="1731356"/>
                      <a:pt x="550962" y="1668098"/>
                    </a:cubicBezTo>
                    <a:cubicBezTo>
                      <a:pt x="485113" y="1566885"/>
                      <a:pt x="349716" y="1493200"/>
                      <a:pt x="177251" y="1504299"/>
                    </a:cubicBezTo>
                    <a:cubicBezTo>
                      <a:pt x="403514" y="1422761"/>
                      <a:pt x="601873" y="1469060"/>
                      <a:pt x="717555" y="1515761"/>
                    </a:cubicBezTo>
                    <a:cubicBezTo>
                      <a:pt x="746476" y="1527437"/>
                      <a:pt x="772283" y="1548484"/>
                      <a:pt x="794293" y="1573885"/>
                    </a:cubicBezTo>
                    <a:lnTo>
                      <a:pt x="795022" y="1575023"/>
                    </a:lnTo>
                    <a:lnTo>
                      <a:pt x="794772" y="1571272"/>
                    </a:lnTo>
                    <a:cubicBezTo>
                      <a:pt x="787645" y="1487765"/>
                      <a:pt x="779225" y="1410788"/>
                      <a:pt x="769223" y="1343053"/>
                    </a:cubicBezTo>
                    <a:cubicBezTo>
                      <a:pt x="749219" y="1207583"/>
                      <a:pt x="718200" y="1076354"/>
                      <a:pt x="682006" y="952215"/>
                    </a:cubicBezTo>
                    <a:lnTo>
                      <a:pt x="669328" y="914878"/>
                    </a:lnTo>
                    <a:lnTo>
                      <a:pt x="641580" y="915141"/>
                    </a:lnTo>
                    <a:cubicBezTo>
                      <a:pt x="563001" y="909692"/>
                      <a:pt x="423097" y="867885"/>
                      <a:pt x="373711" y="791975"/>
                    </a:cubicBezTo>
                    <a:cubicBezTo>
                      <a:pt x="307862" y="690762"/>
                      <a:pt x="172465" y="617077"/>
                      <a:pt x="0" y="628176"/>
                    </a:cubicBezTo>
                    <a:cubicBezTo>
                      <a:pt x="226263" y="546638"/>
                      <a:pt x="424622" y="592936"/>
                      <a:pt x="540304" y="639638"/>
                    </a:cubicBezTo>
                    <a:cubicBezTo>
                      <a:pt x="554765" y="645476"/>
                      <a:pt x="568447" y="653656"/>
                      <a:pt x="581265" y="663553"/>
                    </a:cubicBezTo>
                    <a:lnTo>
                      <a:pt x="585298" y="667408"/>
                    </a:lnTo>
                    <a:lnTo>
                      <a:pt x="563739" y="603918"/>
                    </a:lnTo>
                    <a:cubicBezTo>
                      <a:pt x="482330" y="389698"/>
                      <a:pt x="403580" y="215233"/>
                      <a:pt x="374207" y="103312"/>
                    </a:cubicBezTo>
                    <a:lnTo>
                      <a:pt x="416747" y="0"/>
                    </a:lnTo>
                    <a:cubicBezTo>
                      <a:pt x="449538" y="85967"/>
                      <a:pt x="515287" y="234940"/>
                      <a:pt x="586004" y="422239"/>
                    </a:cubicBezTo>
                    <a:lnTo>
                      <a:pt x="608266" y="486450"/>
                    </a:lnTo>
                    <a:lnTo>
                      <a:pt x="607999" y="451410"/>
                    </a:lnTo>
                    <a:cubicBezTo>
                      <a:pt x="614944" y="387457"/>
                      <a:pt x="637966" y="315127"/>
                      <a:pt x="685005" y="274161"/>
                    </a:cubicBezTo>
                    <a:cubicBezTo>
                      <a:pt x="779083" y="192229"/>
                      <a:pt x="951433" y="83669"/>
                      <a:pt x="1191919" y="86813"/>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548" name="Google Shape;548;p25"/>
              <p:cNvGrpSpPr/>
              <p:nvPr/>
            </p:nvGrpSpPr>
            <p:grpSpPr>
              <a:xfrm>
                <a:off x="5781674" y="547101"/>
                <a:ext cx="968399" cy="1110421"/>
                <a:chOff x="5781674" y="528934"/>
                <a:chExt cx="968399" cy="1110421"/>
              </a:xfrm>
            </p:grpSpPr>
            <p:sp>
              <p:nvSpPr>
                <p:cNvPr id="549" name="Google Shape;549;p25"/>
                <p:cNvSpPr/>
                <p:nvPr/>
              </p:nvSpPr>
              <p:spPr>
                <a:xfrm rot="-1985831">
                  <a:off x="6188231" y="595206"/>
                  <a:ext cx="265355" cy="932031"/>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550" name="Google Shape;550;p25"/>
                <p:cNvSpPr/>
                <p:nvPr/>
              </p:nvSpPr>
              <p:spPr>
                <a:xfrm rot="-1127820">
                  <a:off x="5913155" y="617709"/>
                  <a:ext cx="705437" cy="932871"/>
                </a:xfrm>
                <a:custGeom>
                  <a:avLst/>
                  <a:gdLst/>
                  <a:ahLst/>
                  <a:cxnLst/>
                  <a:rect l="l" t="t" r="r" b="b"/>
                  <a:pathLst>
                    <a:path w="704816" h="932050" extrusionOk="0">
                      <a:moveTo>
                        <a:pt x="572192" y="0"/>
                      </a:moveTo>
                      <a:cubicBezTo>
                        <a:pt x="645438" y="0"/>
                        <a:pt x="704816" y="208646"/>
                        <a:pt x="704816" y="466025"/>
                      </a:cubicBezTo>
                      <a:cubicBezTo>
                        <a:pt x="704816" y="723404"/>
                        <a:pt x="645438" y="932050"/>
                        <a:pt x="572192" y="932050"/>
                      </a:cubicBezTo>
                      <a:lnTo>
                        <a:pt x="562800" y="928723"/>
                      </a:lnTo>
                      <a:lnTo>
                        <a:pt x="554667" y="931304"/>
                      </a:lnTo>
                      <a:cubicBezTo>
                        <a:pt x="480254" y="933116"/>
                        <a:pt x="330628" y="810708"/>
                        <a:pt x="194743" y="631117"/>
                      </a:cubicBezTo>
                      <a:cubicBezTo>
                        <a:pt x="39445" y="425869"/>
                        <a:pt x="-39097" y="223657"/>
                        <a:pt x="19313" y="179461"/>
                      </a:cubicBezTo>
                      <a:cubicBezTo>
                        <a:pt x="77723" y="135266"/>
                        <a:pt x="250967" y="265824"/>
                        <a:pt x="406265" y="471071"/>
                      </a:cubicBezTo>
                      <a:lnTo>
                        <a:pt x="441116" y="519986"/>
                      </a:lnTo>
                      <a:lnTo>
                        <a:pt x="439568" y="466025"/>
                      </a:lnTo>
                      <a:cubicBezTo>
                        <a:pt x="439568" y="208646"/>
                        <a:pt x="498946" y="0"/>
                        <a:pt x="572192"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sp>
          <p:nvSpPr>
            <p:cNvPr id="551" name="Google Shape;551;p25"/>
            <p:cNvSpPr/>
            <p:nvPr/>
          </p:nvSpPr>
          <p:spPr>
            <a:xfrm rot="5776094">
              <a:off x="-165195" y="3859180"/>
              <a:ext cx="3924007" cy="1079422"/>
            </a:xfrm>
            <a:custGeom>
              <a:avLst/>
              <a:gdLst/>
              <a:ahLst/>
              <a:cxnLst/>
              <a:rect l="l" t="t" r="r" b="b"/>
              <a:pathLst>
                <a:path w="3570296" h="1258395" extrusionOk="0">
                  <a:moveTo>
                    <a:pt x="52" y="114287"/>
                  </a:moveTo>
                  <a:cubicBezTo>
                    <a:pt x="751" y="92231"/>
                    <a:pt x="8463" y="70112"/>
                    <a:pt x="24969" y="48300"/>
                  </a:cubicBezTo>
                  <a:cubicBezTo>
                    <a:pt x="157023" y="-126193"/>
                    <a:pt x="439442" y="311510"/>
                    <a:pt x="513040" y="355151"/>
                  </a:cubicBezTo>
                  <a:lnTo>
                    <a:pt x="497428" y="367539"/>
                  </a:lnTo>
                  <a:lnTo>
                    <a:pt x="567794" y="391986"/>
                  </a:lnTo>
                  <a:cubicBezTo>
                    <a:pt x="600503" y="403531"/>
                    <a:pt x="634955" y="415788"/>
                    <a:pt x="670999" y="428488"/>
                  </a:cubicBezTo>
                  <a:lnTo>
                    <a:pt x="716281" y="444102"/>
                  </a:lnTo>
                  <a:lnTo>
                    <a:pt x="701865" y="404273"/>
                  </a:lnTo>
                  <a:cubicBezTo>
                    <a:pt x="649428" y="255156"/>
                    <a:pt x="584812" y="23866"/>
                    <a:pt x="763696" y="1452"/>
                  </a:cubicBezTo>
                  <a:cubicBezTo>
                    <a:pt x="1002210" y="-28434"/>
                    <a:pt x="894788" y="411788"/>
                    <a:pt x="890967" y="497415"/>
                  </a:cubicBezTo>
                  <a:lnTo>
                    <a:pt x="881798" y="498502"/>
                  </a:lnTo>
                  <a:lnTo>
                    <a:pt x="1170375" y="584825"/>
                  </a:lnTo>
                  <a:lnTo>
                    <a:pt x="1206427" y="593079"/>
                  </a:lnTo>
                  <a:lnTo>
                    <a:pt x="1191308" y="549404"/>
                  </a:lnTo>
                  <a:cubicBezTo>
                    <a:pt x="1140965" y="399568"/>
                    <a:pt x="1079596" y="167395"/>
                    <a:pt x="1258778" y="147490"/>
                  </a:cubicBezTo>
                  <a:cubicBezTo>
                    <a:pt x="1482755" y="122608"/>
                    <a:pt x="1396927" y="506605"/>
                    <a:pt x="1381187" y="625206"/>
                  </a:cubicBezTo>
                  <a:lnTo>
                    <a:pt x="1380506" y="631688"/>
                  </a:lnTo>
                  <a:lnTo>
                    <a:pt x="1559827" y="661387"/>
                  </a:lnTo>
                  <a:lnTo>
                    <a:pt x="1768380" y="681955"/>
                  </a:lnTo>
                  <a:lnTo>
                    <a:pt x="1753583" y="630159"/>
                  </a:lnTo>
                  <a:cubicBezTo>
                    <a:pt x="1711551" y="477782"/>
                    <a:pt x="1663035" y="242588"/>
                    <a:pt x="1843040" y="232560"/>
                  </a:cubicBezTo>
                  <a:cubicBezTo>
                    <a:pt x="2053045" y="220861"/>
                    <a:pt x="1974008" y="549971"/>
                    <a:pt x="1944460" y="689482"/>
                  </a:cubicBezTo>
                  <a:lnTo>
                    <a:pt x="1943808" y="692995"/>
                  </a:lnTo>
                  <a:lnTo>
                    <a:pt x="2053692" y="699439"/>
                  </a:lnTo>
                  <a:lnTo>
                    <a:pt x="2326246" y="709192"/>
                  </a:lnTo>
                  <a:lnTo>
                    <a:pt x="2307127" y="669602"/>
                  </a:lnTo>
                  <a:cubicBezTo>
                    <a:pt x="2239694" y="526640"/>
                    <a:pt x="2151731" y="303184"/>
                    <a:pt x="2327379" y="262567"/>
                  </a:cubicBezTo>
                  <a:cubicBezTo>
                    <a:pt x="2532303" y="215180"/>
                    <a:pt x="2510624" y="552952"/>
                    <a:pt x="2505331" y="695460"/>
                  </a:cubicBezTo>
                  <a:lnTo>
                    <a:pt x="2504809" y="713406"/>
                  </a:lnTo>
                  <a:lnTo>
                    <a:pt x="2638865" y="716402"/>
                  </a:lnTo>
                  <a:lnTo>
                    <a:pt x="2874931" y="720031"/>
                  </a:lnTo>
                  <a:lnTo>
                    <a:pt x="2871057" y="706094"/>
                  </a:lnTo>
                  <a:cubicBezTo>
                    <a:pt x="2832158" y="570509"/>
                    <a:pt x="2731121" y="252333"/>
                    <a:pt x="2941127" y="240634"/>
                  </a:cubicBezTo>
                  <a:cubicBezTo>
                    <a:pt x="3151132" y="228935"/>
                    <a:pt x="3072096" y="558044"/>
                    <a:pt x="3042547" y="697556"/>
                  </a:cubicBezTo>
                  <a:lnTo>
                    <a:pt x="3037937" y="722417"/>
                  </a:lnTo>
                  <a:lnTo>
                    <a:pt x="3185623" y="724529"/>
                  </a:lnTo>
                  <a:cubicBezTo>
                    <a:pt x="3347059" y="727126"/>
                    <a:pt x="3480472" y="730294"/>
                    <a:pt x="3564241" y="736073"/>
                  </a:cubicBezTo>
                  <a:lnTo>
                    <a:pt x="3570296" y="800089"/>
                  </a:lnTo>
                  <a:cubicBezTo>
                    <a:pt x="3457368" y="798630"/>
                    <a:pt x="3255661" y="796406"/>
                    <a:pt x="3015878" y="791437"/>
                  </a:cubicBezTo>
                  <a:lnTo>
                    <a:pt x="2824326" y="786883"/>
                  </a:lnTo>
                  <a:lnTo>
                    <a:pt x="2823991" y="796797"/>
                  </a:lnTo>
                  <a:cubicBezTo>
                    <a:pt x="2823204" y="916435"/>
                    <a:pt x="2855190" y="1308606"/>
                    <a:pt x="2636794" y="1253037"/>
                  </a:cubicBezTo>
                  <a:cubicBezTo>
                    <a:pt x="2432958" y="1201172"/>
                    <a:pt x="2593293" y="908364"/>
                    <a:pt x="2657539" y="782789"/>
                  </a:cubicBezTo>
                  <a:lnTo>
                    <a:pt x="2658099" y="781621"/>
                  </a:lnTo>
                  <a:lnTo>
                    <a:pt x="2377142" y="771506"/>
                  </a:lnTo>
                  <a:lnTo>
                    <a:pt x="2357193" y="775979"/>
                  </a:lnTo>
                  <a:lnTo>
                    <a:pt x="2354959" y="770708"/>
                  </a:lnTo>
                  <a:lnTo>
                    <a:pt x="2259394" y="767267"/>
                  </a:lnTo>
                  <a:lnTo>
                    <a:pt x="2260299" y="785502"/>
                  </a:lnTo>
                  <a:cubicBezTo>
                    <a:pt x="2269474" y="904790"/>
                    <a:pt x="2333994" y="1292937"/>
                    <a:pt x="2111730" y="1255740"/>
                  </a:cubicBezTo>
                  <a:cubicBezTo>
                    <a:pt x="1904284" y="1221024"/>
                    <a:pt x="2039689" y="915885"/>
                    <a:pt x="2093259" y="785398"/>
                  </a:cubicBezTo>
                  <a:lnTo>
                    <a:pt x="2103200" y="759262"/>
                  </a:lnTo>
                  <a:lnTo>
                    <a:pt x="1973852" y="752232"/>
                  </a:lnTo>
                  <a:lnTo>
                    <a:pt x="1827482" y="741428"/>
                  </a:lnTo>
                  <a:lnTo>
                    <a:pt x="1784749" y="743523"/>
                  </a:lnTo>
                  <a:lnTo>
                    <a:pt x="1783503" y="738182"/>
                  </a:lnTo>
                  <a:lnTo>
                    <a:pt x="1734388" y="734557"/>
                  </a:lnTo>
                  <a:lnTo>
                    <a:pt x="1711951" y="732156"/>
                  </a:lnTo>
                  <a:lnTo>
                    <a:pt x="1710043" y="750236"/>
                  </a:lnTo>
                  <a:cubicBezTo>
                    <a:pt x="1700724" y="869513"/>
                    <a:pt x="1704654" y="1262966"/>
                    <a:pt x="1490778" y="1191960"/>
                  </a:cubicBezTo>
                  <a:cubicBezTo>
                    <a:pt x="1291161" y="1125688"/>
                    <a:pt x="1471975" y="845062"/>
                    <a:pt x="1545014" y="724390"/>
                  </a:cubicBezTo>
                  <a:lnTo>
                    <a:pt x="1550440" y="714875"/>
                  </a:lnTo>
                  <a:lnTo>
                    <a:pt x="1499272" y="709400"/>
                  </a:lnTo>
                  <a:cubicBezTo>
                    <a:pt x="1429506" y="700064"/>
                    <a:pt x="1360276" y="688505"/>
                    <a:pt x="1292156" y="675297"/>
                  </a:cubicBezTo>
                  <a:lnTo>
                    <a:pt x="1105864" y="634405"/>
                  </a:lnTo>
                  <a:lnTo>
                    <a:pt x="1117732" y="643857"/>
                  </a:lnTo>
                  <a:cubicBezTo>
                    <a:pt x="1075893" y="718664"/>
                    <a:pt x="935419" y="1149479"/>
                    <a:pt x="748384" y="998483"/>
                  </a:cubicBezTo>
                  <a:cubicBezTo>
                    <a:pt x="608109" y="885236"/>
                    <a:pt x="784828" y="722630"/>
                    <a:pt x="907924" y="623470"/>
                  </a:cubicBezTo>
                  <a:lnTo>
                    <a:pt x="949090" y="590924"/>
                  </a:lnTo>
                  <a:lnTo>
                    <a:pt x="724529" y="527352"/>
                  </a:lnTo>
                  <a:lnTo>
                    <a:pt x="588043" y="482036"/>
                  </a:lnTo>
                  <a:lnTo>
                    <a:pt x="594407" y="490103"/>
                  </a:lnTo>
                  <a:cubicBezTo>
                    <a:pt x="536597" y="553385"/>
                    <a:pt x="301493" y="940762"/>
                    <a:pt x="153863" y="751060"/>
                  </a:cubicBezTo>
                  <a:cubicBezTo>
                    <a:pt x="135409" y="727347"/>
                    <a:pt x="125841" y="704309"/>
                    <a:pt x="123370" y="682064"/>
                  </a:cubicBezTo>
                  <a:cubicBezTo>
                    <a:pt x="114101" y="598642"/>
                    <a:pt x="204622" y="526354"/>
                    <a:pt x="300553" y="471362"/>
                  </a:cubicBezTo>
                  <a:lnTo>
                    <a:pt x="378501" y="430833"/>
                  </a:lnTo>
                  <a:lnTo>
                    <a:pt x="360141" y="424135"/>
                  </a:lnTo>
                  <a:cubicBezTo>
                    <a:pt x="244149" y="376658"/>
                    <a:pt x="-4139" y="246620"/>
                    <a:pt x="52" y="114287"/>
                  </a:cubicBezTo>
                  <a:close/>
                </a:path>
              </a:pathLst>
            </a:custGeom>
            <a:gradFill>
              <a:gsLst>
                <a:gs pos="0">
                  <a:srgbClr val="595959"/>
                </a:gs>
                <a:gs pos="60000">
                  <a:srgbClr val="666A36"/>
                </a:gs>
                <a:gs pos="100000">
                  <a:srgbClr val="666A36"/>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552" name="Google Shape;552;p25"/>
            <p:cNvSpPr/>
            <p:nvPr/>
          </p:nvSpPr>
          <p:spPr>
            <a:xfrm rot="-6131143" flipH="1">
              <a:off x="-596651" y="3591208"/>
              <a:ext cx="2748577" cy="881758"/>
            </a:xfrm>
            <a:custGeom>
              <a:avLst/>
              <a:gdLst/>
              <a:ahLst/>
              <a:cxnLst/>
              <a:rect l="l" t="t" r="r" b="b"/>
              <a:pathLst>
                <a:path w="3570296" h="1258395" extrusionOk="0">
                  <a:moveTo>
                    <a:pt x="52" y="114287"/>
                  </a:moveTo>
                  <a:cubicBezTo>
                    <a:pt x="751" y="92231"/>
                    <a:pt x="8463" y="70112"/>
                    <a:pt x="24969" y="48300"/>
                  </a:cubicBezTo>
                  <a:cubicBezTo>
                    <a:pt x="157023" y="-126193"/>
                    <a:pt x="439442" y="311510"/>
                    <a:pt x="513040" y="355151"/>
                  </a:cubicBezTo>
                  <a:lnTo>
                    <a:pt x="497428" y="367539"/>
                  </a:lnTo>
                  <a:lnTo>
                    <a:pt x="567794" y="391986"/>
                  </a:lnTo>
                  <a:cubicBezTo>
                    <a:pt x="600503" y="403531"/>
                    <a:pt x="634955" y="415788"/>
                    <a:pt x="670999" y="428488"/>
                  </a:cubicBezTo>
                  <a:lnTo>
                    <a:pt x="716281" y="444102"/>
                  </a:lnTo>
                  <a:lnTo>
                    <a:pt x="701865" y="404273"/>
                  </a:lnTo>
                  <a:cubicBezTo>
                    <a:pt x="649428" y="255156"/>
                    <a:pt x="584812" y="23866"/>
                    <a:pt x="763696" y="1452"/>
                  </a:cubicBezTo>
                  <a:cubicBezTo>
                    <a:pt x="1002210" y="-28434"/>
                    <a:pt x="894788" y="411788"/>
                    <a:pt x="890967" y="497415"/>
                  </a:cubicBezTo>
                  <a:lnTo>
                    <a:pt x="881798" y="498502"/>
                  </a:lnTo>
                  <a:lnTo>
                    <a:pt x="1170375" y="584825"/>
                  </a:lnTo>
                  <a:lnTo>
                    <a:pt x="1206427" y="593079"/>
                  </a:lnTo>
                  <a:lnTo>
                    <a:pt x="1191308" y="549404"/>
                  </a:lnTo>
                  <a:cubicBezTo>
                    <a:pt x="1140965" y="399568"/>
                    <a:pt x="1079596" y="167395"/>
                    <a:pt x="1258778" y="147490"/>
                  </a:cubicBezTo>
                  <a:cubicBezTo>
                    <a:pt x="1482755" y="122608"/>
                    <a:pt x="1396927" y="506605"/>
                    <a:pt x="1381187" y="625206"/>
                  </a:cubicBezTo>
                  <a:lnTo>
                    <a:pt x="1380506" y="631688"/>
                  </a:lnTo>
                  <a:lnTo>
                    <a:pt x="1559827" y="661387"/>
                  </a:lnTo>
                  <a:lnTo>
                    <a:pt x="1768380" y="681955"/>
                  </a:lnTo>
                  <a:lnTo>
                    <a:pt x="1753583" y="630159"/>
                  </a:lnTo>
                  <a:cubicBezTo>
                    <a:pt x="1711551" y="477782"/>
                    <a:pt x="1663035" y="242588"/>
                    <a:pt x="1843040" y="232560"/>
                  </a:cubicBezTo>
                  <a:cubicBezTo>
                    <a:pt x="2053045" y="220861"/>
                    <a:pt x="1974008" y="549971"/>
                    <a:pt x="1944460" y="689482"/>
                  </a:cubicBezTo>
                  <a:lnTo>
                    <a:pt x="1943808" y="692995"/>
                  </a:lnTo>
                  <a:lnTo>
                    <a:pt x="2053692" y="699439"/>
                  </a:lnTo>
                  <a:lnTo>
                    <a:pt x="2326246" y="709192"/>
                  </a:lnTo>
                  <a:lnTo>
                    <a:pt x="2307127" y="669602"/>
                  </a:lnTo>
                  <a:cubicBezTo>
                    <a:pt x="2239694" y="526640"/>
                    <a:pt x="2151731" y="303184"/>
                    <a:pt x="2327379" y="262567"/>
                  </a:cubicBezTo>
                  <a:cubicBezTo>
                    <a:pt x="2532303" y="215180"/>
                    <a:pt x="2510624" y="552952"/>
                    <a:pt x="2505331" y="695460"/>
                  </a:cubicBezTo>
                  <a:lnTo>
                    <a:pt x="2504809" y="713406"/>
                  </a:lnTo>
                  <a:lnTo>
                    <a:pt x="2638865" y="716402"/>
                  </a:lnTo>
                  <a:lnTo>
                    <a:pt x="2874931" y="720031"/>
                  </a:lnTo>
                  <a:lnTo>
                    <a:pt x="2871057" y="706094"/>
                  </a:lnTo>
                  <a:cubicBezTo>
                    <a:pt x="2832158" y="570509"/>
                    <a:pt x="2731121" y="252333"/>
                    <a:pt x="2941127" y="240634"/>
                  </a:cubicBezTo>
                  <a:cubicBezTo>
                    <a:pt x="3151132" y="228935"/>
                    <a:pt x="3072096" y="558044"/>
                    <a:pt x="3042547" y="697556"/>
                  </a:cubicBezTo>
                  <a:lnTo>
                    <a:pt x="3037937" y="722417"/>
                  </a:lnTo>
                  <a:lnTo>
                    <a:pt x="3185623" y="724529"/>
                  </a:lnTo>
                  <a:cubicBezTo>
                    <a:pt x="3347059" y="727126"/>
                    <a:pt x="3480472" y="730294"/>
                    <a:pt x="3564241" y="736073"/>
                  </a:cubicBezTo>
                  <a:lnTo>
                    <a:pt x="3570296" y="800089"/>
                  </a:lnTo>
                  <a:cubicBezTo>
                    <a:pt x="3457368" y="798630"/>
                    <a:pt x="3255661" y="796406"/>
                    <a:pt x="3015878" y="791437"/>
                  </a:cubicBezTo>
                  <a:lnTo>
                    <a:pt x="2824326" y="786883"/>
                  </a:lnTo>
                  <a:lnTo>
                    <a:pt x="2823991" y="796797"/>
                  </a:lnTo>
                  <a:cubicBezTo>
                    <a:pt x="2823204" y="916435"/>
                    <a:pt x="2855190" y="1308606"/>
                    <a:pt x="2636794" y="1253037"/>
                  </a:cubicBezTo>
                  <a:cubicBezTo>
                    <a:pt x="2432958" y="1201172"/>
                    <a:pt x="2593293" y="908364"/>
                    <a:pt x="2657539" y="782789"/>
                  </a:cubicBezTo>
                  <a:lnTo>
                    <a:pt x="2658099" y="781621"/>
                  </a:lnTo>
                  <a:lnTo>
                    <a:pt x="2377142" y="771506"/>
                  </a:lnTo>
                  <a:lnTo>
                    <a:pt x="2357193" y="775979"/>
                  </a:lnTo>
                  <a:lnTo>
                    <a:pt x="2354959" y="770708"/>
                  </a:lnTo>
                  <a:lnTo>
                    <a:pt x="2259394" y="767267"/>
                  </a:lnTo>
                  <a:lnTo>
                    <a:pt x="2260299" y="785502"/>
                  </a:lnTo>
                  <a:cubicBezTo>
                    <a:pt x="2269474" y="904790"/>
                    <a:pt x="2333994" y="1292937"/>
                    <a:pt x="2111730" y="1255740"/>
                  </a:cubicBezTo>
                  <a:cubicBezTo>
                    <a:pt x="1904284" y="1221024"/>
                    <a:pt x="2039689" y="915885"/>
                    <a:pt x="2093259" y="785398"/>
                  </a:cubicBezTo>
                  <a:lnTo>
                    <a:pt x="2103200" y="759262"/>
                  </a:lnTo>
                  <a:lnTo>
                    <a:pt x="1973852" y="752232"/>
                  </a:lnTo>
                  <a:lnTo>
                    <a:pt x="1827482" y="741428"/>
                  </a:lnTo>
                  <a:lnTo>
                    <a:pt x="1784749" y="743523"/>
                  </a:lnTo>
                  <a:lnTo>
                    <a:pt x="1783503" y="738182"/>
                  </a:lnTo>
                  <a:lnTo>
                    <a:pt x="1734388" y="734557"/>
                  </a:lnTo>
                  <a:lnTo>
                    <a:pt x="1711951" y="732156"/>
                  </a:lnTo>
                  <a:lnTo>
                    <a:pt x="1710043" y="750236"/>
                  </a:lnTo>
                  <a:cubicBezTo>
                    <a:pt x="1700724" y="869513"/>
                    <a:pt x="1704654" y="1262966"/>
                    <a:pt x="1490778" y="1191960"/>
                  </a:cubicBezTo>
                  <a:cubicBezTo>
                    <a:pt x="1291161" y="1125688"/>
                    <a:pt x="1471975" y="845062"/>
                    <a:pt x="1545014" y="724390"/>
                  </a:cubicBezTo>
                  <a:lnTo>
                    <a:pt x="1550440" y="714875"/>
                  </a:lnTo>
                  <a:lnTo>
                    <a:pt x="1499272" y="709400"/>
                  </a:lnTo>
                  <a:cubicBezTo>
                    <a:pt x="1429506" y="700064"/>
                    <a:pt x="1360276" y="688505"/>
                    <a:pt x="1292156" y="675297"/>
                  </a:cubicBezTo>
                  <a:lnTo>
                    <a:pt x="1105864" y="634405"/>
                  </a:lnTo>
                  <a:lnTo>
                    <a:pt x="1117732" y="643857"/>
                  </a:lnTo>
                  <a:cubicBezTo>
                    <a:pt x="1075893" y="718664"/>
                    <a:pt x="935419" y="1149479"/>
                    <a:pt x="748384" y="998483"/>
                  </a:cubicBezTo>
                  <a:cubicBezTo>
                    <a:pt x="608109" y="885236"/>
                    <a:pt x="784828" y="722630"/>
                    <a:pt x="907924" y="623470"/>
                  </a:cubicBezTo>
                  <a:lnTo>
                    <a:pt x="949090" y="590924"/>
                  </a:lnTo>
                  <a:lnTo>
                    <a:pt x="724529" y="527352"/>
                  </a:lnTo>
                  <a:lnTo>
                    <a:pt x="588043" y="482036"/>
                  </a:lnTo>
                  <a:lnTo>
                    <a:pt x="594407" y="490103"/>
                  </a:lnTo>
                  <a:cubicBezTo>
                    <a:pt x="536597" y="553385"/>
                    <a:pt x="301493" y="940762"/>
                    <a:pt x="153863" y="751060"/>
                  </a:cubicBezTo>
                  <a:cubicBezTo>
                    <a:pt x="135409" y="727347"/>
                    <a:pt x="125841" y="704309"/>
                    <a:pt x="123370" y="682064"/>
                  </a:cubicBezTo>
                  <a:cubicBezTo>
                    <a:pt x="114101" y="598642"/>
                    <a:pt x="204622" y="526354"/>
                    <a:pt x="300553" y="471362"/>
                  </a:cubicBezTo>
                  <a:lnTo>
                    <a:pt x="378501" y="430833"/>
                  </a:lnTo>
                  <a:lnTo>
                    <a:pt x="360141" y="424135"/>
                  </a:lnTo>
                  <a:cubicBezTo>
                    <a:pt x="244149" y="376658"/>
                    <a:pt x="-4139" y="246620"/>
                    <a:pt x="52" y="114287"/>
                  </a:cubicBezTo>
                  <a:close/>
                </a:path>
              </a:pathLst>
            </a:custGeom>
            <a:gradFill>
              <a:gsLst>
                <a:gs pos="0">
                  <a:srgbClr val="595959"/>
                </a:gs>
                <a:gs pos="60000">
                  <a:srgbClr val="666A36"/>
                </a:gs>
                <a:gs pos="100000">
                  <a:srgbClr val="666A36"/>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553" name="Google Shape;553;p25"/>
            <p:cNvGrpSpPr/>
            <p:nvPr/>
          </p:nvGrpSpPr>
          <p:grpSpPr>
            <a:xfrm rot="-347622" flipH="1">
              <a:off x="1147280" y="3810467"/>
              <a:ext cx="1894165" cy="2973703"/>
              <a:chOff x="5781674" y="547101"/>
              <a:chExt cx="2605044" cy="4089732"/>
            </a:xfrm>
          </p:grpSpPr>
          <p:sp>
            <p:nvSpPr>
              <p:cNvPr id="554" name="Google Shape;554;p25"/>
              <p:cNvSpPr/>
              <p:nvPr/>
            </p:nvSpPr>
            <p:spPr>
              <a:xfrm rot="-894226">
                <a:off x="6527769" y="1142238"/>
                <a:ext cx="1450664" cy="3364637"/>
              </a:xfrm>
              <a:custGeom>
                <a:avLst/>
                <a:gdLst/>
                <a:ahLst/>
                <a:cxnLst/>
                <a:rect l="l" t="t" r="r" b="b"/>
                <a:pathLst>
                  <a:path w="1448953" h="3360670" extrusionOk="0">
                    <a:moveTo>
                      <a:pt x="1191919" y="86813"/>
                    </a:moveTo>
                    <a:cubicBezTo>
                      <a:pt x="1025290" y="132667"/>
                      <a:pt x="921395" y="246543"/>
                      <a:pt x="892225" y="363714"/>
                    </a:cubicBezTo>
                    <a:cubicBezTo>
                      <a:pt x="866702" y="466240"/>
                      <a:pt x="709570" y="565145"/>
                      <a:pt x="647549" y="578271"/>
                    </a:cubicBezTo>
                    <a:lnTo>
                      <a:pt x="640118" y="578320"/>
                    </a:lnTo>
                    <a:lnTo>
                      <a:pt x="692307" y="728846"/>
                    </a:lnTo>
                    <a:cubicBezTo>
                      <a:pt x="726650" y="838573"/>
                      <a:pt x="758737" y="954796"/>
                      <a:pt x="785069" y="1074429"/>
                    </a:cubicBezTo>
                    <a:lnTo>
                      <a:pt x="819224" y="1257170"/>
                    </a:lnTo>
                    <a:lnTo>
                      <a:pt x="825754" y="1225216"/>
                    </a:lnTo>
                    <a:cubicBezTo>
                      <a:pt x="838960" y="1176376"/>
                      <a:pt x="862291" y="1128744"/>
                      <a:pt x="898552" y="1099183"/>
                    </a:cubicBezTo>
                    <a:cubicBezTo>
                      <a:pt x="995245" y="1020355"/>
                      <a:pt x="1171036" y="917459"/>
                      <a:pt x="1411292" y="928426"/>
                    </a:cubicBezTo>
                    <a:cubicBezTo>
                      <a:pt x="1243260" y="968835"/>
                      <a:pt x="1135715" y="1079270"/>
                      <a:pt x="1102749" y="1195430"/>
                    </a:cubicBezTo>
                    <a:cubicBezTo>
                      <a:pt x="1073903" y="1297071"/>
                      <a:pt x="913637" y="1390812"/>
                      <a:pt x="851222" y="1401913"/>
                    </a:cubicBezTo>
                    <a:lnTo>
                      <a:pt x="838408" y="1401581"/>
                    </a:lnTo>
                    <a:lnTo>
                      <a:pt x="852577" y="1518234"/>
                    </a:lnTo>
                    <a:lnTo>
                      <a:pt x="868497" y="1712474"/>
                    </a:lnTo>
                    <a:lnTo>
                      <a:pt x="875296" y="1738373"/>
                    </a:lnTo>
                    <a:cubicBezTo>
                      <a:pt x="877335" y="1749742"/>
                      <a:pt x="878083" y="1759689"/>
                      <a:pt x="877453" y="1767587"/>
                    </a:cubicBezTo>
                    <a:lnTo>
                      <a:pt x="873836" y="1777607"/>
                    </a:lnTo>
                    <a:lnTo>
                      <a:pt x="875241" y="1794757"/>
                    </a:lnTo>
                    <a:lnTo>
                      <a:pt x="892177" y="2109908"/>
                    </a:lnTo>
                    <a:lnTo>
                      <a:pt x="909485" y="2076862"/>
                    </a:lnTo>
                    <a:cubicBezTo>
                      <a:pt x="918468" y="2063388"/>
                      <a:pt x="928818" y="2051263"/>
                      <a:pt x="940654" y="2041110"/>
                    </a:cubicBezTo>
                    <a:cubicBezTo>
                      <a:pt x="1035341" y="1959884"/>
                      <a:pt x="1208498" y="1852615"/>
                      <a:pt x="1448953" y="1857557"/>
                    </a:cubicBezTo>
                    <a:cubicBezTo>
                      <a:pt x="1281987" y="1902164"/>
                      <a:pt x="1177243" y="2015259"/>
                      <a:pt x="1147199" y="2132210"/>
                    </a:cubicBezTo>
                    <a:cubicBezTo>
                      <a:pt x="1124665" y="2219922"/>
                      <a:pt x="1005462" y="2304253"/>
                      <a:pt x="932746" y="2334531"/>
                    </a:cubicBezTo>
                    <a:lnTo>
                      <a:pt x="903202" y="2344187"/>
                    </a:lnTo>
                    <a:lnTo>
                      <a:pt x="908194" y="2477841"/>
                    </a:lnTo>
                    <a:cubicBezTo>
                      <a:pt x="920701" y="2855046"/>
                      <a:pt x="924855" y="3198771"/>
                      <a:pt x="927229" y="3360670"/>
                    </a:cubicBezTo>
                    <a:lnTo>
                      <a:pt x="854303" y="3354593"/>
                    </a:lnTo>
                    <a:cubicBezTo>
                      <a:pt x="844428" y="3228492"/>
                      <a:pt x="841247" y="2990296"/>
                      <a:pt x="836909" y="2713233"/>
                    </a:cubicBezTo>
                    <a:lnTo>
                      <a:pt x="836374" y="2685348"/>
                    </a:lnTo>
                    <a:lnTo>
                      <a:pt x="807689" y="2685619"/>
                    </a:lnTo>
                    <a:cubicBezTo>
                      <a:pt x="729110" y="2680171"/>
                      <a:pt x="589206" y="2638363"/>
                      <a:pt x="539820" y="2562453"/>
                    </a:cubicBezTo>
                    <a:cubicBezTo>
                      <a:pt x="473971" y="2461241"/>
                      <a:pt x="338574" y="2387555"/>
                      <a:pt x="166109" y="2398654"/>
                    </a:cubicBezTo>
                    <a:cubicBezTo>
                      <a:pt x="392372" y="2317117"/>
                      <a:pt x="590731" y="2363415"/>
                      <a:pt x="706413" y="2410116"/>
                    </a:cubicBezTo>
                    <a:cubicBezTo>
                      <a:pt x="735334" y="2421792"/>
                      <a:pt x="761141" y="2442840"/>
                      <a:pt x="783151" y="2468240"/>
                    </a:cubicBezTo>
                    <a:lnTo>
                      <a:pt x="833724" y="2547209"/>
                    </a:lnTo>
                    <a:lnTo>
                      <a:pt x="828552" y="2277642"/>
                    </a:lnTo>
                    <a:cubicBezTo>
                      <a:pt x="824823" y="2128831"/>
                      <a:pt x="819823" y="1979457"/>
                      <a:pt x="812571" y="1838673"/>
                    </a:cubicBezTo>
                    <a:lnTo>
                      <a:pt x="809332" y="1790015"/>
                    </a:lnTo>
                    <a:lnTo>
                      <a:pt x="775134" y="1785520"/>
                    </a:lnTo>
                    <a:cubicBezTo>
                      <a:pt x="696132" y="1770932"/>
                      <a:pt x="592118" y="1731356"/>
                      <a:pt x="550962" y="1668098"/>
                    </a:cubicBezTo>
                    <a:cubicBezTo>
                      <a:pt x="485113" y="1566885"/>
                      <a:pt x="349716" y="1493200"/>
                      <a:pt x="177251" y="1504299"/>
                    </a:cubicBezTo>
                    <a:cubicBezTo>
                      <a:pt x="403514" y="1422761"/>
                      <a:pt x="601873" y="1469060"/>
                      <a:pt x="717555" y="1515761"/>
                    </a:cubicBezTo>
                    <a:cubicBezTo>
                      <a:pt x="746476" y="1527437"/>
                      <a:pt x="772283" y="1548484"/>
                      <a:pt x="794293" y="1573885"/>
                    </a:cubicBezTo>
                    <a:lnTo>
                      <a:pt x="795022" y="1575023"/>
                    </a:lnTo>
                    <a:lnTo>
                      <a:pt x="794772" y="1571272"/>
                    </a:lnTo>
                    <a:cubicBezTo>
                      <a:pt x="787645" y="1487765"/>
                      <a:pt x="779225" y="1410788"/>
                      <a:pt x="769223" y="1343053"/>
                    </a:cubicBezTo>
                    <a:cubicBezTo>
                      <a:pt x="749219" y="1207583"/>
                      <a:pt x="718200" y="1076354"/>
                      <a:pt x="682006" y="952215"/>
                    </a:cubicBezTo>
                    <a:lnTo>
                      <a:pt x="669328" y="914878"/>
                    </a:lnTo>
                    <a:lnTo>
                      <a:pt x="641580" y="915141"/>
                    </a:lnTo>
                    <a:cubicBezTo>
                      <a:pt x="563001" y="909692"/>
                      <a:pt x="423097" y="867885"/>
                      <a:pt x="373711" y="791975"/>
                    </a:cubicBezTo>
                    <a:cubicBezTo>
                      <a:pt x="307862" y="690762"/>
                      <a:pt x="172465" y="617077"/>
                      <a:pt x="0" y="628176"/>
                    </a:cubicBezTo>
                    <a:cubicBezTo>
                      <a:pt x="226263" y="546638"/>
                      <a:pt x="424622" y="592936"/>
                      <a:pt x="540304" y="639638"/>
                    </a:cubicBezTo>
                    <a:cubicBezTo>
                      <a:pt x="554765" y="645476"/>
                      <a:pt x="568447" y="653656"/>
                      <a:pt x="581265" y="663553"/>
                    </a:cubicBezTo>
                    <a:lnTo>
                      <a:pt x="585298" y="667408"/>
                    </a:lnTo>
                    <a:lnTo>
                      <a:pt x="563739" y="603918"/>
                    </a:lnTo>
                    <a:cubicBezTo>
                      <a:pt x="482330" y="389698"/>
                      <a:pt x="403580" y="215233"/>
                      <a:pt x="374207" y="103312"/>
                    </a:cubicBezTo>
                    <a:lnTo>
                      <a:pt x="416747" y="0"/>
                    </a:lnTo>
                    <a:cubicBezTo>
                      <a:pt x="449538" y="85967"/>
                      <a:pt x="515287" y="234940"/>
                      <a:pt x="586004" y="422239"/>
                    </a:cubicBezTo>
                    <a:lnTo>
                      <a:pt x="608266" y="486450"/>
                    </a:lnTo>
                    <a:lnTo>
                      <a:pt x="607999" y="451410"/>
                    </a:lnTo>
                    <a:cubicBezTo>
                      <a:pt x="614944" y="387457"/>
                      <a:pt x="637966" y="315127"/>
                      <a:pt x="685005" y="274161"/>
                    </a:cubicBezTo>
                    <a:cubicBezTo>
                      <a:pt x="779083" y="192229"/>
                      <a:pt x="951433" y="83669"/>
                      <a:pt x="1191919" y="86813"/>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555" name="Google Shape;555;p25"/>
              <p:cNvGrpSpPr/>
              <p:nvPr/>
            </p:nvGrpSpPr>
            <p:grpSpPr>
              <a:xfrm>
                <a:off x="5781674" y="547101"/>
                <a:ext cx="968399" cy="1110421"/>
                <a:chOff x="5781674" y="528934"/>
                <a:chExt cx="968399" cy="1110421"/>
              </a:xfrm>
            </p:grpSpPr>
            <p:sp>
              <p:nvSpPr>
                <p:cNvPr id="556" name="Google Shape;556;p25"/>
                <p:cNvSpPr/>
                <p:nvPr/>
              </p:nvSpPr>
              <p:spPr>
                <a:xfrm rot="-1985831">
                  <a:off x="6188231" y="595206"/>
                  <a:ext cx="265355" cy="932031"/>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557" name="Google Shape;557;p25"/>
                <p:cNvSpPr/>
                <p:nvPr/>
              </p:nvSpPr>
              <p:spPr>
                <a:xfrm rot="-1127820">
                  <a:off x="5913155" y="617709"/>
                  <a:ext cx="705437" cy="932871"/>
                </a:xfrm>
                <a:custGeom>
                  <a:avLst/>
                  <a:gdLst/>
                  <a:ahLst/>
                  <a:cxnLst/>
                  <a:rect l="l" t="t" r="r" b="b"/>
                  <a:pathLst>
                    <a:path w="704816" h="932050" extrusionOk="0">
                      <a:moveTo>
                        <a:pt x="572192" y="0"/>
                      </a:moveTo>
                      <a:cubicBezTo>
                        <a:pt x="645438" y="0"/>
                        <a:pt x="704816" y="208646"/>
                        <a:pt x="704816" y="466025"/>
                      </a:cubicBezTo>
                      <a:cubicBezTo>
                        <a:pt x="704816" y="723404"/>
                        <a:pt x="645438" y="932050"/>
                        <a:pt x="572192" y="932050"/>
                      </a:cubicBezTo>
                      <a:lnTo>
                        <a:pt x="562800" y="928723"/>
                      </a:lnTo>
                      <a:lnTo>
                        <a:pt x="554667" y="931304"/>
                      </a:lnTo>
                      <a:cubicBezTo>
                        <a:pt x="480254" y="933116"/>
                        <a:pt x="330628" y="810708"/>
                        <a:pt x="194743" y="631117"/>
                      </a:cubicBezTo>
                      <a:cubicBezTo>
                        <a:pt x="39445" y="425869"/>
                        <a:pt x="-39097" y="223657"/>
                        <a:pt x="19313" y="179461"/>
                      </a:cubicBezTo>
                      <a:cubicBezTo>
                        <a:pt x="77723" y="135266"/>
                        <a:pt x="250967" y="265824"/>
                        <a:pt x="406265" y="471071"/>
                      </a:cubicBezTo>
                      <a:lnTo>
                        <a:pt x="441116" y="519986"/>
                      </a:lnTo>
                      <a:lnTo>
                        <a:pt x="439568" y="466025"/>
                      </a:lnTo>
                      <a:cubicBezTo>
                        <a:pt x="439568" y="208646"/>
                        <a:pt x="498946" y="0"/>
                        <a:pt x="572192"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sp>
          <p:nvSpPr>
            <p:cNvPr id="558" name="Google Shape;558;p25"/>
            <p:cNvSpPr/>
            <p:nvPr/>
          </p:nvSpPr>
          <p:spPr>
            <a:xfrm rot="-777684">
              <a:off x="446972" y="3979513"/>
              <a:ext cx="1088281" cy="3095371"/>
            </a:xfrm>
            <a:custGeom>
              <a:avLst/>
              <a:gdLst/>
              <a:ahLst/>
              <a:cxnLst/>
              <a:rect l="l" t="t" r="r" b="b"/>
              <a:pathLst>
                <a:path w="1122278" h="4034919" extrusionOk="0">
                  <a:moveTo>
                    <a:pt x="1017346" y="4033049"/>
                  </a:moveTo>
                  <a:cubicBezTo>
                    <a:pt x="934586" y="4084522"/>
                    <a:pt x="543637" y="3063193"/>
                    <a:pt x="532895" y="2246639"/>
                  </a:cubicBezTo>
                  <a:cubicBezTo>
                    <a:pt x="522153" y="1430085"/>
                    <a:pt x="345564" y="532737"/>
                    <a:pt x="0" y="0"/>
                  </a:cubicBezTo>
                  <a:cubicBezTo>
                    <a:pt x="530335" y="309475"/>
                    <a:pt x="859899" y="1265626"/>
                    <a:pt x="1029457" y="1937801"/>
                  </a:cubicBezTo>
                  <a:cubicBezTo>
                    <a:pt x="1199015" y="2609976"/>
                    <a:pt x="1100106" y="3981576"/>
                    <a:pt x="1017346" y="4033049"/>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nvGrpSpPr>
            <p:cNvPr id="559" name="Google Shape;559;p25"/>
            <p:cNvGrpSpPr/>
            <p:nvPr/>
          </p:nvGrpSpPr>
          <p:grpSpPr>
            <a:xfrm rot="-156809">
              <a:off x="42923" y="4543298"/>
              <a:ext cx="1760154" cy="2605440"/>
              <a:chOff x="3959902" y="4082354"/>
              <a:chExt cx="1760083" cy="2605335"/>
            </a:xfrm>
          </p:grpSpPr>
          <p:sp>
            <p:nvSpPr>
              <p:cNvPr id="560" name="Google Shape;560;p25"/>
              <p:cNvSpPr/>
              <p:nvPr/>
            </p:nvSpPr>
            <p:spPr>
              <a:xfrm rot="-675222" flipH="1">
                <a:off x="4467664" y="4369220"/>
                <a:ext cx="1043970" cy="2238117"/>
              </a:xfrm>
              <a:custGeom>
                <a:avLst/>
                <a:gdLst/>
                <a:ahLst/>
                <a:cxnLst/>
                <a:rect l="l" t="t" r="r" b="b"/>
                <a:pathLst>
                  <a:path w="1044793" h="2239882" extrusionOk="0">
                    <a:moveTo>
                      <a:pt x="398175" y="0"/>
                    </a:moveTo>
                    <a:cubicBezTo>
                      <a:pt x="490894" y="53960"/>
                      <a:pt x="538275" y="144853"/>
                      <a:pt x="541157" y="227561"/>
                    </a:cubicBezTo>
                    <a:cubicBezTo>
                      <a:pt x="543319" y="289592"/>
                      <a:pt x="602864" y="363290"/>
                      <a:pt x="641869" y="394063"/>
                    </a:cubicBezTo>
                    <a:lnTo>
                      <a:pt x="659358" y="402692"/>
                    </a:lnTo>
                    <a:lnTo>
                      <a:pt x="562479" y="588915"/>
                    </a:lnTo>
                    <a:cubicBezTo>
                      <a:pt x="542646" y="630701"/>
                      <a:pt x="523303" y="673770"/>
                      <a:pt x="504913" y="717817"/>
                    </a:cubicBezTo>
                    <a:lnTo>
                      <a:pt x="460240" y="833946"/>
                    </a:lnTo>
                    <a:lnTo>
                      <a:pt x="457242" y="784886"/>
                    </a:lnTo>
                    <a:cubicBezTo>
                      <a:pt x="452943" y="762334"/>
                      <a:pt x="445377" y="741120"/>
                      <a:pt x="433456" y="724478"/>
                    </a:cubicBezTo>
                    <a:cubicBezTo>
                      <a:pt x="385770" y="657910"/>
                      <a:pt x="294240" y="563990"/>
                      <a:pt x="151000" y="537289"/>
                    </a:cubicBezTo>
                    <a:cubicBezTo>
                      <a:pt x="245426" y="588205"/>
                      <a:pt x="295739" y="677507"/>
                      <a:pt x="301311" y="760078"/>
                    </a:cubicBezTo>
                    <a:cubicBezTo>
                      <a:pt x="305489" y="822006"/>
                      <a:pt x="367400" y="893729"/>
                      <a:pt x="407385" y="923216"/>
                    </a:cubicBezTo>
                    <a:lnTo>
                      <a:pt x="427463" y="932322"/>
                    </a:lnTo>
                    <a:lnTo>
                      <a:pt x="403333" y="1007459"/>
                    </a:lnTo>
                    <a:lnTo>
                      <a:pt x="371658" y="1119165"/>
                    </a:lnTo>
                    <a:lnTo>
                      <a:pt x="346514" y="1159762"/>
                    </a:lnTo>
                    <a:cubicBezTo>
                      <a:pt x="340117" y="1174001"/>
                      <a:pt x="337885" y="1185058"/>
                      <a:pt x="341098" y="1189769"/>
                    </a:cubicBezTo>
                    <a:lnTo>
                      <a:pt x="350305" y="1194829"/>
                    </a:lnTo>
                    <a:lnTo>
                      <a:pt x="299442" y="1389685"/>
                    </a:lnTo>
                    <a:lnTo>
                      <a:pt x="296897" y="1400082"/>
                    </a:lnTo>
                    <a:lnTo>
                      <a:pt x="291721" y="1379526"/>
                    </a:lnTo>
                    <a:cubicBezTo>
                      <a:pt x="288059" y="1369228"/>
                      <a:pt x="283426" y="1359645"/>
                      <a:pt x="277675" y="1351177"/>
                    </a:cubicBezTo>
                    <a:cubicBezTo>
                      <a:pt x="231673" y="1283435"/>
                      <a:pt x="142526" y="1187250"/>
                      <a:pt x="0" y="1156968"/>
                    </a:cubicBezTo>
                    <a:cubicBezTo>
                      <a:pt x="93120" y="1210234"/>
                      <a:pt x="141179" y="1300769"/>
                      <a:pt x="144679" y="1383454"/>
                    </a:cubicBezTo>
                    <a:cubicBezTo>
                      <a:pt x="147305" y="1445467"/>
                      <a:pt x="207399" y="1518719"/>
                      <a:pt x="246633" y="1549199"/>
                    </a:cubicBezTo>
                    <a:lnTo>
                      <a:pt x="258943" y="1555159"/>
                    </a:lnTo>
                    <a:lnTo>
                      <a:pt x="237009" y="1644782"/>
                    </a:lnTo>
                    <a:cubicBezTo>
                      <a:pt x="177150" y="1896446"/>
                      <a:pt x="126879" y="2126659"/>
                      <a:pt x="102953" y="2235042"/>
                    </a:cubicBezTo>
                    <a:lnTo>
                      <a:pt x="146832" y="2239882"/>
                    </a:lnTo>
                    <a:cubicBezTo>
                      <a:pt x="170203" y="2156446"/>
                      <a:pt x="205219" y="1996949"/>
                      <a:pt x="246325" y="1811504"/>
                    </a:cubicBezTo>
                    <a:lnTo>
                      <a:pt x="248981" y="1799696"/>
                    </a:lnTo>
                    <a:lnTo>
                      <a:pt x="254588" y="1800579"/>
                    </a:lnTo>
                    <a:cubicBezTo>
                      <a:pt x="304137" y="1804231"/>
                      <a:pt x="397825" y="1790102"/>
                      <a:pt x="441316" y="1745819"/>
                    </a:cubicBezTo>
                    <a:cubicBezTo>
                      <a:pt x="499305" y="1686774"/>
                      <a:pt x="595637" y="1651751"/>
                      <a:pt x="700456" y="1674584"/>
                    </a:cubicBezTo>
                    <a:cubicBezTo>
                      <a:pt x="574352" y="1601589"/>
                      <a:pt x="443730" y="1613282"/>
                      <a:pt x="364195" y="1632761"/>
                    </a:cubicBezTo>
                    <a:cubicBezTo>
                      <a:pt x="344312" y="1637630"/>
                      <a:pt x="324757" y="1648806"/>
                      <a:pt x="306811" y="1663125"/>
                    </a:cubicBezTo>
                    <a:lnTo>
                      <a:pt x="271512" y="1699524"/>
                    </a:lnTo>
                    <a:lnTo>
                      <a:pt x="311858" y="1520141"/>
                    </a:lnTo>
                    <a:cubicBezTo>
                      <a:pt x="334762" y="1420710"/>
                      <a:pt x="358494" y="1321056"/>
                      <a:pt x="382360" y="1227443"/>
                    </a:cubicBezTo>
                    <a:lnTo>
                      <a:pt x="389993" y="1199070"/>
                    </a:lnTo>
                    <a:lnTo>
                      <a:pt x="400455" y="1199177"/>
                    </a:lnTo>
                    <a:cubicBezTo>
                      <a:pt x="451823" y="1196995"/>
                      <a:pt x="522924" y="1181033"/>
                      <a:pt x="559167" y="1144131"/>
                    </a:cubicBezTo>
                    <a:cubicBezTo>
                      <a:pt x="617156" y="1085086"/>
                      <a:pt x="713487" y="1050062"/>
                      <a:pt x="818307" y="1072896"/>
                    </a:cubicBezTo>
                    <a:cubicBezTo>
                      <a:pt x="692202" y="999901"/>
                      <a:pt x="561581" y="1011593"/>
                      <a:pt x="482046" y="1031072"/>
                    </a:cubicBezTo>
                    <a:lnTo>
                      <a:pt x="427415" y="1059980"/>
                    </a:lnTo>
                    <a:lnTo>
                      <a:pt x="430064" y="1050131"/>
                    </a:lnTo>
                    <a:cubicBezTo>
                      <a:pt x="445888" y="994949"/>
                      <a:pt x="461566" y="944309"/>
                      <a:pt x="476892" y="900065"/>
                    </a:cubicBezTo>
                    <a:cubicBezTo>
                      <a:pt x="507543" y="811580"/>
                      <a:pt x="544104" y="727288"/>
                      <a:pt x="582733" y="648388"/>
                    </a:cubicBezTo>
                    <a:lnTo>
                      <a:pt x="591905" y="631376"/>
                    </a:lnTo>
                    <a:lnTo>
                      <a:pt x="598925" y="632482"/>
                    </a:lnTo>
                    <a:cubicBezTo>
                      <a:pt x="648473" y="636134"/>
                      <a:pt x="742161" y="622005"/>
                      <a:pt x="785653" y="577722"/>
                    </a:cubicBezTo>
                    <a:cubicBezTo>
                      <a:pt x="843642" y="518677"/>
                      <a:pt x="939973" y="483654"/>
                      <a:pt x="1044793" y="506487"/>
                    </a:cubicBezTo>
                    <a:cubicBezTo>
                      <a:pt x="918688" y="433492"/>
                      <a:pt x="788066" y="445185"/>
                      <a:pt x="708532" y="464664"/>
                    </a:cubicBezTo>
                    <a:lnTo>
                      <a:pt x="671110" y="484465"/>
                    </a:lnTo>
                    <a:lnTo>
                      <a:pt x="700979" y="429063"/>
                    </a:lnTo>
                    <a:cubicBezTo>
                      <a:pt x="778821" y="295227"/>
                      <a:pt x="849563" y="187751"/>
                      <a:pt x="882467" y="116218"/>
                    </a:cubicBezTo>
                    <a:lnTo>
                      <a:pt x="871738" y="41668"/>
                    </a:lnTo>
                    <a:cubicBezTo>
                      <a:pt x="844901" y="87691"/>
                      <a:pt x="797334" y="161824"/>
                      <a:pt x="741604" y="255792"/>
                    </a:cubicBezTo>
                    <a:lnTo>
                      <a:pt x="696759" y="333336"/>
                    </a:lnTo>
                    <a:lnTo>
                      <a:pt x="698154" y="325969"/>
                    </a:lnTo>
                    <a:cubicBezTo>
                      <a:pt x="701877" y="282074"/>
                      <a:pt x="697138" y="230321"/>
                      <a:pt x="674391" y="196279"/>
                    </a:cubicBezTo>
                    <a:cubicBezTo>
                      <a:pt x="628897" y="128195"/>
                      <a:pt x="540471" y="31347"/>
                      <a:pt x="398175" y="0"/>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561" name="Google Shape;561;p25"/>
              <p:cNvSpPr/>
              <p:nvPr/>
            </p:nvSpPr>
            <p:spPr>
              <a:xfrm rot="-1374346">
                <a:off x="4028299" y="4168843"/>
                <a:ext cx="537742" cy="460238"/>
              </a:xfrm>
              <a:custGeom>
                <a:avLst/>
                <a:gdLst/>
                <a:ahLst/>
                <a:cxnLst/>
                <a:rect l="l" t="t" r="r" b="b"/>
                <a:pathLst>
                  <a:path w="558128" h="534914" extrusionOk="0">
                    <a:moveTo>
                      <a:pt x="321454" y="0"/>
                    </a:moveTo>
                    <a:cubicBezTo>
                      <a:pt x="351415" y="0"/>
                      <a:pt x="378539" y="12144"/>
                      <a:pt x="398173" y="31778"/>
                    </a:cubicBezTo>
                    <a:lnTo>
                      <a:pt x="404781" y="41579"/>
                    </a:lnTo>
                    <a:lnTo>
                      <a:pt x="407399" y="39814"/>
                    </a:lnTo>
                    <a:cubicBezTo>
                      <a:pt x="420380" y="34324"/>
                      <a:pt x="434651" y="31288"/>
                      <a:pt x="449631" y="31288"/>
                    </a:cubicBezTo>
                    <a:cubicBezTo>
                      <a:pt x="509552" y="31288"/>
                      <a:pt x="558128" y="79864"/>
                      <a:pt x="558128" y="139785"/>
                    </a:cubicBezTo>
                    <a:cubicBezTo>
                      <a:pt x="558128" y="162256"/>
                      <a:pt x="551297" y="183131"/>
                      <a:pt x="539598" y="200447"/>
                    </a:cubicBezTo>
                    <a:lnTo>
                      <a:pt x="527971" y="213243"/>
                    </a:lnTo>
                    <a:lnTo>
                      <a:pt x="544556" y="237841"/>
                    </a:lnTo>
                    <a:cubicBezTo>
                      <a:pt x="550046" y="250822"/>
                      <a:pt x="553082" y="265093"/>
                      <a:pt x="553082" y="280073"/>
                    </a:cubicBezTo>
                    <a:cubicBezTo>
                      <a:pt x="553082" y="325014"/>
                      <a:pt x="525758" y="363573"/>
                      <a:pt x="486817" y="380044"/>
                    </a:cubicBezTo>
                    <a:lnTo>
                      <a:pt x="455184" y="386430"/>
                    </a:lnTo>
                    <a:lnTo>
                      <a:pt x="463257" y="426417"/>
                    </a:lnTo>
                    <a:cubicBezTo>
                      <a:pt x="463257" y="486338"/>
                      <a:pt x="414681" y="534914"/>
                      <a:pt x="354760" y="534914"/>
                    </a:cubicBezTo>
                    <a:cubicBezTo>
                      <a:pt x="324800" y="534914"/>
                      <a:pt x="297675" y="522770"/>
                      <a:pt x="278041" y="503136"/>
                    </a:cubicBezTo>
                    <a:lnTo>
                      <a:pt x="264452" y="482980"/>
                    </a:lnTo>
                    <a:lnTo>
                      <a:pt x="234499" y="503175"/>
                    </a:lnTo>
                    <a:cubicBezTo>
                      <a:pt x="221518" y="508665"/>
                      <a:pt x="207247" y="511701"/>
                      <a:pt x="192267" y="511701"/>
                    </a:cubicBezTo>
                    <a:cubicBezTo>
                      <a:pt x="132346" y="511701"/>
                      <a:pt x="83770" y="463125"/>
                      <a:pt x="83770" y="403204"/>
                    </a:cubicBezTo>
                    <a:lnTo>
                      <a:pt x="87094" y="381221"/>
                    </a:lnTo>
                    <a:lnTo>
                      <a:pt x="66265" y="377016"/>
                    </a:lnTo>
                    <a:cubicBezTo>
                      <a:pt x="27324" y="360545"/>
                      <a:pt x="0" y="321986"/>
                      <a:pt x="0" y="277045"/>
                    </a:cubicBezTo>
                    <a:cubicBezTo>
                      <a:pt x="0" y="247085"/>
                      <a:pt x="12144" y="219960"/>
                      <a:pt x="31778" y="200326"/>
                    </a:cubicBezTo>
                    <a:lnTo>
                      <a:pt x="55047" y="184638"/>
                    </a:lnTo>
                    <a:lnTo>
                      <a:pt x="54332" y="183150"/>
                    </a:lnTo>
                    <a:cubicBezTo>
                      <a:pt x="51162" y="172958"/>
                      <a:pt x="49454" y="162121"/>
                      <a:pt x="49454" y="150886"/>
                    </a:cubicBezTo>
                    <a:cubicBezTo>
                      <a:pt x="49454" y="90965"/>
                      <a:pt x="98030" y="42389"/>
                      <a:pt x="157951" y="42389"/>
                    </a:cubicBezTo>
                    <a:cubicBezTo>
                      <a:pt x="180421" y="42389"/>
                      <a:pt x="201296" y="49220"/>
                      <a:pt x="218613" y="60919"/>
                    </a:cubicBezTo>
                    <a:lnTo>
                      <a:pt x="222628" y="64567"/>
                    </a:lnTo>
                    <a:lnTo>
                      <a:pt x="244735" y="31778"/>
                    </a:lnTo>
                    <a:cubicBezTo>
                      <a:pt x="264369" y="12144"/>
                      <a:pt x="291494" y="0"/>
                      <a:pt x="321454" y="0"/>
                    </a:cubicBezTo>
                    <a:close/>
                  </a:path>
                </a:pathLst>
              </a:custGeom>
              <a:solidFill>
                <a:schemeClr val="accent6"/>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nvGrpSpPr>
            <p:cNvPr id="562" name="Google Shape;562;p25"/>
            <p:cNvGrpSpPr/>
            <p:nvPr/>
          </p:nvGrpSpPr>
          <p:grpSpPr>
            <a:xfrm rot="215344">
              <a:off x="680963" y="3959985"/>
              <a:ext cx="1575177" cy="2973419"/>
              <a:chOff x="6812776" y="643385"/>
              <a:chExt cx="1603353" cy="3026606"/>
            </a:xfrm>
          </p:grpSpPr>
          <p:sp>
            <p:nvSpPr>
              <p:cNvPr id="563" name="Google Shape;563;p25"/>
              <p:cNvSpPr/>
              <p:nvPr/>
            </p:nvSpPr>
            <p:spPr>
              <a:xfrm rot="-5995998" flipH="1">
                <a:off x="6360430" y="1774043"/>
                <a:ext cx="2683615" cy="979539"/>
              </a:xfrm>
              <a:custGeom>
                <a:avLst/>
                <a:gdLst/>
                <a:ahLst/>
                <a:cxnLst/>
                <a:rect l="l" t="t" r="r" b="b"/>
                <a:pathLst>
                  <a:path w="2683640" h="979548" extrusionOk="0">
                    <a:moveTo>
                      <a:pt x="510" y="530925"/>
                    </a:moveTo>
                    <a:cubicBezTo>
                      <a:pt x="2434" y="548241"/>
                      <a:pt x="9882" y="566175"/>
                      <a:pt x="24246" y="584633"/>
                    </a:cubicBezTo>
                    <a:cubicBezTo>
                      <a:pt x="139163" y="732300"/>
                      <a:pt x="322171" y="430760"/>
                      <a:pt x="367171" y="381500"/>
                    </a:cubicBezTo>
                    <a:lnTo>
                      <a:pt x="362218" y="375221"/>
                    </a:lnTo>
                    <a:lnTo>
                      <a:pt x="468461" y="410496"/>
                    </a:lnTo>
                    <a:lnTo>
                      <a:pt x="643261" y="459981"/>
                    </a:lnTo>
                    <a:lnTo>
                      <a:pt x="611216" y="485315"/>
                    </a:lnTo>
                    <a:cubicBezTo>
                      <a:pt x="515397" y="562502"/>
                      <a:pt x="377837" y="689076"/>
                      <a:pt x="487029" y="777229"/>
                    </a:cubicBezTo>
                    <a:cubicBezTo>
                      <a:pt x="632619" y="894767"/>
                      <a:pt x="741966" y="559415"/>
                      <a:pt x="774534" y="501184"/>
                    </a:cubicBezTo>
                    <a:lnTo>
                      <a:pt x="765295" y="493827"/>
                    </a:lnTo>
                    <a:lnTo>
                      <a:pt x="910308" y="525658"/>
                    </a:lnTo>
                    <a:cubicBezTo>
                      <a:pt x="963334" y="535940"/>
                      <a:pt x="1017223" y="544937"/>
                      <a:pt x="1071529" y="552204"/>
                    </a:cubicBezTo>
                    <a:lnTo>
                      <a:pt x="1111358" y="556466"/>
                    </a:lnTo>
                    <a:lnTo>
                      <a:pt x="1107135" y="563873"/>
                    </a:lnTo>
                    <a:cubicBezTo>
                      <a:pt x="1050280" y="657805"/>
                      <a:pt x="909533" y="876247"/>
                      <a:pt x="1064917" y="927835"/>
                    </a:cubicBezTo>
                    <a:cubicBezTo>
                      <a:pt x="1220302" y="979422"/>
                      <a:pt x="1227996" y="716067"/>
                      <a:pt x="1234229" y="605236"/>
                    </a:cubicBezTo>
                    <a:lnTo>
                      <a:pt x="1237115" y="569922"/>
                    </a:lnTo>
                    <a:lnTo>
                      <a:pt x="1254547" y="571787"/>
                    </a:lnTo>
                    <a:lnTo>
                      <a:pt x="1292670" y="574601"/>
                    </a:lnTo>
                    <a:lnTo>
                      <a:pt x="1293748" y="578766"/>
                    </a:lnTo>
                    <a:lnTo>
                      <a:pt x="1327009" y="577135"/>
                    </a:lnTo>
                    <a:lnTo>
                      <a:pt x="1440949" y="585545"/>
                    </a:lnTo>
                    <a:lnTo>
                      <a:pt x="1541635" y="591018"/>
                    </a:lnTo>
                    <a:lnTo>
                      <a:pt x="1533896" y="611363"/>
                    </a:lnTo>
                    <a:cubicBezTo>
                      <a:pt x="1492197" y="712934"/>
                      <a:pt x="1386796" y="950458"/>
                      <a:pt x="1548275" y="977482"/>
                    </a:cubicBezTo>
                    <a:cubicBezTo>
                      <a:pt x="1709753" y="1004506"/>
                      <a:pt x="1676769" y="743112"/>
                      <a:pt x="1665847" y="632645"/>
                    </a:cubicBezTo>
                    <a:lnTo>
                      <a:pt x="1663252" y="597250"/>
                    </a:lnTo>
                    <a:lnTo>
                      <a:pt x="1737487" y="599923"/>
                    </a:lnTo>
                    <a:lnTo>
                      <a:pt x="1739346" y="604030"/>
                    </a:lnTo>
                    <a:lnTo>
                      <a:pt x="1754873" y="600549"/>
                    </a:lnTo>
                    <a:lnTo>
                      <a:pt x="1973574" y="608422"/>
                    </a:lnTo>
                    <a:lnTo>
                      <a:pt x="1973138" y="609331"/>
                    </a:lnTo>
                    <a:cubicBezTo>
                      <a:pt x="1923129" y="707079"/>
                      <a:pt x="1798322" y="935005"/>
                      <a:pt x="1956990" y="975377"/>
                    </a:cubicBezTo>
                    <a:cubicBezTo>
                      <a:pt x="2115658" y="1015749"/>
                      <a:pt x="2104548" y="752516"/>
                      <a:pt x="2102859" y="641523"/>
                    </a:cubicBezTo>
                    <a:lnTo>
                      <a:pt x="2103154" y="612522"/>
                    </a:lnTo>
                    <a:lnTo>
                      <a:pt x="2252074" y="616063"/>
                    </a:lnTo>
                    <a:cubicBezTo>
                      <a:pt x="2438725" y="619931"/>
                      <a:pt x="2595736" y="621662"/>
                      <a:pt x="2683640" y="622798"/>
                    </a:cubicBezTo>
                    <a:lnTo>
                      <a:pt x="2678927" y="572967"/>
                    </a:lnTo>
                    <a:cubicBezTo>
                      <a:pt x="2613720" y="568469"/>
                      <a:pt x="2509869" y="566003"/>
                      <a:pt x="2384206" y="563981"/>
                    </a:cubicBezTo>
                    <a:lnTo>
                      <a:pt x="2269245" y="562336"/>
                    </a:lnTo>
                    <a:lnTo>
                      <a:pt x="2272834" y="542985"/>
                    </a:lnTo>
                    <a:cubicBezTo>
                      <a:pt x="2295835" y="434388"/>
                      <a:pt x="2357357" y="178205"/>
                      <a:pt x="2193887" y="187311"/>
                    </a:cubicBezTo>
                    <a:cubicBezTo>
                      <a:pt x="2030416" y="196418"/>
                      <a:pt x="2109064" y="444090"/>
                      <a:pt x="2139344" y="549631"/>
                    </a:cubicBezTo>
                    <a:lnTo>
                      <a:pt x="2142151" y="560476"/>
                    </a:lnTo>
                    <a:lnTo>
                      <a:pt x="1958603" y="557654"/>
                    </a:lnTo>
                    <a:lnTo>
                      <a:pt x="1854494" y="555328"/>
                    </a:lnTo>
                    <a:lnTo>
                      <a:pt x="1854658" y="541353"/>
                    </a:lnTo>
                    <a:cubicBezTo>
                      <a:pt x="1858778" y="430424"/>
                      <a:pt x="1875653" y="167498"/>
                      <a:pt x="1716138" y="204384"/>
                    </a:cubicBezTo>
                    <a:cubicBezTo>
                      <a:pt x="1579411" y="236001"/>
                      <a:pt x="1647883" y="409941"/>
                      <a:pt x="1700374" y="521225"/>
                    </a:cubicBezTo>
                    <a:lnTo>
                      <a:pt x="1715256" y="552042"/>
                    </a:lnTo>
                    <a:lnTo>
                      <a:pt x="1503097" y="544450"/>
                    </a:lnTo>
                    <a:lnTo>
                      <a:pt x="1417562" y="539435"/>
                    </a:lnTo>
                    <a:lnTo>
                      <a:pt x="1418069" y="536699"/>
                    </a:lnTo>
                    <a:cubicBezTo>
                      <a:pt x="1441070" y="428102"/>
                      <a:pt x="1502593" y="171920"/>
                      <a:pt x="1339122" y="181026"/>
                    </a:cubicBezTo>
                    <a:cubicBezTo>
                      <a:pt x="1199005" y="188832"/>
                      <a:pt x="1236770" y="371910"/>
                      <a:pt x="1269488" y="490522"/>
                    </a:cubicBezTo>
                    <a:lnTo>
                      <a:pt x="1281007" y="530841"/>
                    </a:lnTo>
                    <a:lnTo>
                      <a:pt x="1118667" y="514830"/>
                    </a:lnTo>
                    <a:lnTo>
                      <a:pt x="979326" y="491753"/>
                    </a:lnTo>
                    <a:lnTo>
                      <a:pt x="982701" y="465604"/>
                    </a:lnTo>
                    <a:cubicBezTo>
                      <a:pt x="999699" y="355906"/>
                      <a:pt x="1047049" y="96729"/>
                      <a:pt x="884326" y="114807"/>
                    </a:cubicBezTo>
                    <a:cubicBezTo>
                      <a:pt x="744849" y="130302"/>
                      <a:pt x="792620" y="311027"/>
                      <a:pt x="831807" y="427662"/>
                    </a:cubicBezTo>
                    <a:lnTo>
                      <a:pt x="843576" y="461659"/>
                    </a:lnTo>
                    <a:lnTo>
                      <a:pt x="815512" y="455234"/>
                    </a:lnTo>
                    <a:lnTo>
                      <a:pt x="590881" y="388039"/>
                    </a:lnTo>
                    <a:lnTo>
                      <a:pt x="598017" y="387193"/>
                    </a:lnTo>
                    <a:cubicBezTo>
                      <a:pt x="600991" y="320539"/>
                      <a:pt x="684609" y="-22134"/>
                      <a:pt x="498948" y="1130"/>
                    </a:cubicBezTo>
                    <a:cubicBezTo>
                      <a:pt x="359702" y="18577"/>
                      <a:pt x="410000" y="198616"/>
                      <a:pt x="450817" y="314689"/>
                    </a:cubicBezTo>
                    <a:lnTo>
                      <a:pt x="462039" y="345693"/>
                    </a:lnTo>
                    <a:lnTo>
                      <a:pt x="426792" y="333539"/>
                    </a:lnTo>
                    <a:cubicBezTo>
                      <a:pt x="314563" y="293996"/>
                      <a:pt x="222166" y="259964"/>
                      <a:pt x="157057" y="244911"/>
                    </a:cubicBezTo>
                    <a:lnTo>
                      <a:pt x="76922" y="273979"/>
                    </a:lnTo>
                    <a:cubicBezTo>
                      <a:pt x="95974" y="280381"/>
                      <a:pt x="119015" y="288621"/>
                      <a:pt x="145599" y="298254"/>
                    </a:cubicBezTo>
                    <a:lnTo>
                      <a:pt x="219605" y="325104"/>
                    </a:lnTo>
                    <a:lnTo>
                      <a:pt x="211788" y="328771"/>
                    </a:lnTo>
                    <a:cubicBezTo>
                      <a:pt x="119364" y="373169"/>
                      <a:pt x="-9110" y="444342"/>
                      <a:pt x="510" y="530925"/>
                    </a:cubicBezTo>
                    <a:close/>
                  </a:path>
                </a:pathLst>
              </a:custGeom>
              <a:gradFill>
                <a:gsLst>
                  <a:gs pos="0">
                    <a:srgbClr val="595959"/>
                  </a:gs>
                  <a:gs pos="60000">
                    <a:srgbClr val="6F803B"/>
                  </a:gs>
                  <a:gs pos="100000">
                    <a:srgbClr val="6F803B"/>
                  </a:gs>
                </a:gsLst>
                <a:lin ang="0" scaled="0"/>
              </a:gra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sp>
            <p:nvSpPr>
              <p:cNvPr id="564" name="Google Shape;564;p25"/>
              <p:cNvSpPr/>
              <p:nvPr/>
            </p:nvSpPr>
            <p:spPr>
              <a:xfrm rot="8199617">
                <a:off x="6943415" y="691933"/>
                <a:ext cx="347957" cy="518430"/>
              </a:xfrm>
              <a:custGeom>
                <a:avLst/>
                <a:gdLst/>
                <a:ahLst/>
                <a:cxnLst/>
                <a:rect l="l" t="t" r="r" b="b"/>
                <a:pathLst>
                  <a:path w="1425735" h="2739746" extrusionOk="0">
                    <a:moveTo>
                      <a:pt x="121841" y="2709471"/>
                    </a:moveTo>
                    <a:cubicBezTo>
                      <a:pt x="223273" y="2258156"/>
                      <a:pt x="-504362" y="-69284"/>
                      <a:pt x="730433" y="1583"/>
                    </a:cubicBezTo>
                    <a:cubicBezTo>
                      <a:pt x="1965228" y="72450"/>
                      <a:pt x="1136161" y="1806842"/>
                      <a:pt x="1339025" y="2709471"/>
                    </a:cubicBezTo>
                    <a:lnTo>
                      <a:pt x="1339025" y="2709471"/>
                    </a:lnTo>
                    <a:cubicBezTo>
                      <a:pt x="1278468" y="2713507"/>
                      <a:pt x="1284523" y="1742586"/>
                      <a:pt x="1157354" y="2721578"/>
                    </a:cubicBezTo>
                    <a:cubicBezTo>
                      <a:pt x="1018074" y="2218961"/>
                      <a:pt x="1048354" y="2146292"/>
                      <a:pt x="939352" y="2691299"/>
                    </a:cubicBezTo>
                    <a:cubicBezTo>
                      <a:pt x="805120" y="2215933"/>
                      <a:pt x="832369" y="2016097"/>
                      <a:pt x="678959" y="2739746"/>
                    </a:cubicBezTo>
                    <a:cubicBezTo>
                      <a:pt x="516466" y="2196758"/>
                      <a:pt x="584086" y="2054449"/>
                      <a:pt x="400399" y="2703411"/>
                    </a:cubicBezTo>
                    <a:cubicBezTo>
                      <a:pt x="269194" y="2008025"/>
                      <a:pt x="249010" y="2359253"/>
                      <a:pt x="121841" y="2709471"/>
                    </a:cubicBezTo>
                    <a:lnTo>
                      <a:pt x="121841" y="2709471"/>
                    </a:lnTo>
                    <a:close/>
                  </a:path>
                </a:pathLst>
              </a:custGeom>
              <a:solidFill>
                <a:schemeClr val="accent4"/>
              </a:solidFill>
              <a:ln>
                <a:noFill/>
              </a:ln>
              <a:effectLst>
                <a:outerShdw blurRad="50800" dist="38100" dir="10800000" algn="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panose="020F0502020204030204"/>
                  <a:ea typeface="Calibri" panose="020F0502020204030204"/>
                  <a:cs typeface="Calibri" panose="020F0502020204030204"/>
                  <a:sym typeface="Calibri" panose="020F0502020204030204"/>
                </a:endParaRPr>
              </a:p>
            </p:txBody>
          </p:sp>
        </p:grpSp>
      </p:grpSp>
      <p:sp>
        <p:nvSpPr>
          <p:cNvPr id="38" name="Rectangle 37"/>
          <p:cNvSpPr/>
          <p:nvPr/>
        </p:nvSpPr>
        <p:spPr>
          <a:xfrm>
            <a:off x="2346233" y="752629"/>
            <a:ext cx="8384026" cy="984885"/>
          </a:xfrm>
          <a:prstGeom prst="rect">
            <a:avLst/>
          </a:prstGeom>
        </p:spPr>
        <p:txBody>
          <a:bodyPr wrap="none">
            <a:spAutoFit/>
          </a:bodyPr>
          <a:lstStyle/>
          <a:p>
            <a:r>
              <a:rPr lang="vi-VN" sz="5800" smtClean="0">
                <a:latin typeface="+mj-lt"/>
              </a:rPr>
              <a:t>CÁC NHÓM TRÌNH BÀY</a:t>
            </a:r>
            <a:endParaRPr lang="vi-VN" sz="5800">
              <a:latin typeface="+mj-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pic>
        <p:nvPicPr>
          <p:cNvPr id="16" name="Picture 15" descr="z2673179163856_4fbbdf211d087afb9112d0ae901940a8.jpg"/>
          <p:cNvPicPr>
            <a:picLocks noChangeAspect="1"/>
          </p:cNvPicPr>
          <p:nvPr/>
        </p:nvPicPr>
        <p:blipFill>
          <a:blip r:embed="rId1"/>
          <a:stretch>
            <a:fillRect/>
          </a:stretch>
        </p:blipFill>
        <p:spPr>
          <a:xfrm>
            <a:off x="5205413" y="2149037"/>
            <a:ext cx="1384574" cy="2087967"/>
          </a:xfrm>
          <a:prstGeom prst="rect">
            <a:avLst/>
          </a:prstGeom>
        </p:spPr>
      </p:pic>
      <p:sp>
        <p:nvSpPr>
          <p:cNvPr id="24" name="Line Callout 3 (Border and Accent Bar) 23"/>
          <p:cNvSpPr/>
          <p:nvPr/>
        </p:nvSpPr>
        <p:spPr>
          <a:xfrm>
            <a:off x="8923283" y="504496"/>
            <a:ext cx="2900855" cy="2380594"/>
          </a:xfrm>
          <a:prstGeom prst="accentBorderCallout3">
            <a:avLst>
              <a:gd name="adj1" fmla="val 50569"/>
              <a:gd name="adj2" fmla="val 439"/>
              <a:gd name="adj3" fmla="val 18750"/>
              <a:gd name="adj4" fmla="val -16667"/>
              <a:gd name="adj5" fmla="val 13636"/>
              <a:gd name="adj6" fmla="val -47369"/>
              <a:gd name="adj7" fmla="val 68321"/>
              <a:gd name="adj8" fmla="val -82885"/>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vi-VN"/>
          </a:p>
        </p:txBody>
      </p:sp>
      <p:pic>
        <p:nvPicPr>
          <p:cNvPr id="25" name="Picture 24" descr="b17e.jpg"/>
          <p:cNvPicPr>
            <a:picLocks noChangeAspect="1"/>
          </p:cNvPicPr>
          <p:nvPr/>
        </p:nvPicPr>
        <p:blipFill>
          <a:blip r:embed="rId2"/>
          <a:stretch>
            <a:fillRect/>
          </a:stretch>
        </p:blipFill>
        <p:spPr>
          <a:xfrm>
            <a:off x="8982679" y="561364"/>
            <a:ext cx="2809927" cy="2260664"/>
          </a:xfrm>
          <a:prstGeom prst="rect">
            <a:avLst/>
          </a:prstGeom>
        </p:spPr>
      </p:pic>
      <p:sp>
        <p:nvSpPr>
          <p:cNvPr id="26" name="Oval Callout 25"/>
          <p:cNvSpPr/>
          <p:nvPr/>
        </p:nvSpPr>
        <p:spPr>
          <a:xfrm>
            <a:off x="315311" y="0"/>
            <a:ext cx="3988676" cy="2853559"/>
          </a:xfrm>
          <a:prstGeom prst="wedgeEllipseCallout">
            <a:avLst>
              <a:gd name="adj1" fmla="val 73892"/>
              <a:gd name="adj2" fmla="val 390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vi-VN"/>
          </a:p>
        </p:txBody>
      </p:sp>
      <p:pic>
        <p:nvPicPr>
          <p:cNvPr id="27" name="Picture 26" descr="b17n.jpg"/>
          <p:cNvPicPr>
            <a:picLocks noChangeAspect="1"/>
          </p:cNvPicPr>
          <p:nvPr/>
        </p:nvPicPr>
        <p:blipFill>
          <a:blip r:embed="rId3"/>
          <a:stretch>
            <a:fillRect/>
          </a:stretch>
        </p:blipFill>
        <p:spPr>
          <a:xfrm>
            <a:off x="1167053" y="471914"/>
            <a:ext cx="2285595" cy="1687962"/>
          </a:xfrm>
          <a:prstGeom prst="rect">
            <a:avLst/>
          </a:prstGeom>
        </p:spPr>
      </p:pic>
      <p:sp>
        <p:nvSpPr>
          <p:cNvPr id="29" name="Rounded Rectangular Callout 28"/>
          <p:cNvSpPr/>
          <p:nvPr/>
        </p:nvSpPr>
        <p:spPr>
          <a:xfrm>
            <a:off x="315308" y="4162096"/>
            <a:ext cx="4508939" cy="2443656"/>
          </a:xfrm>
          <a:prstGeom prst="wedgeRoundRectCallout">
            <a:avLst>
              <a:gd name="adj1" fmla="val 62338"/>
              <a:gd name="adj2" fmla="val -45887"/>
              <a:gd name="adj3" fmla="val 16667"/>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vi-VN"/>
          </a:p>
        </p:txBody>
      </p:sp>
      <p:pic>
        <p:nvPicPr>
          <p:cNvPr id="30" name="Picture 29" descr="b17j.jpg"/>
          <p:cNvPicPr>
            <a:picLocks noChangeAspect="1"/>
          </p:cNvPicPr>
          <p:nvPr/>
        </p:nvPicPr>
        <p:blipFill>
          <a:blip r:embed="rId4"/>
          <a:stretch>
            <a:fillRect/>
          </a:stretch>
        </p:blipFill>
        <p:spPr>
          <a:xfrm>
            <a:off x="488731" y="4784571"/>
            <a:ext cx="4146332" cy="1419423"/>
          </a:xfrm>
          <a:prstGeom prst="rect">
            <a:avLst/>
          </a:prstGeom>
        </p:spPr>
      </p:pic>
      <p:sp>
        <p:nvSpPr>
          <p:cNvPr id="31" name="Rectangular Callout 30"/>
          <p:cNvSpPr/>
          <p:nvPr/>
        </p:nvSpPr>
        <p:spPr>
          <a:xfrm>
            <a:off x="6653049" y="4430110"/>
            <a:ext cx="5218386" cy="2222938"/>
          </a:xfrm>
          <a:prstGeom prst="wedgeRectCallout">
            <a:avLst>
              <a:gd name="adj1" fmla="val -51162"/>
              <a:gd name="adj2" fmla="val -77532"/>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vi-VN"/>
          </a:p>
        </p:txBody>
      </p:sp>
      <p:pic>
        <p:nvPicPr>
          <p:cNvPr id="32" name="Picture 31" descr="b17l.jpg"/>
          <p:cNvPicPr>
            <a:picLocks noChangeAspect="1"/>
          </p:cNvPicPr>
          <p:nvPr/>
        </p:nvPicPr>
        <p:blipFill>
          <a:blip r:embed="rId5"/>
          <a:stretch>
            <a:fillRect/>
          </a:stretch>
        </p:blipFill>
        <p:spPr>
          <a:xfrm>
            <a:off x="6966135" y="4603530"/>
            <a:ext cx="4660541" cy="198066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2000"/>
                                        <p:tgtEl>
                                          <p:spTgt spid="16"/>
                                        </p:tgtEl>
                                      </p:cBhvr>
                                    </p:animEffect>
                                  </p:childTnLst>
                                </p:cTn>
                              </p:par>
                            </p:childTnLst>
                          </p:cTn>
                        </p:par>
                        <p:par>
                          <p:cTn id="8" fill="hold">
                            <p:stCondLst>
                              <p:cond delay="2000"/>
                            </p:stCondLst>
                            <p:childTnLst>
                              <p:par>
                                <p:cTn id="9" presetID="2" presetClass="entr" presetSubtype="4" fill="hold" grpId="0" nodeType="afterEffect">
                                  <p:stCondLst>
                                    <p:cond delay="0"/>
                                  </p:stCondLst>
                                  <p:childTnLst>
                                    <p:set>
                                      <p:cBhvr>
                                        <p:cTn id="10" dur="1" fill="hold">
                                          <p:stCondLst>
                                            <p:cond delay="0"/>
                                          </p:stCondLst>
                                        </p:cTn>
                                        <p:tgtEl>
                                          <p:spTgt spid="24"/>
                                        </p:tgtEl>
                                        <p:attrNameLst>
                                          <p:attrName>style.visibility</p:attrName>
                                        </p:attrNameLst>
                                      </p:cBhvr>
                                      <p:to>
                                        <p:strVal val="visible"/>
                                      </p:to>
                                    </p:set>
                                    <p:anim calcmode="lin" valueType="num">
                                      <p:cBhvr additive="base">
                                        <p:cTn id="11" dur="500" fill="hold"/>
                                        <p:tgtEl>
                                          <p:spTgt spid="24"/>
                                        </p:tgtEl>
                                        <p:attrNameLst>
                                          <p:attrName>ppt_x</p:attrName>
                                        </p:attrNameLst>
                                      </p:cBhvr>
                                      <p:tavLst>
                                        <p:tav tm="0">
                                          <p:val>
                                            <p:strVal val="#ppt_x"/>
                                          </p:val>
                                        </p:tav>
                                        <p:tav tm="100000">
                                          <p:val>
                                            <p:strVal val="#ppt_x"/>
                                          </p:val>
                                        </p:tav>
                                      </p:tavLst>
                                    </p:anim>
                                    <p:anim calcmode="lin" valueType="num">
                                      <p:cBhvr additive="base">
                                        <p:cTn id="1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box(in)">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blinds(horizontal)">
                                      <p:cBhvr>
                                        <p:cTn id="22" dur="500"/>
                                        <p:tgtEl>
                                          <p:spTgt spid="26"/>
                                        </p:tgtEl>
                                      </p:cBhvr>
                                    </p:animEffect>
                                  </p:childTnLst>
                                </p:cTn>
                              </p:par>
                            </p:childTnLst>
                          </p:cTn>
                        </p:par>
                        <p:par>
                          <p:cTn id="23" fill="hold">
                            <p:stCondLst>
                              <p:cond delay="500"/>
                            </p:stCondLst>
                            <p:childTnLst>
                              <p:par>
                                <p:cTn id="24" presetID="3" presetClass="entr" presetSubtype="10" fill="hold" nodeType="afterEffect">
                                  <p:stCondLst>
                                    <p:cond delay="0"/>
                                  </p:stCondLst>
                                  <p:childTnLst>
                                    <p:set>
                                      <p:cBhvr>
                                        <p:cTn id="25" dur="1" fill="hold">
                                          <p:stCondLst>
                                            <p:cond delay="0"/>
                                          </p:stCondLst>
                                        </p:cTn>
                                        <p:tgtEl>
                                          <p:spTgt spid="27"/>
                                        </p:tgtEl>
                                        <p:attrNameLst>
                                          <p:attrName>style.visibility</p:attrName>
                                        </p:attrNameLst>
                                      </p:cBhvr>
                                      <p:to>
                                        <p:strVal val="visible"/>
                                      </p:to>
                                    </p:set>
                                    <p:animEffect transition="in" filter="blinds(horizontal)">
                                      <p:cBhvr>
                                        <p:cTn id="26" dur="500"/>
                                        <p:tgtEl>
                                          <p:spTgt spid="27"/>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29"/>
                                        </p:tgtEl>
                                        <p:attrNameLst>
                                          <p:attrName>style.visibility</p:attrName>
                                        </p:attrNameLst>
                                      </p:cBhvr>
                                      <p:to>
                                        <p:strVal val="visible"/>
                                      </p:to>
                                    </p:set>
                                    <p:animEffect transition="in" filter="box(in)">
                                      <p:cBhvr>
                                        <p:cTn id="31" dur="500"/>
                                        <p:tgtEl>
                                          <p:spTgt spid="29"/>
                                        </p:tgtEl>
                                      </p:cBhvr>
                                    </p:animEffect>
                                  </p:childTnLst>
                                </p:cTn>
                              </p:par>
                            </p:childTnLst>
                          </p:cTn>
                        </p:par>
                        <p:par>
                          <p:cTn id="32" fill="hold">
                            <p:stCondLst>
                              <p:cond delay="500"/>
                            </p:stCondLst>
                            <p:childTnLst>
                              <p:par>
                                <p:cTn id="33" presetID="4" presetClass="entr" presetSubtype="16" fill="hold" nodeType="after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box(in)">
                                      <p:cBhvr>
                                        <p:cTn id="35" dur="500"/>
                                        <p:tgtEl>
                                          <p:spTgt spid="30"/>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1"/>
                                        </p:tgtEl>
                                        <p:attrNameLst>
                                          <p:attrName>style.visibility</p:attrName>
                                        </p:attrNameLst>
                                      </p:cBhvr>
                                      <p:to>
                                        <p:strVal val="visible"/>
                                      </p:to>
                                    </p:set>
                                    <p:animEffect transition="in" filter="fade">
                                      <p:cBhvr>
                                        <p:cTn id="40" dur="2000"/>
                                        <p:tgtEl>
                                          <p:spTgt spid="31"/>
                                        </p:tgtEl>
                                      </p:cBhvr>
                                    </p:animEffect>
                                  </p:childTnLst>
                                </p:cTn>
                              </p:par>
                            </p:childTnLst>
                          </p:cTn>
                        </p:par>
                        <p:par>
                          <p:cTn id="41" fill="hold">
                            <p:stCondLst>
                              <p:cond delay="2000"/>
                            </p:stCondLst>
                            <p:childTnLst>
                              <p:par>
                                <p:cTn id="42" presetID="8" presetClass="entr" presetSubtype="16" fill="hold" nodeType="afterEffect">
                                  <p:stCondLst>
                                    <p:cond delay="0"/>
                                  </p:stCondLst>
                                  <p:childTnLst>
                                    <p:set>
                                      <p:cBhvr>
                                        <p:cTn id="43" dur="1" fill="hold">
                                          <p:stCondLst>
                                            <p:cond delay="0"/>
                                          </p:stCondLst>
                                        </p:cTn>
                                        <p:tgtEl>
                                          <p:spTgt spid="32"/>
                                        </p:tgtEl>
                                        <p:attrNameLst>
                                          <p:attrName>style.visibility</p:attrName>
                                        </p:attrNameLst>
                                      </p:cBhvr>
                                      <p:to>
                                        <p:strVal val="visible"/>
                                      </p:to>
                                    </p:set>
                                    <p:animEffect transition="in" filter="diamond(in)">
                                      <p:cBhvr>
                                        <p:cTn id="44" dur="2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6" grpId="0" animBg="1"/>
      <p:bldP spid="29" grpId="0" animBg="1"/>
      <p:bldP spid="3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60"/>
        <p:cNvGrpSpPr/>
        <p:nvPr/>
      </p:nvGrpSpPr>
      <p:grpSpPr>
        <a:xfrm>
          <a:off x="0" y="0"/>
          <a:ext cx="0" cy="0"/>
          <a:chOff x="0" y="0"/>
          <a:chExt cx="0" cy="0"/>
        </a:xfrm>
      </p:grpSpPr>
      <p:sp>
        <p:nvSpPr>
          <p:cNvPr id="8" name="Rectangle 7"/>
          <p:cNvSpPr/>
          <p:nvPr/>
        </p:nvSpPr>
        <p:spPr>
          <a:xfrm>
            <a:off x="4162096" y="1833487"/>
            <a:ext cx="6621518" cy="1938992"/>
          </a:xfrm>
          <a:prstGeom prst="rect">
            <a:avLst/>
          </a:prstGeom>
        </p:spPr>
        <p:txBody>
          <a:bodyPr wrap="square">
            <a:spAutoFit/>
          </a:bodyPr>
          <a:lstStyle/>
          <a:p>
            <a:pPr algn="ctr"/>
            <a:r>
              <a:rPr lang="vi-VN" sz="6000" b="1" smtClean="0">
                <a:latin typeface="+mj-lt"/>
              </a:rPr>
              <a:t>Hoàn thành phiếu bài tập</a:t>
            </a:r>
            <a:endParaRPr lang="vi-VN" sz="6000" b="1">
              <a:latin typeface="+mj-lt"/>
            </a:endParaRPr>
          </a:p>
        </p:txBody>
      </p:sp>
      <p:sp>
        <p:nvSpPr>
          <p:cNvPr id="9" name="Google Shape;918;p30"/>
          <p:cNvSpPr/>
          <p:nvPr/>
        </p:nvSpPr>
        <p:spPr>
          <a:xfrm>
            <a:off x="370885" y="113792"/>
            <a:ext cx="1158371" cy="1446988"/>
          </a:xfrm>
          <a:custGeom>
            <a:avLst/>
            <a:gdLst/>
            <a:ahLst/>
            <a:cxnLst/>
            <a:rect l="l" t="t" r="r" b="b"/>
            <a:pathLst>
              <a:path w="7781" h="10653" extrusionOk="0">
                <a:moveTo>
                  <a:pt x="6156" y="1"/>
                </a:moveTo>
                <a:cubicBezTo>
                  <a:pt x="5532" y="1"/>
                  <a:pt x="4997" y="72"/>
                  <a:pt x="4711" y="607"/>
                </a:cubicBezTo>
                <a:cubicBezTo>
                  <a:pt x="4640" y="715"/>
                  <a:pt x="4604" y="839"/>
                  <a:pt x="4604" y="946"/>
                </a:cubicBezTo>
                <a:cubicBezTo>
                  <a:pt x="4604" y="1107"/>
                  <a:pt x="4640" y="1214"/>
                  <a:pt x="4729" y="1339"/>
                </a:cubicBezTo>
                <a:cubicBezTo>
                  <a:pt x="4568" y="1571"/>
                  <a:pt x="4426" y="1821"/>
                  <a:pt x="4283" y="2053"/>
                </a:cubicBezTo>
                <a:cubicBezTo>
                  <a:pt x="4247" y="1981"/>
                  <a:pt x="4176" y="1928"/>
                  <a:pt x="4122" y="1856"/>
                </a:cubicBezTo>
                <a:cubicBezTo>
                  <a:pt x="4122" y="1839"/>
                  <a:pt x="4140" y="1821"/>
                  <a:pt x="4140" y="1785"/>
                </a:cubicBezTo>
                <a:cubicBezTo>
                  <a:pt x="4140" y="1393"/>
                  <a:pt x="3801" y="1107"/>
                  <a:pt x="3444" y="1107"/>
                </a:cubicBezTo>
                <a:cubicBezTo>
                  <a:pt x="3070" y="1107"/>
                  <a:pt x="2499" y="947"/>
                  <a:pt x="2499" y="946"/>
                </a:cubicBezTo>
                <a:lnTo>
                  <a:pt x="2499" y="946"/>
                </a:lnTo>
                <a:cubicBezTo>
                  <a:pt x="2499" y="1571"/>
                  <a:pt x="2570" y="2106"/>
                  <a:pt x="3088" y="2392"/>
                </a:cubicBezTo>
                <a:cubicBezTo>
                  <a:pt x="3195" y="2463"/>
                  <a:pt x="3319" y="2499"/>
                  <a:pt x="3444" y="2499"/>
                </a:cubicBezTo>
                <a:cubicBezTo>
                  <a:pt x="3605" y="2499"/>
                  <a:pt x="3730" y="2445"/>
                  <a:pt x="3855" y="2356"/>
                </a:cubicBezTo>
                <a:cubicBezTo>
                  <a:pt x="3926" y="2445"/>
                  <a:pt x="3980" y="2517"/>
                  <a:pt x="4033" y="2606"/>
                </a:cubicBezTo>
                <a:cubicBezTo>
                  <a:pt x="3605" y="3587"/>
                  <a:pt x="3516" y="4533"/>
                  <a:pt x="3569" y="5407"/>
                </a:cubicBezTo>
                <a:cubicBezTo>
                  <a:pt x="3551" y="5389"/>
                  <a:pt x="3551" y="5389"/>
                  <a:pt x="3516" y="5389"/>
                </a:cubicBezTo>
                <a:cubicBezTo>
                  <a:pt x="3427" y="5336"/>
                  <a:pt x="3337" y="5282"/>
                  <a:pt x="3248" y="5247"/>
                </a:cubicBezTo>
                <a:cubicBezTo>
                  <a:pt x="3266" y="5157"/>
                  <a:pt x="3266" y="5104"/>
                  <a:pt x="3266" y="5032"/>
                </a:cubicBezTo>
                <a:cubicBezTo>
                  <a:pt x="3266" y="4247"/>
                  <a:pt x="2641" y="3623"/>
                  <a:pt x="1874" y="3623"/>
                </a:cubicBezTo>
                <a:cubicBezTo>
                  <a:pt x="1838" y="3625"/>
                  <a:pt x="1800" y="3626"/>
                  <a:pt x="1762" y="3626"/>
                </a:cubicBezTo>
                <a:cubicBezTo>
                  <a:pt x="1031" y="3626"/>
                  <a:pt x="1" y="3320"/>
                  <a:pt x="1" y="3320"/>
                </a:cubicBezTo>
                <a:lnTo>
                  <a:pt x="1" y="3320"/>
                </a:lnTo>
                <a:cubicBezTo>
                  <a:pt x="1" y="4551"/>
                  <a:pt x="126" y="5639"/>
                  <a:pt x="1214" y="6246"/>
                </a:cubicBezTo>
                <a:cubicBezTo>
                  <a:pt x="1410" y="6371"/>
                  <a:pt x="1642" y="6424"/>
                  <a:pt x="1892" y="6424"/>
                </a:cubicBezTo>
                <a:cubicBezTo>
                  <a:pt x="2410" y="6424"/>
                  <a:pt x="2838" y="6157"/>
                  <a:pt x="3088" y="5764"/>
                </a:cubicBezTo>
                <a:cubicBezTo>
                  <a:pt x="3159" y="5800"/>
                  <a:pt x="3248" y="5835"/>
                  <a:pt x="3302" y="5871"/>
                </a:cubicBezTo>
                <a:cubicBezTo>
                  <a:pt x="3409" y="5925"/>
                  <a:pt x="3534" y="5978"/>
                  <a:pt x="3658" y="6032"/>
                </a:cubicBezTo>
                <a:cubicBezTo>
                  <a:pt x="3712" y="6424"/>
                  <a:pt x="3783" y="6799"/>
                  <a:pt x="3819" y="7156"/>
                </a:cubicBezTo>
                <a:cubicBezTo>
                  <a:pt x="3962" y="7923"/>
                  <a:pt x="4087" y="8655"/>
                  <a:pt x="4015" y="9333"/>
                </a:cubicBezTo>
                <a:cubicBezTo>
                  <a:pt x="3766" y="9440"/>
                  <a:pt x="3534" y="9582"/>
                  <a:pt x="3337" y="9779"/>
                </a:cubicBezTo>
                <a:cubicBezTo>
                  <a:pt x="3070" y="9654"/>
                  <a:pt x="2784" y="9582"/>
                  <a:pt x="2481" y="9582"/>
                </a:cubicBezTo>
                <a:cubicBezTo>
                  <a:pt x="1714" y="9582"/>
                  <a:pt x="1053" y="10011"/>
                  <a:pt x="714" y="10653"/>
                </a:cubicBezTo>
                <a:lnTo>
                  <a:pt x="7620" y="10653"/>
                </a:lnTo>
                <a:cubicBezTo>
                  <a:pt x="7298" y="10135"/>
                  <a:pt x="6745" y="9779"/>
                  <a:pt x="6103" y="9725"/>
                </a:cubicBezTo>
                <a:cubicBezTo>
                  <a:pt x="5728" y="9404"/>
                  <a:pt x="5264" y="9190"/>
                  <a:pt x="4747" y="9190"/>
                </a:cubicBezTo>
                <a:cubicBezTo>
                  <a:pt x="4676" y="9190"/>
                  <a:pt x="4604" y="9190"/>
                  <a:pt x="4533" y="9208"/>
                </a:cubicBezTo>
                <a:cubicBezTo>
                  <a:pt x="4586" y="8530"/>
                  <a:pt x="4479" y="7852"/>
                  <a:pt x="4337" y="7156"/>
                </a:cubicBezTo>
                <a:cubicBezTo>
                  <a:pt x="4390" y="7067"/>
                  <a:pt x="4479" y="6977"/>
                  <a:pt x="4604" y="6888"/>
                </a:cubicBezTo>
                <a:cubicBezTo>
                  <a:pt x="4818" y="7370"/>
                  <a:pt x="5300" y="7727"/>
                  <a:pt x="5871" y="7727"/>
                </a:cubicBezTo>
                <a:cubicBezTo>
                  <a:pt x="6121" y="7727"/>
                  <a:pt x="6371" y="7655"/>
                  <a:pt x="6567" y="7530"/>
                </a:cubicBezTo>
                <a:cubicBezTo>
                  <a:pt x="7637" y="6959"/>
                  <a:pt x="7780" y="5853"/>
                  <a:pt x="7780" y="4622"/>
                </a:cubicBezTo>
                <a:lnTo>
                  <a:pt x="7780" y="4622"/>
                </a:lnTo>
                <a:cubicBezTo>
                  <a:pt x="7780" y="4622"/>
                  <a:pt x="6739" y="4910"/>
                  <a:pt x="6008" y="4910"/>
                </a:cubicBezTo>
                <a:cubicBezTo>
                  <a:pt x="5967" y="4910"/>
                  <a:pt x="5927" y="4909"/>
                  <a:pt x="5889" y="4908"/>
                </a:cubicBezTo>
                <a:cubicBezTo>
                  <a:pt x="5122" y="4908"/>
                  <a:pt x="4497" y="5532"/>
                  <a:pt x="4497" y="6317"/>
                </a:cubicBezTo>
                <a:lnTo>
                  <a:pt x="4497" y="6335"/>
                </a:lnTo>
                <a:cubicBezTo>
                  <a:pt x="4408" y="6388"/>
                  <a:pt x="4337" y="6424"/>
                  <a:pt x="4247" y="6496"/>
                </a:cubicBezTo>
                <a:cubicBezTo>
                  <a:pt x="4087" y="5514"/>
                  <a:pt x="3998" y="4497"/>
                  <a:pt x="4319" y="3391"/>
                </a:cubicBezTo>
                <a:cubicBezTo>
                  <a:pt x="4444" y="3337"/>
                  <a:pt x="4604" y="3302"/>
                  <a:pt x="4765" y="3302"/>
                </a:cubicBezTo>
                <a:cubicBezTo>
                  <a:pt x="4765" y="3480"/>
                  <a:pt x="4872" y="3659"/>
                  <a:pt x="5015" y="3766"/>
                </a:cubicBezTo>
                <a:cubicBezTo>
                  <a:pt x="5122" y="3855"/>
                  <a:pt x="5246" y="3891"/>
                  <a:pt x="5354" y="3908"/>
                </a:cubicBezTo>
                <a:cubicBezTo>
                  <a:pt x="5410" y="3917"/>
                  <a:pt x="5464" y="3921"/>
                  <a:pt x="5517" y="3921"/>
                </a:cubicBezTo>
                <a:cubicBezTo>
                  <a:pt x="6030" y="3921"/>
                  <a:pt x="6370" y="3542"/>
                  <a:pt x="6710" y="3105"/>
                </a:cubicBezTo>
                <a:cubicBezTo>
                  <a:pt x="6710" y="3105"/>
                  <a:pt x="6156" y="2873"/>
                  <a:pt x="5853" y="2659"/>
                </a:cubicBezTo>
                <a:cubicBezTo>
                  <a:pt x="5729" y="2558"/>
                  <a:pt x="5584" y="2511"/>
                  <a:pt x="5439" y="2511"/>
                </a:cubicBezTo>
                <a:cubicBezTo>
                  <a:pt x="5253" y="2511"/>
                  <a:pt x="5066" y="2590"/>
                  <a:pt x="4925" y="2731"/>
                </a:cubicBezTo>
                <a:cubicBezTo>
                  <a:pt x="4800" y="2731"/>
                  <a:pt x="4640" y="2749"/>
                  <a:pt x="4515" y="2766"/>
                </a:cubicBezTo>
                <a:cubicBezTo>
                  <a:pt x="4676" y="2392"/>
                  <a:pt x="4890" y="2017"/>
                  <a:pt x="5157" y="1607"/>
                </a:cubicBezTo>
                <a:cubicBezTo>
                  <a:pt x="5211" y="1625"/>
                  <a:pt x="5246" y="1625"/>
                  <a:pt x="5300" y="1625"/>
                </a:cubicBezTo>
                <a:cubicBezTo>
                  <a:pt x="5693" y="1625"/>
                  <a:pt x="5996" y="1303"/>
                  <a:pt x="5996" y="929"/>
                </a:cubicBezTo>
                <a:cubicBezTo>
                  <a:pt x="5996" y="590"/>
                  <a:pt x="6156" y="1"/>
                  <a:pt x="6156" y="1"/>
                </a:cubicBez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p>
        </p:txBody>
      </p:sp>
      <p:sp>
        <p:nvSpPr>
          <p:cNvPr id="20" name="Google Shape;692;p30"/>
          <p:cNvSpPr/>
          <p:nvPr/>
        </p:nvSpPr>
        <p:spPr>
          <a:xfrm>
            <a:off x="2979683" y="331076"/>
            <a:ext cx="8954814" cy="6227380"/>
          </a:xfrm>
          <a:custGeom>
            <a:avLst/>
            <a:gdLst/>
            <a:ahLst/>
            <a:cxnLst/>
            <a:rect l="l" t="t" r="r" b="b"/>
            <a:pathLst>
              <a:path w="6389" h="11688" extrusionOk="0">
                <a:moveTo>
                  <a:pt x="3730" y="518"/>
                </a:moveTo>
                <a:cubicBezTo>
                  <a:pt x="3873" y="518"/>
                  <a:pt x="3998" y="643"/>
                  <a:pt x="3998" y="785"/>
                </a:cubicBezTo>
                <a:cubicBezTo>
                  <a:pt x="3998" y="946"/>
                  <a:pt x="3873" y="1053"/>
                  <a:pt x="3730" y="1053"/>
                </a:cubicBezTo>
                <a:lnTo>
                  <a:pt x="2659" y="1053"/>
                </a:lnTo>
                <a:cubicBezTo>
                  <a:pt x="2517" y="1053"/>
                  <a:pt x="2392" y="946"/>
                  <a:pt x="2392" y="785"/>
                </a:cubicBezTo>
                <a:cubicBezTo>
                  <a:pt x="2392" y="643"/>
                  <a:pt x="2517" y="518"/>
                  <a:pt x="2659" y="518"/>
                </a:cubicBezTo>
                <a:close/>
                <a:moveTo>
                  <a:pt x="5586" y="1588"/>
                </a:moveTo>
                <a:lnTo>
                  <a:pt x="5586" y="10099"/>
                </a:lnTo>
                <a:lnTo>
                  <a:pt x="804" y="10099"/>
                </a:lnTo>
                <a:lnTo>
                  <a:pt x="804" y="1588"/>
                </a:lnTo>
                <a:close/>
                <a:moveTo>
                  <a:pt x="268" y="0"/>
                </a:moveTo>
                <a:cubicBezTo>
                  <a:pt x="126" y="0"/>
                  <a:pt x="1" y="125"/>
                  <a:pt x="1" y="250"/>
                </a:cubicBezTo>
                <a:lnTo>
                  <a:pt x="1" y="11420"/>
                </a:lnTo>
                <a:cubicBezTo>
                  <a:pt x="1" y="11562"/>
                  <a:pt x="126" y="11687"/>
                  <a:pt x="268" y="11687"/>
                </a:cubicBezTo>
                <a:lnTo>
                  <a:pt x="6121" y="11687"/>
                </a:lnTo>
                <a:cubicBezTo>
                  <a:pt x="6264" y="11687"/>
                  <a:pt x="6388" y="11562"/>
                  <a:pt x="6388" y="11420"/>
                </a:cubicBezTo>
                <a:lnTo>
                  <a:pt x="6388" y="250"/>
                </a:lnTo>
                <a:cubicBezTo>
                  <a:pt x="6388" y="125"/>
                  <a:pt x="6264" y="0"/>
                  <a:pt x="6121" y="0"/>
                </a:cubicBez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032000" y="3352799"/>
          <a:ext cx="8128000" cy="1219200"/>
        </p:xfrm>
        <a:graphic>
          <a:graphicData uri="http://schemas.openxmlformats.org/drawingml/2006/table">
            <a:tbl>
              <a:tblPr/>
              <a:tblGrid>
                <a:gridCol w="8128000"/>
              </a:tblGrid>
              <a:tr h="1219200">
                <a:tc>
                  <a:txBody>
                    <a:bodyPr/>
                    <a:lstStyle/>
                    <a:p>
                      <a:pPr algn="ctr">
                        <a:spcAft>
                          <a:spcPts val="0"/>
                        </a:spcAft>
                      </a:pPr>
                      <a:r>
                        <a:rPr lang="vi-VN" sz="1000">
                          <a:latin typeface=".VnTime"/>
                          <a:ea typeface="Times New Roman" panose="02020603050405020304"/>
                          <a:cs typeface="Arial" panose="020B0604020202020204"/>
                        </a:rPr>
                        <a:t> </a:t>
                      </a:r>
                      <a:r>
                        <a:rPr lang="vi-VN" sz="1400">
                          <a:latin typeface="Times New Roman" panose="02020603050405020304"/>
                          <a:ea typeface="Times New Roman" panose="02020603050405020304"/>
                          <a:cs typeface="Arial" panose="020B0604020202020204"/>
                        </a:rPr>
                        <a:t> </a:t>
                      </a:r>
                      <a:r>
                        <a:rPr lang="vi-VN" sz="1000">
                          <a:latin typeface=".VnTime"/>
                          <a:ea typeface="Times New Roman" panose="02020603050405020304"/>
                          <a:cs typeface="Arial" panose="020B0604020202020204"/>
                        </a:rPr>
                        <a:t> </a:t>
                      </a:r>
                      <a:endParaRPr lang="vi-VN" sz="1000">
                        <a:latin typeface=".VnTime"/>
                        <a:ea typeface="Times New Roman" panose="02020603050405020304"/>
                        <a:cs typeface="Arial" panose="020B0604020202020204"/>
                      </a:endParaRPr>
                    </a:p>
                  </a:txBody>
                  <a:tcPr marL="0" marR="0" marT="0" marB="0">
                    <a:lnL>
                      <a:noFill/>
                    </a:lnL>
                    <a:lnR>
                      <a:noFill/>
                    </a:lnR>
                    <a:lnT>
                      <a:noFill/>
                    </a:lnT>
                    <a:lnB>
                      <a:noFill/>
                    </a:lnB>
                  </a:tcPr>
                </a:tc>
              </a:tr>
            </a:tbl>
          </a:graphicData>
        </a:graphic>
      </p:graphicFrame>
      <p:sp>
        <p:nvSpPr>
          <p:cNvPr id="2050" name="Rectangle 2"/>
          <p:cNvSpPr>
            <a:spLocks noChangeArrowheads="1"/>
          </p:cNvSpPr>
          <p:nvPr/>
        </p:nvSpPr>
        <p:spPr bwMode="auto">
          <a:xfrm>
            <a:off x="3058517" y="538837"/>
            <a:ext cx="8686800" cy="5692775"/>
          </a:xfrm>
          <a:prstGeom prst="rect">
            <a:avLst/>
          </a:prstGeom>
          <a:solidFill>
            <a:srgbClr val="FFFFFF"/>
          </a:solid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tabLst>
                <a:tab pos="1927225" algn="r"/>
                <a:tab pos="2573020" algn="r"/>
              </a:tabLst>
            </a:pPr>
            <a:r>
              <a:rPr kumimoji="0" lang="vi-VN" sz="2600" b="0" i="0" u="none" strike="noStrike" cap="none" normalizeH="0" baseline="0" smtClean="0">
                <a:ln>
                  <a:noFill/>
                </a:ln>
                <a:solidFill>
                  <a:srgbClr val="0070C0"/>
                </a:solidFill>
                <a:effectLst/>
                <a:latin typeface="+mj-lt"/>
                <a:ea typeface="Arial Unicode MS" pitchFamily="34" charset="-128"/>
                <a:cs typeface="Times New Roman" panose="02020603050405020304" pitchFamily="18" charset="0"/>
              </a:rPr>
              <a:t>Câu 1: Vật nào sau đây có cấu tạo từ tế bào?</a:t>
            </a:r>
            <a:endParaRPr kumimoji="0" lang="vi-VN" sz="2600" b="0" i="0" u="none" strike="noStrike" cap="none" normalizeH="0" baseline="0" smtClean="0">
              <a:ln>
                <a:noFill/>
              </a:ln>
              <a:solidFill>
                <a:srgbClr val="0070C0"/>
              </a:solidFill>
              <a:effectLst/>
              <a:latin typeface="+mj-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927225" algn="r"/>
                <a:tab pos="2573020" algn="r"/>
              </a:tabLst>
            </a:pPr>
            <a:r>
              <a:rPr kumimoji="0" lang="vi-VN" sz="2600" b="0" i="0" u="none" strike="noStrike" cap="none" normalizeH="0" baseline="0" smtClean="0">
                <a:ln>
                  <a:noFill/>
                </a:ln>
                <a:solidFill>
                  <a:srgbClr val="0070C0"/>
                </a:solidFill>
                <a:effectLst/>
                <a:latin typeface="+mj-lt"/>
                <a:ea typeface="Arial Unicode MS" pitchFamily="34" charset="-128"/>
                <a:cs typeface="Times New Roman" panose="02020603050405020304" pitchFamily="18" charset="0"/>
              </a:rPr>
              <a:t>               A. Xe ôtô.	                              B.Cây cầu.</a:t>
            </a:r>
            <a:endParaRPr kumimoji="0" lang="vi-VN" sz="2600" b="0" i="0" u="none" strike="noStrike" cap="none" normalizeH="0" baseline="0" smtClean="0">
              <a:ln>
                <a:noFill/>
              </a:ln>
              <a:solidFill>
                <a:srgbClr val="0070C0"/>
              </a:solidFill>
              <a:effectLst/>
              <a:latin typeface="+mj-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927225" algn="r"/>
                <a:tab pos="2573020" algn="r"/>
              </a:tabLst>
            </a:pPr>
            <a:r>
              <a:rPr kumimoji="0" lang="vi-VN" sz="2600" b="0" i="0" u="none" strike="noStrike" cap="none" normalizeH="0" baseline="0" smtClean="0">
                <a:ln>
                  <a:noFill/>
                </a:ln>
                <a:solidFill>
                  <a:srgbClr val="0070C0"/>
                </a:solidFill>
                <a:effectLst/>
                <a:latin typeface="+mj-lt"/>
                <a:ea typeface="Arial Unicode MS" pitchFamily="34" charset="-128"/>
                <a:cs typeface="Times New Roman" panose="02020603050405020304" pitchFamily="18" charset="0"/>
              </a:rPr>
              <a:t>               C. Cây bạch đàn.	                   D.Ngôi nhà.</a:t>
            </a:r>
            <a:endParaRPr kumimoji="0" lang="vi-VN" sz="2600" b="0" i="0" u="none" strike="noStrike" cap="none" normalizeH="0" baseline="0" smtClean="0">
              <a:ln>
                <a:noFill/>
              </a:ln>
              <a:solidFill>
                <a:srgbClr val="0070C0"/>
              </a:solidFill>
              <a:effectLst/>
              <a:latin typeface="+mj-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927225" algn="r"/>
                <a:tab pos="2573020" algn="r"/>
              </a:tabLst>
            </a:pPr>
            <a:endParaRPr kumimoji="0" lang="vi-VN" sz="2600" b="0" i="0" u="none" strike="noStrike" cap="none" normalizeH="0" baseline="0" smtClean="0">
              <a:ln>
                <a:noFill/>
              </a:ln>
              <a:solidFill>
                <a:srgbClr val="0070C0"/>
              </a:solidFill>
              <a:effectLst/>
              <a:latin typeface="+mj-lt"/>
              <a:ea typeface="Arial Unicode MS" pitchFamily="34"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927225" algn="r"/>
                <a:tab pos="2573020" algn="r"/>
              </a:tabLst>
            </a:pPr>
            <a:r>
              <a:rPr kumimoji="0" lang="vi-VN" sz="2600" b="0" i="0" u="none" strike="noStrike" cap="none" normalizeH="0" baseline="0" smtClean="0">
                <a:ln>
                  <a:noFill/>
                </a:ln>
                <a:solidFill>
                  <a:srgbClr val="0070C0"/>
                </a:solidFill>
                <a:effectLst/>
                <a:latin typeface="+mj-lt"/>
                <a:ea typeface="Arial Unicode MS" pitchFamily="34" charset="-128"/>
                <a:cs typeface="Times New Roman" panose="02020603050405020304" pitchFamily="18" charset="0"/>
              </a:rPr>
              <a:t>Câu 2: Quan sát tế bào bên và cho biết mũi tên đang chỉ vào thành phần nào của tế bào.</a:t>
            </a:r>
            <a:endParaRPr kumimoji="0" lang="vi-VN" sz="2600" b="0" i="0" u="none" strike="noStrike" cap="none" normalizeH="0" baseline="0" smtClean="0">
              <a:ln>
                <a:noFill/>
              </a:ln>
              <a:solidFill>
                <a:srgbClr val="0070C0"/>
              </a:solidFill>
              <a:effectLst/>
              <a:latin typeface="+mj-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927225" algn="r"/>
                <a:tab pos="2573020" algn="r"/>
              </a:tabLst>
            </a:pPr>
            <a:r>
              <a:rPr kumimoji="0" lang="vi-VN" sz="2600" b="0" i="0" u="none" strike="noStrike" cap="none" normalizeH="0" baseline="0" smtClean="0">
                <a:ln>
                  <a:noFill/>
                </a:ln>
                <a:solidFill>
                  <a:srgbClr val="0070C0"/>
                </a:solidFill>
                <a:effectLst/>
                <a:latin typeface="+mj-lt"/>
                <a:ea typeface="Arial Unicode MS" pitchFamily="34" charset="-128"/>
                <a:cs typeface="Times New Roman" panose="02020603050405020304" pitchFamily="18" charset="0"/>
              </a:rPr>
              <a:t>              A. Màng tế bào.           B. Chất tế bào.        </a:t>
            </a:r>
            <a:endParaRPr kumimoji="0" lang="vi-VN" sz="2600" b="0" i="0" u="none" strike="noStrike" cap="none" normalizeH="0" baseline="0" smtClean="0">
              <a:ln>
                <a:noFill/>
              </a:ln>
              <a:solidFill>
                <a:srgbClr val="0070C0"/>
              </a:solidFill>
              <a:effectLst/>
              <a:latin typeface="+mj-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927225" algn="r"/>
                <a:tab pos="2573020" algn="r"/>
              </a:tabLst>
            </a:pPr>
            <a:r>
              <a:rPr kumimoji="0" lang="vi-VN" sz="2600" b="0" i="0" u="none" strike="noStrike" cap="none" normalizeH="0" baseline="0" smtClean="0">
                <a:ln>
                  <a:noFill/>
                </a:ln>
                <a:solidFill>
                  <a:srgbClr val="0070C0"/>
                </a:solidFill>
                <a:effectLst/>
                <a:latin typeface="+mj-lt"/>
                <a:ea typeface="Arial Unicode MS" pitchFamily="34" charset="-128"/>
                <a:cs typeface="Times New Roman" panose="02020603050405020304" pitchFamily="18" charset="0"/>
              </a:rPr>
              <a:t>               C. Nhân tế bào.           D. Vùng nhân.</a:t>
            </a:r>
            <a:endParaRPr kumimoji="0" lang="vi-VN" sz="2600" b="0" i="0" u="none" strike="noStrike" cap="none" normalizeH="0" baseline="0" smtClean="0">
              <a:ln>
                <a:noFill/>
              </a:ln>
              <a:solidFill>
                <a:srgbClr val="0070C0"/>
              </a:solidFill>
              <a:effectLst/>
              <a:latin typeface="+mj-lt"/>
              <a:ea typeface="Arial Unicode MS" pitchFamily="34"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927225" algn="r"/>
                <a:tab pos="2573020" algn="r"/>
              </a:tabLst>
            </a:pPr>
            <a:endParaRPr kumimoji="0" lang="vi-VN" sz="2600" b="0" i="0" u="none" strike="noStrike" cap="none" normalizeH="0" baseline="0" smtClean="0">
              <a:ln>
                <a:noFill/>
              </a:ln>
              <a:solidFill>
                <a:srgbClr val="0070C0"/>
              </a:solidFill>
              <a:effectLst/>
              <a:latin typeface="+mj-lt"/>
              <a:ea typeface="Arial Unicode MS" pitchFamily="34"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927225" algn="r"/>
                <a:tab pos="2573020" algn="r"/>
              </a:tabLst>
            </a:pPr>
            <a:endParaRPr lang="vi-VN" sz="2600" smtClean="0">
              <a:solidFill>
                <a:srgbClr val="0070C0"/>
              </a:solidFill>
              <a:latin typeface="+mj-lt"/>
              <a:ea typeface="Arial Unicode MS" pitchFamily="34"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927225" algn="r"/>
                <a:tab pos="2573020" algn="r"/>
              </a:tabLst>
            </a:pPr>
            <a:endParaRPr kumimoji="0" lang="vi-VN" sz="2600" b="0" i="0" u="none" strike="noStrike" cap="none" normalizeH="0" baseline="0" smtClean="0">
              <a:ln>
                <a:noFill/>
              </a:ln>
              <a:solidFill>
                <a:srgbClr val="0070C0"/>
              </a:solidFill>
              <a:effectLst/>
              <a:latin typeface="+mj-lt"/>
              <a:ea typeface="Arial Unicode MS" pitchFamily="34"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927225" algn="r"/>
                <a:tab pos="2573020" algn="r"/>
              </a:tabLst>
            </a:pPr>
            <a:endParaRPr lang="vi-VN" sz="2600" smtClean="0">
              <a:solidFill>
                <a:srgbClr val="0070C0"/>
              </a:solidFill>
              <a:latin typeface="+mj-lt"/>
              <a:ea typeface="Arial Unicode MS" pitchFamily="34"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927225" algn="r"/>
                <a:tab pos="2573020" algn="r"/>
              </a:tabLst>
            </a:pPr>
            <a:endParaRPr kumimoji="0" lang="vi-VN" sz="2600" b="0" i="0" u="none" strike="noStrike" cap="none" normalizeH="0" baseline="0" smtClean="0">
              <a:ln>
                <a:noFill/>
              </a:ln>
              <a:solidFill>
                <a:srgbClr val="0070C0"/>
              </a:solidFill>
              <a:effectLst/>
              <a:latin typeface="+mj-lt"/>
              <a:ea typeface="Arial Unicode MS" pitchFamily="34"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927225" algn="r"/>
                <a:tab pos="2573020" algn="r"/>
              </a:tabLst>
            </a:pPr>
            <a:endParaRPr kumimoji="0" lang="vi-VN" sz="2600" b="0" i="0" u="none" strike="noStrike" cap="none" normalizeH="0" baseline="0" smtClean="0">
              <a:ln>
                <a:noFill/>
              </a:ln>
              <a:solidFill>
                <a:srgbClr val="0070C0"/>
              </a:solidFill>
              <a:effectLst/>
              <a:latin typeface="+mj-lt"/>
              <a:ea typeface="Arial Unicode MS" pitchFamily="34" charset="-128"/>
              <a:cs typeface="Times New Roman" panose="02020603050405020304" pitchFamily="18" charset="0"/>
            </a:endParaRPr>
          </a:p>
        </p:txBody>
      </p:sp>
      <p:pic>
        <p:nvPicPr>
          <p:cNvPr id="2049" name="Picture 1" descr="image58"/>
          <p:cNvPicPr>
            <a:picLocks noChangeAspect="1" noChangeArrowheads="1"/>
          </p:cNvPicPr>
          <p:nvPr/>
        </p:nvPicPr>
        <p:blipFill>
          <a:blip r:embed="rId1"/>
          <a:srcRect/>
          <a:stretch>
            <a:fillRect/>
          </a:stretch>
        </p:blipFill>
        <p:spPr bwMode="auto">
          <a:xfrm>
            <a:off x="5770245" y="4241800"/>
            <a:ext cx="2884805" cy="1790065"/>
          </a:xfrm>
          <a:prstGeom prst="rect">
            <a:avLst/>
          </a:prstGeom>
        </p:spPr>
        <p:style>
          <a:lnRef idx="2">
            <a:schemeClr val="dk1">
              <a:shade val="50000"/>
            </a:schemeClr>
          </a:lnRef>
          <a:fillRef idx="1">
            <a:schemeClr val="dk1"/>
          </a:fillRef>
          <a:effectRef idx="0">
            <a:schemeClr val="dk1"/>
          </a:effectRef>
          <a:fontRef idx="minor">
            <a:schemeClr val="lt1"/>
          </a:fontRef>
        </p:style>
      </p:pic>
      <p:sp>
        <p:nvSpPr>
          <p:cNvPr id="2051" name="Rectangle 3"/>
          <p:cNvSpPr>
            <a:spLocks noChangeArrowheads="1"/>
          </p:cNvSpPr>
          <p:nvPr/>
        </p:nvSpPr>
        <p:spPr bwMode="auto">
          <a:xfrm>
            <a:off x="0" y="457200"/>
            <a:ext cx="184731" cy="369332"/>
          </a:xfrm>
          <a:prstGeom prst="rect">
            <a:avLst/>
          </a:prstGeom>
          <a:solidFill>
            <a:srgbClr val="FFFFFF"/>
          </a:solidFill>
          <a:ln w="9525">
            <a:noFill/>
            <a:miter lim="800000"/>
          </a:ln>
          <a:effectLst/>
        </p:spPr>
        <p:txBody>
          <a:bodyPr vert="horz" wrap="non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vi-VN"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3" name="Oval 2"/>
          <p:cNvSpPr/>
          <p:nvPr/>
        </p:nvSpPr>
        <p:spPr>
          <a:xfrm>
            <a:off x="4289425" y="1390650"/>
            <a:ext cx="441325" cy="441325"/>
          </a:xfrm>
          <a:prstGeom prst="ellipse">
            <a:avLst/>
          </a:prstGeom>
          <a:noFill/>
          <a:ln w="381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b="1"/>
          </a:p>
        </p:txBody>
      </p:sp>
      <p:sp>
        <p:nvSpPr>
          <p:cNvPr id="4" name="Oval 3"/>
          <p:cNvSpPr/>
          <p:nvPr/>
        </p:nvSpPr>
        <p:spPr>
          <a:xfrm>
            <a:off x="7265670" y="3357245"/>
            <a:ext cx="441325" cy="441325"/>
          </a:xfrm>
          <a:prstGeom prst="ellipse">
            <a:avLst/>
          </a:prstGeom>
          <a:noFill/>
          <a:ln w="381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b="1"/>
          </a:p>
        </p:txBody>
      </p:sp>
    </p:spTree>
  </p:cSld>
  <p:clrMapOvr>
    <a:masterClrMapping/>
  </p:clrMapOvr>
  <mc:AlternateContent xmlns:mc="http://schemas.openxmlformats.org/markup-compatibility/2006">
    <mc:Choice xmlns:p14="http://schemas.microsoft.com/office/powerpoint/2010/main" Requires="p14">
      <p:transition spd="slow" p14:dur="1000">
        <p:split orient="vert" dir="in"/>
      </p:transition>
    </mc:Choice>
    <mc:Fallback>
      <p:transition spd="slow">
        <p:split orient="vert" dir="in"/>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000"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000"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fltVal val="0"/>
                                          </p:val>
                                        </p:tav>
                                        <p:tav tm="100000">
                                          <p:val>
                                            <p:strVal val="#ppt_w"/>
                                          </p:val>
                                        </p:tav>
                                      </p:tavLst>
                                    </p:anim>
                                    <p:anim calcmode="lin" valueType="num">
                                      <p:cBhvr>
                                        <p:cTn id="14" dur="10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646386" y="725819"/>
            <a:ext cx="8828690" cy="4523105"/>
          </a:xfrm>
          <a:prstGeom prst="rect">
            <a:avLst/>
          </a:prstGeom>
          <a:solidFill>
            <a:srgbClr val="FFFFFF"/>
          </a:solid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tabLst>
                <a:tab pos="1581150" algn="l"/>
                <a:tab pos="2903220" algn="r"/>
                <a:tab pos="3985895" algn="r"/>
              </a:tabLst>
            </a:pPr>
            <a:r>
              <a:rPr kumimoji="0" 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Câu 3: Đặc điểm của tế bào nhân thực là</a:t>
            </a:r>
            <a:endParaRPr kumimoji="0" lang="vi-VN" sz="3200" b="0" i="0" u="none" strike="noStrike" cap="none" normalizeH="0" baseline="0" smtClean="0">
              <a:ln>
                <a:noFill/>
              </a:ln>
              <a:solidFill>
                <a:schemeClr val="tx1"/>
              </a:solidFill>
              <a:effectLst/>
              <a:latin typeface="+mj-lt"/>
              <a:cs typeface="Arial" panose="020B0604020202020204" pitchFamily="34" charset="0"/>
            </a:endParaRPr>
          </a:p>
          <a:p>
            <a:pPr marL="514350" marR="0" lvl="0" indent="-514350" algn="l" defTabSz="914400" rtl="0" eaLnBrk="0" fontAlgn="base" latinLnBrk="0" hangingPunct="0">
              <a:lnSpc>
                <a:spcPct val="100000"/>
              </a:lnSpc>
              <a:spcBef>
                <a:spcPct val="0"/>
              </a:spcBef>
              <a:spcAft>
                <a:spcPct val="0"/>
              </a:spcAft>
              <a:buClrTx/>
              <a:buSzTx/>
              <a:buFontTx/>
              <a:buAutoNum type="alphaUcPeriod"/>
              <a:tabLst>
                <a:tab pos="1581150" algn="l"/>
                <a:tab pos="2903220" algn="r"/>
                <a:tab pos="3985895" algn="r"/>
              </a:tabLst>
            </a:pPr>
            <a:r>
              <a:rPr lang="vi-VN" sz="3200" smtClean="0">
                <a:solidFill>
                  <a:schemeClr val="tx1"/>
                </a:solidFill>
                <a:latin typeface="+mj-lt"/>
                <a:ea typeface="Arial Unicode MS" pitchFamily="34" charset="-128"/>
                <a:cs typeface="Times New Roman" panose="02020603050405020304" pitchFamily="18" charset="0"/>
              </a:rPr>
              <a:t>C</a:t>
            </a:r>
            <a:r>
              <a:rPr kumimoji="0" 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ó thành tế bào.	    </a:t>
            </a:r>
            <a:endParaRPr kumimoji="0" 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endParaRPr>
          </a:p>
          <a:p>
            <a:pPr marL="514350" marR="0" lvl="0" indent="-514350" algn="l" defTabSz="914400" rtl="0" eaLnBrk="0" fontAlgn="base" latinLnBrk="0" hangingPunct="0">
              <a:lnSpc>
                <a:spcPct val="100000"/>
              </a:lnSpc>
              <a:spcBef>
                <a:spcPct val="0"/>
              </a:spcBef>
              <a:spcAft>
                <a:spcPct val="0"/>
              </a:spcAft>
              <a:buClrTx/>
              <a:buSzTx/>
              <a:tabLst>
                <a:tab pos="1581150" algn="l"/>
                <a:tab pos="2903220" algn="r"/>
                <a:tab pos="3985895" algn="r"/>
              </a:tabLst>
            </a:pPr>
            <a:r>
              <a:rPr kumimoji="0" 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B.	Có</a:t>
            </a:r>
            <a:r>
              <a:rPr kumimoji="0" lang="vi-VN" sz="3200" b="0" i="0" u="none" strike="noStrike" cap="none" normalizeH="0" smtClean="0">
                <a:ln>
                  <a:noFill/>
                </a:ln>
                <a:solidFill>
                  <a:schemeClr val="tx1"/>
                </a:solidFill>
                <a:effectLst/>
                <a:latin typeface="+mj-lt"/>
                <a:ea typeface="Arial Unicode MS" pitchFamily="34" charset="-128"/>
                <a:cs typeface="Times New Roman" panose="02020603050405020304" pitchFamily="18" charset="0"/>
              </a:rPr>
              <a:t> </a:t>
            </a:r>
            <a:r>
              <a:rPr kumimoji="0" 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chất</a:t>
            </a:r>
            <a:r>
              <a:rPr lang="vi-VN" sz="3200" smtClean="0">
                <a:solidFill>
                  <a:schemeClr val="tx1"/>
                </a:solidFill>
                <a:latin typeface="+mj-lt"/>
                <a:ea typeface="Arial Unicode MS" pitchFamily="34" charset="-128"/>
                <a:cs typeface="Times New Roman" panose="02020603050405020304" pitchFamily="18" charset="0"/>
              </a:rPr>
              <a:t> </a:t>
            </a:r>
            <a:r>
              <a:rPr kumimoji="0" 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tế	 bào.</a:t>
            </a:r>
            <a:endParaRPr kumimoji="0" lang="vi-VN" sz="3200" b="0" i="0" u="none" strike="noStrike" cap="none" normalizeH="0" baseline="0" smtClean="0">
              <a:ln>
                <a:noFill/>
              </a:ln>
              <a:solidFill>
                <a:schemeClr val="tx1"/>
              </a:solidFill>
              <a:effectLst/>
              <a:latin typeface="+mj-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581150" algn="l"/>
                <a:tab pos="2903220" algn="r"/>
                <a:tab pos="3985895" algn="r"/>
              </a:tabLst>
            </a:pPr>
            <a:r>
              <a:rPr kumimoji="0" 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C. Có màng nhân bao bọc vật chất di truyền.	     </a:t>
            </a:r>
            <a:endParaRPr kumimoji="0" 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581150" algn="l"/>
                <a:tab pos="2903220" algn="r"/>
                <a:tab pos="3985895" algn="r"/>
              </a:tabLst>
            </a:pPr>
            <a:r>
              <a:rPr kumimoji="0" 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D. Có lục lạp.</a:t>
            </a:r>
            <a:endParaRPr kumimoji="0" lang="vi-VN" sz="3200" b="0" i="0" u="none" strike="noStrike" cap="none" normalizeH="0" baseline="0" smtClean="0">
              <a:ln>
                <a:noFill/>
              </a:ln>
              <a:solidFill>
                <a:schemeClr val="tx1"/>
              </a:solidFill>
              <a:effectLst/>
              <a:latin typeface="+mj-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581150" algn="l"/>
                <a:tab pos="2903220" algn="r"/>
                <a:tab pos="3985895" algn="r"/>
              </a:tabLst>
            </a:pPr>
            <a:endParaRPr kumimoji="0" 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581150" algn="l"/>
                <a:tab pos="2903220" algn="r"/>
                <a:tab pos="3985895" algn="r"/>
              </a:tabLst>
            </a:pPr>
            <a:r>
              <a:rPr kumimoji="0" 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Câu 4: Khi một tế bào lớn lên và sinh sản sẽ có bao nhiêu tế bào mới hình thành? </a:t>
            </a:r>
            <a:endParaRPr kumimoji="0" lang="vi-VN" sz="3200" b="0" i="0" u="none" strike="noStrike" cap="none" normalizeH="0" baseline="0" smtClean="0">
              <a:ln>
                <a:noFill/>
              </a:ln>
              <a:solidFill>
                <a:schemeClr val="tx1"/>
              </a:solidFill>
              <a:effectLst/>
              <a:latin typeface="+mj-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581150" algn="l"/>
                <a:tab pos="2903220" algn="r"/>
                <a:tab pos="3985895" algn="r"/>
              </a:tabLst>
            </a:pPr>
            <a:r>
              <a:rPr kumimoji="0" 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       A.</a:t>
            </a:r>
            <a:r>
              <a:rPr kumimoji="0" lang="en-US" alt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 </a:t>
            </a:r>
            <a:r>
              <a:rPr kumimoji="0" 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8.	       B.</a:t>
            </a:r>
            <a:r>
              <a:rPr kumimoji="0" lang="en-US" alt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 </a:t>
            </a:r>
            <a:r>
              <a:rPr kumimoji="0" 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6.	          C.</a:t>
            </a:r>
            <a:r>
              <a:rPr kumimoji="0" lang="en-US" alt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 </a:t>
            </a:r>
            <a:r>
              <a:rPr kumimoji="0" 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4.	D.</a:t>
            </a:r>
            <a:r>
              <a:rPr kumimoji="0" lang="en-US" alt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 </a:t>
            </a:r>
            <a:r>
              <a:rPr kumimoji="0" lang="vi-VN" sz="32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2.</a:t>
            </a:r>
            <a:endParaRPr kumimoji="0" lang="vi-VN" sz="3200" b="0" i="0" u="none" strike="noStrike" cap="none" normalizeH="0" baseline="0" smtClean="0">
              <a:ln>
                <a:noFill/>
              </a:ln>
              <a:solidFill>
                <a:schemeClr val="tx1"/>
              </a:solidFill>
              <a:effectLst/>
              <a:latin typeface="+mj-lt"/>
              <a:cs typeface="Arial" panose="020B0604020202020204" pitchFamily="34" charset="0"/>
            </a:endParaRPr>
          </a:p>
        </p:txBody>
      </p:sp>
      <p:sp>
        <p:nvSpPr>
          <p:cNvPr id="2" name="Oval 1"/>
          <p:cNvSpPr/>
          <p:nvPr/>
        </p:nvSpPr>
        <p:spPr>
          <a:xfrm>
            <a:off x="676910" y="2273935"/>
            <a:ext cx="441325" cy="441325"/>
          </a:xfrm>
          <a:prstGeom prst="ellipse">
            <a:avLst/>
          </a:prstGeom>
          <a:noFill/>
          <a:ln w="381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b="1"/>
          </a:p>
        </p:txBody>
      </p:sp>
      <p:sp>
        <p:nvSpPr>
          <p:cNvPr id="4" name="Oval 3"/>
          <p:cNvSpPr/>
          <p:nvPr/>
        </p:nvSpPr>
        <p:spPr>
          <a:xfrm>
            <a:off x="6134100" y="4730750"/>
            <a:ext cx="441325" cy="441325"/>
          </a:xfrm>
          <a:prstGeom prst="ellipse">
            <a:avLst/>
          </a:prstGeom>
          <a:noFill/>
          <a:ln w="38100">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b="1"/>
          </a:p>
        </p:txBody>
      </p:sp>
    </p:spTree>
  </p:cSld>
  <p:clrMapOvr>
    <a:masterClrMapping/>
  </p:clrMapOvr>
  <mc:AlternateContent xmlns:mc="http://schemas.openxmlformats.org/markup-compatibility/2006">
    <mc:Choice xmlns:p14="http://schemas.microsoft.com/office/powerpoint/2010/main" Requires="p14">
      <p:transition spd="slow" p14:dur="1250">
        <p:cover dir="r"/>
      </p:transition>
    </mc:Choice>
    <mc:Fallback>
      <p:transition spd="slow">
        <p:cover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000"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000"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fltVal val="0"/>
                                          </p:val>
                                        </p:tav>
                                        <p:tav tm="100000">
                                          <p:val>
                                            <p:strVal val="#ppt_w"/>
                                          </p:val>
                                        </p:tav>
                                      </p:tavLst>
                                    </p:anim>
                                    <p:anim calcmode="lin" valueType="num">
                                      <p:cBhvr>
                                        <p:cTn id="14" dur="10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4"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599091" y="472966"/>
            <a:ext cx="9049406" cy="4832092"/>
          </a:xfrm>
          <a:prstGeom prst="rect">
            <a:avLst/>
          </a:prstGeom>
          <a:solidFill>
            <a:srgbClr val="FFFFFF"/>
          </a:solid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vi-VN" sz="28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rPr>
              <a:t>Câu 5: Hoàn thành các ỵêu cầu sau:</a:t>
            </a:r>
            <a:endParaRPr kumimoji="0" lang="vi-VN" sz="2800" b="0" i="0" u="none" strike="noStrike" cap="none" normalizeH="0" baseline="0" smtClean="0">
              <a:ln>
                <a:noFill/>
              </a:ln>
              <a:solidFill>
                <a:schemeClr val="tx1"/>
              </a:solidFill>
              <a:effectLst/>
              <a:latin typeface="+mj-lt"/>
              <a:ea typeface="Arial Unicode MS" pitchFamily="34" charset="-128"/>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pPr>
            <a:endParaRPr kumimoji="0" lang="vi-VN" sz="2800" b="0" i="0" u="none" strike="noStrike" cap="none" normalizeH="0" baseline="0" smtClean="0">
              <a:ln>
                <a:noFill/>
              </a:ln>
              <a:solidFill>
                <a:schemeClr val="tx1"/>
              </a:solidFill>
              <a:effectLst/>
              <a:latin typeface="+mj-l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2800" b="0" i="0" u="none" strike="noStrike" cap="none" normalizeH="0" baseline="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a.  Cho biết tế bào là gì ?</a:t>
            </a:r>
            <a:endParaRPr kumimoji="0" lang="vi-VN" sz="2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2800" b="0" i="0" u="none" strike="noStrike" cap="none" normalizeH="0" baseline="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a:t>
            </a:r>
            <a:r>
              <a:rPr kumimoji="0" lang="vi-VN" sz="2800" b="0" i="0" u="none" strike="noStrike" cap="none" normalizeH="0" baseline="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a:t>
            </a:r>
            <a:endParaRPr kumimoji="0" lang="vi-VN" sz="2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2800" b="0" i="0" u="none" strike="noStrike" cap="none" normalizeH="0" baseline="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b. Điền thông tin còn thiếu v</a:t>
            </a:r>
            <a:r>
              <a:rPr kumimoji="0" lang="vi-VN" sz="2800" b="0" i="0" u="none" strike="noStrike" cap="none" normalizeH="0" baseline="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ề</a:t>
            </a:r>
            <a:r>
              <a:rPr kumimoji="0" lang="fr-FR" sz="2800" b="0" i="0" u="none" strike="noStrike" cap="none" normalizeH="0" baseline="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 tế bào:</a:t>
            </a:r>
            <a:endParaRPr kumimoji="0" lang="vi-VN" sz="2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2800" b="0" i="0" u="none" strike="noStrike" cap="none" normalizeH="0" baseline="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  </a:t>
            </a:r>
            <a:r>
              <a:rPr kumimoji="0" lang="vi-VN" sz="2800" b="0" i="0" u="none" strike="noStrike" cap="none" normalizeH="0" baseline="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a:t>
            </a:r>
            <a:r>
              <a:rPr kumimoji="0" lang="vi-VN" sz="2800" b="0" i="0" u="none" strike="noStrike" cap="none" normalizeH="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 </a:t>
            </a:r>
            <a:r>
              <a:rPr kumimoji="0" lang="fr-FR" sz="2800" b="0" i="0" u="none" strike="noStrike" cap="none" normalizeH="0" baseline="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 ……......</a:t>
            </a:r>
            <a:r>
              <a:rPr kumimoji="0" lang="vi-VN" sz="2800" b="0" i="0" u="none" strike="noStrike" cap="none" normalizeH="0" baseline="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a:t>
            </a:r>
            <a:r>
              <a:rPr kumimoji="0" lang="fr-FR" sz="2800" b="0" i="0" u="none" strike="noStrike" cap="none" normalizeH="0" baseline="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 </a:t>
            </a:r>
            <a:r>
              <a:rPr kumimoji="0" lang="vi-VN" sz="2800" b="0" i="0" u="none" strike="noStrike" cap="none" normalizeH="0" baseline="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 </a:t>
            </a:r>
            <a:r>
              <a:rPr kumimoji="0" lang="fr-FR" sz="2800" b="0" i="0" u="none" strike="noStrike" cap="none" normalizeH="0" baseline="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cấu tạo nên tế bào thực hiện các chức năng khác nhau trong tế bào.</a:t>
            </a:r>
            <a:endParaRPr kumimoji="0" lang="vi-VN" sz="2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0" lang="fr-FR" sz="2800" b="0" i="0" u="none" strike="noStrike" cap="none" normalizeH="0" baseline="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  - ………....</a:t>
            </a:r>
            <a:r>
              <a:rPr kumimoji="0" lang="vi-VN" sz="2800" b="0" i="0" u="none" strike="noStrike" cap="none" normalizeH="0" baseline="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a:t>
            </a:r>
            <a:r>
              <a:rPr kumimoji="0" lang="fr-FR" sz="2800" b="0" i="0" u="none" strike="noStrike" cap="none" normalizeH="0" baseline="0" smtClean="0">
                <a:ln>
                  <a:noFill/>
                </a:ln>
                <a:solidFill>
                  <a:schemeClr val="tx1"/>
                </a:solidFill>
                <a:effectLst/>
                <a:latin typeface="Times New Roman" panose="02020603050405020304" pitchFamily="18" charset="0"/>
                <a:ea typeface="Arial Unicode MS" pitchFamily="34" charset="-128"/>
                <a:cs typeface="Times New Roman" panose="02020603050405020304" pitchFamily="18" charset="0"/>
              </a:rPr>
              <a:t> bao bọc xung quanh và bảo vệ tế bào.</a:t>
            </a:r>
            <a:endParaRPr kumimoji="0" lang="fr-FR" sz="28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5" name="TextBox 4"/>
          <p:cNvSpPr txBox="1"/>
          <p:nvPr/>
        </p:nvSpPr>
        <p:spPr>
          <a:xfrm>
            <a:off x="709448" y="2081049"/>
            <a:ext cx="7961587" cy="523220"/>
          </a:xfrm>
          <a:prstGeom prst="rect">
            <a:avLst/>
          </a:prstGeom>
          <a:noFill/>
        </p:spPr>
        <p:txBody>
          <a:bodyPr wrap="square" rtlCol="0">
            <a:spAutoFit/>
          </a:bodyPr>
          <a:lstStyle/>
          <a:p>
            <a:r>
              <a:rPr lang="vi-VN" sz="2800" b="1" smtClean="0">
                <a:solidFill>
                  <a:srgbClr val="FF0000"/>
                </a:solidFill>
                <a:latin typeface="+mj-lt"/>
                <a:ea typeface="Arial Unicode MS" pitchFamily="34" charset="-128"/>
                <a:cs typeface="Times New Roman" panose="02020603050405020304" pitchFamily="18" charset="0"/>
              </a:rPr>
              <a:t>Tế bào là đơn vị cấu trúc và chức năng của sự sống</a:t>
            </a:r>
            <a:endParaRPr lang="vi-VN" sz="2800" b="1">
              <a:solidFill>
                <a:srgbClr val="FF0000"/>
              </a:solidFill>
              <a:latin typeface="+mj-lt"/>
            </a:endParaRPr>
          </a:p>
        </p:txBody>
      </p:sp>
      <p:sp>
        <p:nvSpPr>
          <p:cNvPr id="6" name="TextBox 5"/>
          <p:cNvSpPr txBox="1"/>
          <p:nvPr/>
        </p:nvSpPr>
        <p:spPr>
          <a:xfrm>
            <a:off x="1261242" y="3436883"/>
            <a:ext cx="3332964" cy="523220"/>
          </a:xfrm>
          <a:prstGeom prst="rect">
            <a:avLst/>
          </a:prstGeom>
          <a:noFill/>
        </p:spPr>
        <p:txBody>
          <a:bodyPr wrap="none" rtlCol="0">
            <a:spAutoFit/>
          </a:bodyPr>
          <a:lstStyle/>
          <a:p>
            <a:r>
              <a:rPr lang="vi-VN" sz="2800" b="1" smtClean="0">
                <a:solidFill>
                  <a:srgbClr val="FF0000"/>
                </a:solidFill>
                <a:latin typeface="+mj-lt"/>
              </a:rPr>
              <a:t>( 1 ) Các thành phần</a:t>
            </a:r>
            <a:endParaRPr lang="vi-VN" sz="2800" b="1">
              <a:solidFill>
                <a:srgbClr val="FF0000"/>
              </a:solidFill>
              <a:latin typeface="+mj-lt"/>
            </a:endParaRPr>
          </a:p>
        </p:txBody>
      </p:sp>
      <p:sp>
        <p:nvSpPr>
          <p:cNvPr id="7" name="TextBox 6"/>
          <p:cNvSpPr txBox="1"/>
          <p:nvPr/>
        </p:nvSpPr>
        <p:spPr>
          <a:xfrm>
            <a:off x="1749973" y="4256690"/>
            <a:ext cx="2789546" cy="523220"/>
          </a:xfrm>
          <a:prstGeom prst="rect">
            <a:avLst/>
          </a:prstGeom>
          <a:noFill/>
        </p:spPr>
        <p:txBody>
          <a:bodyPr wrap="none" rtlCol="0">
            <a:spAutoFit/>
          </a:bodyPr>
          <a:lstStyle/>
          <a:p>
            <a:r>
              <a:rPr lang="vi-VN" sz="2800" b="1" smtClean="0">
                <a:solidFill>
                  <a:srgbClr val="FF0000"/>
                </a:solidFill>
                <a:latin typeface="+mj-lt"/>
              </a:rPr>
              <a:t>( 2 ) Màng tế bào</a:t>
            </a:r>
            <a:endParaRPr lang="vi-VN" sz="2800" b="1">
              <a:solidFill>
                <a:srgbClr val="FF0000"/>
              </a:solidFill>
              <a:latin typeface="+mj-lt"/>
            </a:endParaRPr>
          </a:p>
        </p:txBody>
      </p:sp>
    </p:spTree>
  </p:cSld>
  <p:clrMapOvr>
    <a:masterClrMapping/>
  </p:clrMapOvr>
  <mc:AlternateContent xmlns:mc="http://schemas.openxmlformats.org/markup-compatibility/2006">
    <mc:Choice xmlns:p14="http://schemas.microsoft.com/office/powerpoint/2010/main" Requires="p14">
      <p:transition spd="slow" p14:dur="1000">
        <p:push dir="r"/>
      </p:transition>
    </mc:Choice>
    <mc:Fallback>
      <p:transition spd="slow">
        <p:push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amond(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amond(in)">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457199" y="220717"/>
            <a:ext cx="8387255" cy="523220"/>
          </a:xfrm>
          <a:prstGeom prst="rect">
            <a:avLst/>
          </a:prstGeom>
          <a:solidFill>
            <a:srgbClr val="FFFFFF"/>
          </a:solidFill>
          <a:ln w="9525">
            <a:noFill/>
            <a:miter lim="800000"/>
          </a:ln>
          <a:effectLst/>
        </p:spPr>
        <p:txBody>
          <a:bodyPr vert="horz" wrap="square" lIns="91440" tIns="45720" rIns="91440" bIns="45720" numCol="1" anchor="ctr" anchorCtr="0" compatLnSpc="1">
            <a:spAutoFit/>
          </a:bodyPr>
          <a:lstStyle/>
          <a:p>
            <a:pPr marL="0" marR="0" lvl="0" indent="0" algn="l" defTabSz="914400" rtl="0" eaLnBrk="1" fontAlgn="base" latinLnBrk="0" hangingPunct="1">
              <a:lnSpc>
                <a:spcPct val="100000"/>
              </a:lnSpc>
              <a:spcBef>
                <a:spcPct val="0"/>
              </a:spcBef>
              <a:spcAft>
                <a:spcPct val="0"/>
              </a:spcAft>
              <a:buClrTx/>
              <a:buSzTx/>
              <a:buFontTx/>
              <a:buNone/>
            </a:pPr>
            <a:r>
              <a:rPr kumimoji="0" lang="fr-FR" sz="2800" b="1" i="0" u="none" strike="noStrike" cap="none" normalizeH="0" baseline="0" smtClean="0">
                <a:ln>
                  <a:noFill/>
                </a:ln>
                <a:solidFill>
                  <a:schemeClr val="tx2"/>
                </a:solidFill>
                <a:effectLst/>
                <a:latin typeface="Times New Roman" panose="02020603050405020304" pitchFamily="18" charset="0"/>
                <a:ea typeface="Arial Unicode MS" pitchFamily="34" charset="-128"/>
                <a:cs typeface="Times New Roman" panose="02020603050405020304" pitchFamily="18" charset="0"/>
              </a:rPr>
              <a:t>Câu 6 : Điền các thông tin còn thiếu vào bảng sau :</a:t>
            </a:r>
            <a:endParaRPr kumimoji="0" lang="fr-FR" sz="2800" b="1" i="0" u="none" strike="noStrike" cap="none" normalizeH="0" baseline="0" smtClean="0">
              <a:ln>
                <a:noFill/>
              </a:ln>
              <a:solidFill>
                <a:schemeClr val="tx2"/>
              </a:solidFill>
              <a:effectLst/>
              <a:latin typeface="Arial" panose="020B0604020202020204" pitchFamily="34" charset="0"/>
              <a:cs typeface="Arial" panose="020B0604020202020204" pitchFamily="34" charset="0"/>
            </a:endParaRPr>
          </a:p>
        </p:txBody>
      </p:sp>
      <p:sp>
        <p:nvSpPr>
          <p:cNvPr id="2" name="Rectangles 1"/>
          <p:cNvSpPr/>
          <p:nvPr/>
        </p:nvSpPr>
        <p:spPr>
          <a:xfrm>
            <a:off x="615315" y="1245235"/>
            <a:ext cx="8764905" cy="474472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graphicFrame>
        <p:nvGraphicFramePr>
          <p:cNvPr id="3" name="Table 2"/>
          <p:cNvGraphicFramePr>
            <a:graphicFrameLocks noGrp="1"/>
          </p:cNvGraphicFramePr>
          <p:nvPr/>
        </p:nvGraphicFramePr>
        <p:xfrm>
          <a:off x="614855" y="1245476"/>
          <a:ext cx="8765628" cy="4745653"/>
        </p:xfrm>
        <a:graphic>
          <a:graphicData uri="http://schemas.openxmlformats.org/drawingml/2006/table">
            <a:tbl>
              <a:tblPr/>
              <a:tblGrid>
                <a:gridCol w="4177862"/>
                <a:gridCol w="4587766"/>
              </a:tblGrid>
              <a:tr h="1018540">
                <a:tc>
                  <a:txBody>
                    <a:bodyPr/>
                    <a:p>
                      <a:pPr indent="-317500" algn="ctr">
                        <a:lnSpc>
                          <a:spcPts val="1715"/>
                        </a:lnSpc>
                        <a:spcAft>
                          <a:spcPts val="0"/>
                        </a:spcAft>
                      </a:pPr>
                      <a:endParaRPr lang="vi-VN" sz="2800" b="1" smtClean="0">
                        <a:solidFill>
                          <a:schemeClr val="bg2"/>
                        </a:solidFill>
                        <a:latin typeface="Times New Roman" panose="02020603050405020304"/>
                        <a:ea typeface="Arial" panose="020B0604020202020204"/>
                        <a:cs typeface="Times New Roman" panose="02020603050405020304"/>
                      </a:endParaRPr>
                    </a:p>
                    <a:p>
                      <a:pPr indent="-317500" algn="ctr">
                        <a:lnSpc>
                          <a:spcPts val="1715"/>
                        </a:lnSpc>
                        <a:spcAft>
                          <a:spcPts val="0"/>
                        </a:spcAft>
                      </a:pPr>
                      <a:r>
                        <a:rPr lang="fr-FR" sz="2800" b="1" smtClean="0">
                          <a:solidFill>
                            <a:schemeClr val="bg2"/>
                          </a:solidFill>
                          <a:latin typeface="Times New Roman" panose="02020603050405020304"/>
                          <a:ea typeface="Arial" panose="020B0604020202020204"/>
                          <a:cs typeface="Times New Roman" panose="02020603050405020304"/>
                        </a:rPr>
                        <a:t>Thành </a:t>
                      </a:r>
                      <a:r>
                        <a:rPr lang="fr-FR" sz="2800" b="1">
                          <a:solidFill>
                            <a:schemeClr val="bg2"/>
                          </a:solidFill>
                          <a:latin typeface="Times New Roman" panose="02020603050405020304"/>
                          <a:ea typeface="Arial" panose="020B0604020202020204"/>
                          <a:cs typeface="Times New Roman" panose="02020603050405020304"/>
                        </a:rPr>
                        <a:t>phần cấu tạo nên </a:t>
                      </a:r>
                      <a:endParaRPr lang="vi-VN" sz="2800" b="1" smtClean="0">
                        <a:solidFill>
                          <a:schemeClr val="bg2"/>
                        </a:solidFill>
                        <a:latin typeface="Times New Roman" panose="02020603050405020304"/>
                        <a:ea typeface="Arial" panose="020B0604020202020204"/>
                        <a:cs typeface="Times New Roman" panose="02020603050405020304"/>
                      </a:endParaRPr>
                    </a:p>
                    <a:p>
                      <a:pPr indent="-317500" algn="ctr">
                        <a:lnSpc>
                          <a:spcPts val="1715"/>
                        </a:lnSpc>
                        <a:spcAft>
                          <a:spcPts val="0"/>
                        </a:spcAft>
                      </a:pPr>
                      <a:endParaRPr lang="vi-VN" sz="2800" b="1" smtClean="0">
                        <a:solidFill>
                          <a:schemeClr val="bg2"/>
                        </a:solidFill>
                        <a:latin typeface="Times New Roman" panose="02020603050405020304"/>
                        <a:ea typeface="Arial" panose="020B0604020202020204"/>
                        <a:cs typeface="Times New Roman" panose="02020603050405020304"/>
                      </a:endParaRPr>
                    </a:p>
                    <a:p>
                      <a:pPr indent="-317500" algn="ctr">
                        <a:lnSpc>
                          <a:spcPts val="1715"/>
                        </a:lnSpc>
                        <a:spcAft>
                          <a:spcPts val="0"/>
                        </a:spcAft>
                      </a:pPr>
                      <a:r>
                        <a:rPr lang="fr-FR" sz="2800" b="1" smtClean="0">
                          <a:solidFill>
                            <a:schemeClr val="bg2"/>
                          </a:solidFill>
                          <a:latin typeface="Times New Roman" panose="02020603050405020304"/>
                          <a:ea typeface="Arial" panose="020B0604020202020204"/>
                          <a:cs typeface="Times New Roman" panose="02020603050405020304"/>
                        </a:rPr>
                        <a:t>tế</a:t>
                      </a:r>
                      <a:r>
                        <a:rPr lang="vi-VN" sz="2800" b="1" baseline="0" smtClean="0">
                          <a:solidFill>
                            <a:schemeClr val="bg2"/>
                          </a:solidFill>
                          <a:latin typeface="Times New Roman" panose="02020603050405020304"/>
                          <a:ea typeface="Arial" panose="020B0604020202020204"/>
                          <a:cs typeface="Times New Roman" panose="02020603050405020304"/>
                        </a:rPr>
                        <a:t> </a:t>
                      </a:r>
                      <a:r>
                        <a:rPr lang="fr-FR" sz="2800" b="1" smtClean="0">
                          <a:solidFill>
                            <a:schemeClr val="bg2"/>
                          </a:solidFill>
                          <a:latin typeface="Times New Roman" panose="02020603050405020304"/>
                          <a:ea typeface="Arial" panose="020B0604020202020204"/>
                          <a:cs typeface="Times New Roman" panose="02020603050405020304"/>
                        </a:rPr>
                        <a:t>bào</a:t>
                      </a:r>
                      <a:endParaRPr lang="fr-FR" sz="2800" b="1" smtClean="0">
                        <a:solidFill>
                          <a:schemeClr val="bg2"/>
                        </a:solidFill>
                        <a:latin typeface="Times New Roman" panose="02020603050405020304"/>
                        <a:ea typeface="Arial" panose="020B0604020202020204"/>
                        <a:cs typeface="Times New Roman" panose="02020603050405020304"/>
                      </a:endParaRPr>
                    </a:p>
                  </a:txBody>
                  <a:tcPr marL="68580" marR="68580" marT="0" marB="0" anchor="ctr"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p>
                      <a:pPr indent="-317500" algn="ctr">
                        <a:lnSpc>
                          <a:spcPts val="1715"/>
                        </a:lnSpc>
                        <a:spcAft>
                          <a:spcPts val="0"/>
                        </a:spcAft>
                      </a:pPr>
                      <a:endParaRPr lang="vi-VN" sz="2800" b="1" smtClean="0">
                        <a:solidFill>
                          <a:schemeClr val="bg2"/>
                        </a:solidFill>
                        <a:latin typeface="Times New Roman" panose="02020603050405020304"/>
                        <a:ea typeface="Arial" panose="020B0604020202020204"/>
                        <a:cs typeface="Times New Roman" panose="02020603050405020304"/>
                      </a:endParaRPr>
                    </a:p>
                    <a:p>
                      <a:pPr indent="-317500" algn="ctr">
                        <a:lnSpc>
                          <a:spcPts val="1715"/>
                        </a:lnSpc>
                        <a:spcAft>
                          <a:spcPts val="0"/>
                        </a:spcAft>
                      </a:pPr>
                      <a:r>
                        <a:rPr lang="fr-FR" sz="2800" b="1" smtClean="0">
                          <a:solidFill>
                            <a:schemeClr val="bg2"/>
                          </a:solidFill>
                          <a:latin typeface="Times New Roman" panose="02020603050405020304"/>
                          <a:ea typeface="Arial" panose="020B0604020202020204"/>
                          <a:cs typeface="Times New Roman" panose="02020603050405020304"/>
                        </a:rPr>
                        <a:t>Chức </a:t>
                      </a:r>
                      <a:r>
                        <a:rPr lang="fr-FR" sz="2800" b="1">
                          <a:solidFill>
                            <a:schemeClr val="bg2"/>
                          </a:solidFill>
                          <a:latin typeface="Times New Roman" panose="02020603050405020304"/>
                          <a:ea typeface="Arial" panose="020B0604020202020204"/>
                          <a:cs typeface="Times New Roman" panose="02020603050405020304"/>
                        </a:rPr>
                        <a:t>năng</a:t>
                      </a:r>
                      <a:endParaRPr lang="fr-FR" sz="2800" b="1">
                        <a:solidFill>
                          <a:schemeClr val="bg2"/>
                        </a:solidFill>
                        <a:latin typeface="Times New Roman" panose="02020603050405020304"/>
                        <a:ea typeface="Arial" panose="020B0604020202020204"/>
                        <a:cs typeface="Times New Roman" panose="02020603050405020304"/>
                      </a:endParaRPr>
                    </a:p>
                  </a:txBody>
                  <a:tcPr marL="68580" marR="68580" marT="0" marB="0" anchor="ctr" anchorCtr="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04573">
                <a:tc>
                  <a:txBody>
                    <a:bodyPr/>
                    <a:p>
                      <a:pPr>
                        <a:spcAft>
                          <a:spcPts val="0"/>
                        </a:spcAft>
                      </a:pPr>
                      <a:endParaRPr lang="vi-VN" sz="2800" smtClean="0">
                        <a:solidFill>
                          <a:schemeClr val="bg2"/>
                        </a:solidFill>
                        <a:latin typeface="Times New Roman" panose="02020603050405020304"/>
                        <a:ea typeface="Arial" panose="020B0604020202020204"/>
                        <a:cs typeface="Arial" panose="020B0604020202020204"/>
                      </a:endParaRPr>
                    </a:p>
                    <a:p>
                      <a:pPr algn="ctr">
                        <a:spcAft>
                          <a:spcPts val="0"/>
                        </a:spcAft>
                      </a:pPr>
                      <a:r>
                        <a:rPr lang="en-US" sz="2800" smtClean="0">
                          <a:solidFill>
                            <a:srgbClr val="002060"/>
                          </a:solidFill>
                          <a:latin typeface="Times New Roman" panose="02020603050405020304"/>
                          <a:ea typeface="Arial" panose="020B0604020202020204"/>
                          <a:cs typeface="Arial" panose="020B0604020202020204"/>
                        </a:rPr>
                        <a:t>Màng </a:t>
                      </a:r>
                      <a:r>
                        <a:rPr lang="en-US" sz="2800">
                          <a:solidFill>
                            <a:srgbClr val="002060"/>
                          </a:solidFill>
                          <a:latin typeface="Times New Roman" panose="02020603050405020304"/>
                          <a:ea typeface="Arial" panose="020B0604020202020204"/>
                          <a:cs typeface="Arial" panose="020B0604020202020204"/>
                        </a:rPr>
                        <a:t>tế bào</a:t>
                      </a:r>
                      <a:endParaRPr lang="en-US" sz="2800">
                        <a:solidFill>
                          <a:srgbClr val="002060"/>
                        </a:solidFill>
                        <a:latin typeface="Times New Roman" panose="02020603050405020304"/>
                        <a:ea typeface="Arial" panose="020B0604020202020204"/>
                        <a:cs typeface="Arial" panose="020B06040202020202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p>
                      <a:pPr indent="-317500">
                        <a:lnSpc>
                          <a:spcPts val="1715"/>
                        </a:lnSpc>
                        <a:spcAft>
                          <a:spcPts val="0"/>
                        </a:spcAft>
                      </a:pPr>
                      <a:endParaRPr lang="vi-VN" sz="2800">
                        <a:solidFill>
                          <a:schemeClr val="bg2"/>
                        </a:solidFill>
                        <a:latin typeface="Times New Roman" panose="02020603050405020304"/>
                        <a:ea typeface="Arial" panose="020B0604020202020204"/>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18110">
                <a:tc>
                  <a:txBody>
                    <a:bodyPr/>
                    <a:p>
                      <a:pPr indent="-317500">
                        <a:lnSpc>
                          <a:spcPts val="1715"/>
                        </a:lnSpc>
                        <a:spcAft>
                          <a:spcPts val="0"/>
                        </a:spcAft>
                      </a:pPr>
                      <a:endParaRPr lang="vi-VN" sz="2800">
                        <a:solidFill>
                          <a:schemeClr val="bg2"/>
                        </a:solidFill>
                        <a:latin typeface="Times New Roman" panose="02020603050405020304"/>
                        <a:ea typeface="Arial" panose="020B0604020202020204"/>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p>
                      <a:pPr indent="-317500">
                        <a:lnSpc>
                          <a:spcPts val="1715"/>
                        </a:lnSpc>
                        <a:spcAft>
                          <a:spcPts val="0"/>
                        </a:spcAft>
                      </a:pPr>
                      <a:r>
                        <a:rPr lang="vi-VN" sz="2800" smtClean="0">
                          <a:solidFill>
                            <a:schemeClr val="bg2"/>
                          </a:solidFill>
                          <a:latin typeface="Times New Roman" panose="02020603050405020304"/>
                          <a:ea typeface="Arial" panose="020B0604020202020204"/>
                          <a:cs typeface="Times New Roman" panose="02020603050405020304"/>
                        </a:rPr>
                        <a:t>   </a:t>
                      </a:r>
                      <a:r>
                        <a:rPr lang="vi-VN" sz="2800" smtClean="0">
                          <a:solidFill>
                            <a:srgbClr val="002060"/>
                          </a:solidFill>
                          <a:latin typeface="Times New Roman" panose="02020603050405020304"/>
                          <a:ea typeface="Arial" panose="020B0604020202020204"/>
                          <a:cs typeface="Times New Roman" panose="02020603050405020304"/>
                        </a:rPr>
                        <a:t> </a:t>
                      </a:r>
                      <a:endParaRPr lang="vi-VN" sz="2800" smtClean="0">
                        <a:solidFill>
                          <a:srgbClr val="002060"/>
                        </a:solidFill>
                        <a:latin typeface="Times New Roman" panose="02020603050405020304"/>
                        <a:ea typeface="Arial" panose="020B0604020202020204"/>
                        <a:cs typeface="Times New Roman" panose="02020603050405020304"/>
                      </a:endParaRPr>
                    </a:p>
                    <a:p>
                      <a:pPr indent="-317500">
                        <a:lnSpc>
                          <a:spcPts val="1715"/>
                        </a:lnSpc>
                        <a:spcAft>
                          <a:spcPts val="0"/>
                        </a:spcAft>
                      </a:pPr>
                      <a:r>
                        <a:rPr lang="vi-VN" sz="2800" smtClean="0">
                          <a:solidFill>
                            <a:srgbClr val="002060"/>
                          </a:solidFill>
                          <a:latin typeface="Times New Roman" panose="02020603050405020304"/>
                          <a:ea typeface="Arial" panose="020B0604020202020204"/>
                          <a:cs typeface="Times New Roman" panose="02020603050405020304"/>
                        </a:rPr>
                        <a:t>    Là </a:t>
                      </a:r>
                      <a:r>
                        <a:rPr lang="vi-VN" sz="2800">
                          <a:solidFill>
                            <a:srgbClr val="002060"/>
                          </a:solidFill>
                          <a:latin typeface="Times New Roman" panose="02020603050405020304"/>
                          <a:ea typeface="Arial" panose="020B0604020202020204"/>
                          <a:cs typeface="Times New Roman" panose="02020603050405020304"/>
                        </a:rPr>
                        <a:t>nơi diễn ra các hoạt </a:t>
                      </a:r>
                      <a:endParaRPr lang="vi-VN" sz="2800" smtClean="0">
                        <a:solidFill>
                          <a:srgbClr val="002060"/>
                        </a:solidFill>
                        <a:latin typeface="Times New Roman" panose="02020603050405020304"/>
                        <a:ea typeface="Arial" panose="020B0604020202020204"/>
                        <a:cs typeface="Times New Roman" panose="02020603050405020304"/>
                      </a:endParaRPr>
                    </a:p>
                    <a:p>
                      <a:pPr indent="-317500">
                        <a:lnSpc>
                          <a:spcPts val="1715"/>
                        </a:lnSpc>
                        <a:spcAft>
                          <a:spcPts val="0"/>
                        </a:spcAft>
                      </a:pPr>
                      <a:endParaRPr lang="vi-VN" sz="2800" smtClean="0">
                        <a:solidFill>
                          <a:srgbClr val="002060"/>
                        </a:solidFill>
                        <a:latin typeface="Times New Roman" panose="02020603050405020304"/>
                        <a:ea typeface="Arial" panose="020B0604020202020204"/>
                        <a:cs typeface="Times New Roman" panose="02020603050405020304"/>
                      </a:endParaRPr>
                    </a:p>
                    <a:p>
                      <a:pPr indent="-317500">
                        <a:lnSpc>
                          <a:spcPts val="1715"/>
                        </a:lnSpc>
                        <a:spcAft>
                          <a:spcPts val="0"/>
                        </a:spcAft>
                      </a:pPr>
                      <a:r>
                        <a:rPr lang="vi-VN" sz="2800" smtClean="0">
                          <a:solidFill>
                            <a:srgbClr val="002060"/>
                          </a:solidFill>
                          <a:latin typeface="Times New Roman" panose="02020603050405020304"/>
                          <a:ea typeface="Arial" panose="020B0604020202020204"/>
                          <a:cs typeface="Times New Roman" panose="02020603050405020304"/>
                        </a:rPr>
                        <a:t>     động </a:t>
                      </a:r>
                      <a:r>
                        <a:rPr lang="vi-VN" sz="2800">
                          <a:solidFill>
                            <a:srgbClr val="002060"/>
                          </a:solidFill>
                          <a:latin typeface="Times New Roman" panose="02020603050405020304"/>
                          <a:ea typeface="Arial" panose="020B0604020202020204"/>
                          <a:cs typeface="Times New Roman" panose="02020603050405020304"/>
                        </a:rPr>
                        <a:t>sống của tế bào.</a:t>
                      </a:r>
                      <a:endParaRPr lang="vi-VN" sz="2800">
                        <a:solidFill>
                          <a:srgbClr val="002060"/>
                        </a:solidFill>
                        <a:latin typeface="Times New Roman" panose="02020603050405020304"/>
                        <a:ea typeface="Arial" panose="020B0604020202020204"/>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04430">
                <a:tc>
                  <a:txBody>
                    <a:bodyPr/>
                    <a:p>
                      <a:pPr>
                        <a:spcAft>
                          <a:spcPts val="0"/>
                        </a:spcAft>
                      </a:pPr>
                      <a:endParaRPr lang="vi-VN" sz="2800" smtClean="0">
                        <a:solidFill>
                          <a:schemeClr val="bg2"/>
                        </a:solidFill>
                        <a:latin typeface="Times New Roman" panose="02020603050405020304"/>
                        <a:ea typeface="Arial" panose="020B0604020202020204"/>
                        <a:cs typeface="Arial" panose="020B0604020202020204"/>
                      </a:endParaRPr>
                    </a:p>
                    <a:p>
                      <a:pPr algn="ctr">
                        <a:spcAft>
                          <a:spcPts val="0"/>
                        </a:spcAft>
                      </a:pPr>
                      <a:r>
                        <a:rPr lang="vi-VN" sz="2800" smtClean="0">
                          <a:solidFill>
                            <a:srgbClr val="002060"/>
                          </a:solidFill>
                          <a:latin typeface="Times New Roman" panose="02020603050405020304"/>
                          <a:ea typeface="Arial" panose="020B0604020202020204"/>
                          <a:cs typeface="Arial" panose="020B0604020202020204"/>
                        </a:rPr>
                        <a:t>Nhân </a:t>
                      </a:r>
                      <a:r>
                        <a:rPr lang="vi-VN" sz="2800">
                          <a:solidFill>
                            <a:srgbClr val="002060"/>
                          </a:solidFill>
                          <a:latin typeface="Times New Roman" panose="02020603050405020304"/>
                          <a:ea typeface="Arial" panose="020B0604020202020204"/>
                          <a:cs typeface="Arial" panose="020B0604020202020204"/>
                        </a:rPr>
                        <a:t>hoặc vùng nhân</a:t>
                      </a:r>
                      <a:endParaRPr lang="vi-VN" sz="2800">
                        <a:solidFill>
                          <a:srgbClr val="002060"/>
                        </a:solidFill>
                        <a:latin typeface="Times New Roman" panose="02020603050405020304"/>
                        <a:ea typeface="Arial" panose="020B0604020202020204"/>
                        <a:cs typeface="Arial" panose="020B06040202020202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p>
                      <a:pPr indent="-317500">
                        <a:lnSpc>
                          <a:spcPts val="1715"/>
                        </a:lnSpc>
                        <a:spcAft>
                          <a:spcPts val="0"/>
                        </a:spcAft>
                      </a:pPr>
                      <a:endParaRPr lang="vi-VN" sz="2800">
                        <a:solidFill>
                          <a:schemeClr val="bg2"/>
                        </a:solidFill>
                        <a:latin typeface="Times New Roman" panose="02020603050405020304"/>
                        <a:ea typeface="Arial" panose="020B0604020202020204"/>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TextBox 5"/>
          <p:cNvSpPr txBox="1"/>
          <p:nvPr/>
        </p:nvSpPr>
        <p:spPr>
          <a:xfrm>
            <a:off x="4776951" y="2349061"/>
            <a:ext cx="4524704" cy="954107"/>
          </a:xfrm>
          <a:prstGeom prst="rect">
            <a:avLst/>
          </a:prstGeom>
          <a:noFill/>
        </p:spPr>
        <p:txBody>
          <a:bodyPr wrap="square" rtlCol="0">
            <a:spAutoFit/>
          </a:bodyPr>
          <a:p>
            <a:pPr algn="ctr"/>
            <a:r>
              <a:rPr lang="vi-VN" sz="2800" smtClean="0">
                <a:solidFill>
                  <a:srgbClr val="FF0000"/>
                </a:solidFill>
                <a:latin typeface="+mj-lt"/>
              </a:rPr>
              <a:t>Bảo vệ và kiểm soát các chất đi vào và đi ra khỏi tế bào</a:t>
            </a:r>
            <a:endParaRPr lang="vi-VN" sz="2800">
              <a:solidFill>
                <a:srgbClr val="FF0000"/>
              </a:solidFill>
              <a:latin typeface="+mj-lt"/>
            </a:endParaRPr>
          </a:p>
        </p:txBody>
      </p:sp>
      <p:sp>
        <p:nvSpPr>
          <p:cNvPr id="9" name="TextBox 6"/>
          <p:cNvSpPr txBox="1"/>
          <p:nvPr/>
        </p:nvSpPr>
        <p:spPr>
          <a:xfrm>
            <a:off x="4771695" y="4724399"/>
            <a:ext cx="4403836" cy="954107"/>
          </a:xfrm>
          <a:prstGeom prst="rect">
            <a:avLst/>
          </a:prstGeom>
          <a:noFill/>
        </p:spPr>
        <p:txBody>
          <a:bodyPr wrap="square" rtlCol="0">
            <a:spAutoFit/>
          </a:bodyPr>
          <a:p>
            <a:pPr algn="ctr"/>
            <a:r>
              <a:rPr lang="vi-VN" sz="2800" smtClean="0">
                <a:solidFill>
                  <a:srgbClr val="FF0000"/>
                </a:solidFill>
                <a:latin typeface="+mj-lt"/>
              </a:rPr>
              <a:t>Điều khiển mọi hoạt động sống của tế bào</a:t>
            </a:r>
            <a:endParaRPr lang="vi-VN" sz="2800">
              <a:solidFill>
                <a:srgbClr val="FF0000"/>
              </a:solidFill>
              <a:latin typeface="+mj-lt"/>
            </a:endParaRPr>
          </a:p>
        </p:txBody>
      </p:sp>
      <p:sp>
        <p:nvSpPr>
          <p:cNvPr id="10" name="TextBox 7"/>
          <p:cNvSpPr txBox="1"/>
          <p:nvPr/>
        </p:nvSpPr>
        <p:spPr>
          <a:xfrm>
            <a:off x="1439917" y="3710151"/>
            <a:ext cx="2343807" cy="523220"/>
          </a:xfrm>
          <a:prstGeom prst="rect">
            <a:avLst/>
          </a:prstGeom>
          <a:noFill/>
        </p:spPr>
        <p:txBody>
          <a:bodyPr wrap="square" rtlCol="0">
            <a:spAutoFit/>
          </a:bodyPr>
          <a:p>
            <a:r>
              <a:rPr lang="vi-VN" sz="2800" smtClean="0">
                <a:solidFill>
                  <a:srgbClr val="FF0000"/>
                </a:solidFill>
                <a:latin typeface="+mj-lt"/>
              </a:rPr>
              <a:t>Chất tê bào</a:t>
            </a:r>
            <a:endParaRPr lang="vi-VN" sz="2800">
              <a:solidFill>
                <a:srgbClr val="FF0000"/>
              </a:solidFill>
              <a:latin typeface="+mj-lt"/>
            </a:endParaRPr>
          </a:p>
        </p:txBody>
      </p:sp>
    </p:spTree>
  </p:cSld>
  <p:clrMapOvr>
    <a:masterClrMapping/>
  </p:clrMapOvr>
  <mc:AlternateContent xmlns:mc="http://schemas.openxmlformats.org/markup-compatibility/2006">
    <mc:Choice xmlns:p14="http://schemas.microsoft.com/office/powerpoint/2010/main" Requires="p14">
      <p:transition spd="slow" p14:dur="1000">
        <p14:prism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Lst>
  </p:timing>
</p:sld>
</file>

<file path=ppt/theme/theme1.xml><?xml version="1.0" encoding="utf-8"?>
<a:theme xmlns:a="http://schemas.openxmlformats.org/drawingml/2006/main" name="0179 Vivian · SlidesMania">
  <a:themeElements>
    <a:clrScheme name="Simple Light">
      <a:dk1>
        <a:srgbClr val="636D42"/>
      </a:dk1>
      <a:lt1>
        <a:srgbClr val="C4D0C8"/>
      </a:lt1>
      <a:dk2>
        <a:srgbClr val="434343"/>
      </a:dk2>
      <a:lt2>
        <a:srgbClr val="434343"/>
      </a:lt2>
      <a:accent1>
        <a:srgbClr val="F3EBDF"/>
      </a:accent1>
      <a:accent2>
        <a:srgbClr val="EDEEE9"/>
      </a:accent2>
      <a:accent3>
        <a:srgbClr val="E5B596"/>
      </a:accent3>
      <a:accent4>
        <a:srgbClr val="D8A98A"/>
      </a:accent4>
      <a:accent5>
        <a:srgbClr val="DFB138"/>
      </a:accent5>
      <a:accent6>
        <a:srgbClr val="DFAA8C"/>
      </a:accent6>
      <a:hlink>
        <a:srgbClr val="4A523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3875</Words>
  <PresentationFormat>Custom</PresentationFormat>
  <Paragraphs>173</Paragraphs>
  <Slides>17</Slides>
  <Notes>5</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17</vt:i4>
      </vt:variant>
    </vt:vector>
  </HeadingPairs>
  <TitlesOfParts>
    <vt:vector size="33" baseType="lpstr">
      <vt:lpstr>Arial</vt:lpstr>
      <vt:lpstr>SimSun</vt:lpstr>
      <vt:lpstr>Wingdings</vt:lpstr>
      <vt:lpstr>Arial</vt:lpstr>
      <vt:lpstr>Kristi</vt:lpstr>
      <vt:lpstr>Segoe Print</vt:lpstr>
      <vt:lpstr>Quicksand</vt:lpstr>
      <vt:lpstr>Barlow Condensed</vt:lpstr>
      <vt:lpstr>Calibri</vt:lpstr>
      <vt:lpstr>Times New Roman</vt:lpstr>
      <vt:lpstr>.VnTime</vt:lpstr>
      <vt:lpstr>Times New Roman</vt:lpstr>
      <vt:lpstr>Arial Unicode MS</vt:lpstr>
      <vt:lpstr>Microsoft YaHei</vt:lpstr>
      <vt:lpstr>Arial Unicode MS</vt:lpstr>
      <vt:lpstr>0179 Vivian · SlidesMania</vt:lpstr>
      <vt:lpstr>PowerPoint 演示文稿</vt:lpstr>
      <vt:lpstr>Tiết 8:  ÔN TẬP CHƯƠNG V</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2021-09-24T09:33:00Z</dcterms:created>
  <dcterms:modified xsi:type="dcterms:W3CDTF">2021-09-27T03:51:36Z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62984E173225452E8E420A81F96EDE82</vt:lpwstr>
  </property>
  <property fmtid="{D5CDD505-2E9C-101B-9397-08002B2CF9AE}" pid="3" name="KSOProductBuildVer">
    <vt:lpwstr>1033-11.2.0.10323</vt:lpwstr>
  </property>
</Properties>
</file>