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5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14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15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16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2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notesSlides/notesSlide39.xml" ContentType="application/vnd.openxmlformats-officedocument.presentationml.notesSlide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notesSlides/notesSlide40.xml" ContentType="application/vnd.openxmlformats-officedocument.presentationml.notesSlide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notesSlides/notesSlide43.xml" ContentType="application/vnd.openxmlformats-officedocument.presentationml.notesSlide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44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45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8" r:id="rId3"/>
  </p:sldMasterIdLst>
  <p:notesMasterIdLst>
    <p:notesMasterId r:id="rId104"/>
  </p:notesMasterIdLst>
  <p:sldIdLst>
    <p:sldId id="256" r:id="rId4"/>
    <p:sldId id="258" r:id="rId5"/>
    <p:sldId id="262" r:id="rId6"/>
    <p:sldId id="263" r:id="rId7"/>
    <p:sldId id="284" r:id="rId8"/>
    <p:sldId id="327" r:id="rId9"/>
    <p:sldId id="328" r:id="rId10"/>
    <p:sldId id="329" r:id="rId11"/>
    <p:sldId id="33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286" r:id="rId33"/>
    <p:sldId id="287" r:id="rId34"/>
    <p:sldId id="288" r:id="rId35"/>
    <p:sldId id="289" r:id="rId36"/>
    <p:sldId id="290" r:id="rId37"/>
    <p:sldId id="364" r:id="rId38"/>
    <p:sldId id="296" r:id="rId39"/>
    <p:sldId id="294" r:id="rId40"/>
    <p:sldId id="295" r:id="rId41"/>
    <p:sldId id="297" r:id="rId42"/>
    <p:sldId id="299" r:id="rId43"/>
    <p:sldId id="303" r:id="rId44"/>
    <p:sldId id="310" r:id="rId45"/>
    <p:sldId id="311" r:id="rId46"/>
    <p:sldId id="312" r:id="rId47"/>
    <p:sldId id="278" r:id="rId48"/>
    <p:sldId id="320" r:id="rId49"/>
    <p:sldId id="325" r:id="rId50"/>
    <p:sldId id="356" r:id="rId51"/>
    <p:sldId id="322" r:id="rId52"/>
    <p:sldId id="321" r:id="rId53"/>
    <p:sldId id="323" r:id="rId54"/>
    <p:sldId id="280" r:id="rId55"/>
    <p:sldId id="306" r:id="rId56"/>
    <p:sldId id="357" r:id="rId57"/>
    <p:sldId id="317" r:id="rId58"/>
    <p:sldId id="386" r:id="rId59"/>
    <p:sldId id="387" r:id="rId60"/>
    <p:sldId id="388" r:id="rId61"/>
    <p:sldId id="389" r:id="rId62"/>
    <p:sldId id="390" r:id="rId63"/>
    <p:sldId id="391" r:id="rId64"/>
    <p:sldId id="392" r:id="rId65"/>
    <p:sldId id="393" r:id="rId66"/>
    <p:sldId id="394" r:id="rId67"/>
    <p:sldId id="395" r:id="rId68"/>
    <p:sldId id="396" r:id="rId69"/>
    <p:sldId id="397" r:id="rId70"/>
    <p:sldId id="398" r:id="rId71"/>
    <p:sldId id="399" r:id="rId72"/>
    <p:sldId id="400" r:id="rId73"/>
    <p:sldId id="401" r:id="rId74"/>
    <p:sldId id="402" r:id="rId75"/>
    <p:sldId id="403" r:id="rId76"/>
    <p:sldId id="404" r:id="rId77"/>
    <p:sldId id="363" r:id="rId78"/>
    <p:sldId id="359" r:id="rId79"/>
    <p:sldId id="319" r:id="rId80"/>
    <p:sldId id="324" r:id="rId81"/>
    <p:sldId id="326" r:id="rId82"/>
    <p:sldId id="365" r:id="rId83"/>
    <p:sldId id="366" r:id="rId84"/>
    <p:sldId id="367" r:id="rId85"/>
    <p:sldId id="368" r:id="rId86"/>
    <p:sldId id="369" r:id="rId87"/>
    <p:sldId id="370" r:id="rId88"/>
    <p:sldId id="371" r:id="rId89"/>
    <p:sldId id="372" r:id="rId90"/>
    <p:sldId id="373" r:id="rId91"/>
    <p:sldId id="374" r:id="rId92"/>
    <p:sldId id="375" r:id="rId93"/>
    <p:sldId id="376" r:id="rId94"/>
    <p:sldId id="377" r:id="rId95"/>
    <p:sldId id="378" r:id="rId96"/>
    <p:sldId id="379" r:id="rId97"/>
    <p:sldId id="380" r:id="rId98"/>
    <p:sldId id="381" r:id="rId99"/>
    <p:sldId id="382" r:id="rId100"/>
    <p:sldId id="383" r:id="rId101"/>
    <p:sldId id="384" r:id="rId102"/>
    <p:sldId id="385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B22"/>
    <a:srgbClr val="657515"/>
    <a:srgbClr val="C6DE4E"/>
    <a:srgbClr val="899F1D"/>
    <a:srgbClr val="FE8301"/>
    <a:srgbClr val="3DBF9C"/>
    <a:srgbClr val="D43E01"/>
    <a:srgbClr val="0087B1"/>
    <a:srgbClr val="A12F01"/>
    <a:srgbClr val="012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0123" autoAdjust="0"/>
  </p:normalViewPr>
  <p:slideViewPr>
    <p:cSldViewPr snapToGrid="0">
      <p:cViewPr varScale="1">
        <p:scale>
          <a:sx n="74" d="100"/>
          <a:sy n="74" d="100"/>
        </p:scale>
        <p:origin x="102" y="10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theme" Target="theme/theme1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A1BB22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16879354226733E-2"/>
          <c:y val="8.5761230099659441E-2"/>
          <c:w val="0.93206123631528737"/>
          <c:h val="0.80366038384059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A80B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1BB2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6DE4E"/>
              </a:solidFill>
            </c:spPr>
          </c:dPt>
          <c:dPt>
            <c:idx val="3"/>
            <c:invertIfNegative val="0"/>
            <c:bubble3D val="0"/>
            <c:spPr>
              <a:solidFill>
                <a:srgbClr val="657515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60954928"/>
        <c:axId val="560957648"/>
      </c:barChart>
      <c:catAx>
        <c:axId val="56095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i="0">
                <a:latin typeface="Lato" panose="020F0502020204030203" pitchFamily="34" charset="0"/>
              </a:defRPr>
            </a:pPr>
            <a:endParaRPr lang="en-US"/>
          </a:p>
        </c:txPr>
        <c:crossAx val="560957648"/>
        <c:crosses val="autoZero"/>
        <c:auto val="1"/>
        <c:lblAlgn val="ctr"/>
        <c:lblOffset val="100"/>
        <c:noMultiLvlLbl val="0"/>
      </c:catAx>
      <c:valAx>
        <c:axId val="560957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095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16879354226733E-2"/>
          <c:y val="8.5761230099659441E-2"/>
          <c:w val="0.93206123631528737"/>
          <c:h val="0.80366038384059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1392B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1BB2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6DE4E"/>
              </a:solidFill>
            </c:spPr>
          </c:dPt>
          <c:dPt>
            <c:idx val="3"/>
            <c:invertIfNegative val="0"/>
            <c:bubble3D val="0"/>
            <c:spPr>
              <a:solidFill>
                <a:srgbClr val="657515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60949488"/>
        <c:axId val="560961456"/>
      </c:barChart>
      <c:catAx>
        <c:axId val="56094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i="0">
                <a:latin typeface="Lato" panose="020F0502020204030203" pitchFamily="34" charset="0"/>
              </a:defRPr>
            </a:pPr>
            <a:endParaRPr lang="en-US"/>
          </a:p>
        </c:txPr>
        <c:crossAx val="560961456"/>
        <c:crosses val="autoZero"/>
        <c:auto val="1"/>
        <c:lblAlgn val="ctr"/>
        <c:lblOffset val="100"/>
        <c:noMultiLvlLbl val="0"/>
      </c:catAx>
      <c:valAx>
        <c:axId val="560961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094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4C75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99F1D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6DE4E"/>
              </a:solidFill>
            </c:spPr>
          </c:dPt>
          <c:dPt>
            <c:idx val="3"/>
            <c:invertIfNegative val="0"/>
            <c:bubble3D val="0"/>
            <c:spPr>
              <a:solidFill>
                <a:srgbClr val="657515"/>
              </a:solidFill>
            </c:spPr>
          </c:dPt>
          <c:dPt>
            <c:idx val="4"/>
            <c:invertIfNegative val="0"/>
            <c:bubble3D val="0"/>
            <c:spPr>
              <a:solidFill>
                <a:srgbClr val="A1BB22"/>
              </a:solidFill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0952208"/>
        <c:axId val="560947312"/>
      </c:barChart>
      <c:catAx>
        <c:axId val="560952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" panose="020F0502020204030203" pitchFamily="34" charset="0"/>
              </a:defRPr>
            </a:pPr>
            <a:endParaRPr lang="en-US"/>
          </a:p>
        </c:txPr>
        <c:crossAx val="560947312"/>
        <c:crosses val="autoZero"/>
        <c:auto val="1"/>
        <c:lblAlgn val="ctr"/>
        <c:lblOffset val="100"/>
        <c:noMultiLvlLbl val="0"/>
      </c:catAx>
      <c:valAx>
        <c:axId val="56094731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pPr>
            <a:endParaRPr lang="en-US"/>
          </a:p>
        </c:txPr>
        <c:crossAx val="56095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1309387222809E-2"/>
          <c:y val="0.18580661817187807"/>
          <c:w val="0.899307268039792"/>
          <c:h val="0.69640419748211813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cap="rnd" cmpd="sng">
              <a:solidFill>
                <a:schemeClr val="tx1">
                  <a:lumMod val="75000"/>
                  <a:lumOff val="25000"/>
                </a:schemeClr>
              </a:solidFill>
              <a:round/>
            </a:ln>
          </c:spPr>
          <c:marker>
            <c:symbol val="circle"/>
            <c:size val="8"/>
            <c:spPr>
              <a:solidFill>
                <a:srgbClr val="F2F2F2"/>
              </a:solidFill>
              <a:ln cap="flat">
                <a:solidFill>
                  <a:schemeClr val="tx1">
                    <a:lumMod val="75000"/>
                    <a:lumOff val="25000"/>
                  </a:schemeClr>
                </a:solidFill>
                <a:bevel/>
              </a:ln>
            </c:spPr>
          </c:marker>
          <c:dPt>
            <c:idx val="2"/>
            <c:marker>
              <c:spPr>
                <a:solidFill>
                  <a:srgbClr val="F2F2F2"/>
                </a:solidFill>
                <a:ln cap="flat">
                  <a:solidFill>
                    <a:srgbClr val="A1BB22"/>
                  </a:solidFill>
                  <a:bevel/>
                </a:ln>
              </c:spPr>
            </c:marker>
            <c:bubble3D val="0"/>
            <c:spPr>
              <a:ln w="104775" cap="rnd" cmpd="sng">
                <a:solidFill>
                  <a:srgbClr val="A1BB22"/>
                </a:solidFill>
                <a:prstDash val="sysDot"/>
                <a:round/>
              </a:ln>
            </c:spPr>
          </c:dPt>
          <c:dPt>
            <c:idx val="5"/>
            <c:marker>
              <c:spPr>
                <a:solidFill>
                  <a:srgbClr val="F2F2F2"/>
                </a:solidFill>
                <a:ln cap="flat">
                  <a:solidFill>
                    <a:schemeClr val="tx1">
                      <a:lumMod val="85000"/>
                      <a:lumOff val="15000"/>
                    </a:schemeClr>
                  </a:solidFill>
                  <a:bevel/>
                </a:ln>
              </c:spPr>
            </c:marker>
            <c:bubble3D val="0"/>
            <c:spPr>
              <a:ln w="104775" cap="rnd" cmpd="sng">
                <a:solidFill>
                  <a:schemeClr val="tx1">
                    <a:lumMod val="85000"/>
                    <a:lumOff val="15000"/>
                  </a:schemeClr>
                </a:solidFill>
                <a:prstDash val="sysDot"/>
                <a:round/>
              </a:ln>
            </c:spPr>
          </c:dPt>
          <c:dPt>
            <c:idx val="8"/>
            <c:marker>
              <c:spPr>
                <a:solidFill>
                  <a:srgbClr val="F2F2F2"/>
                </a:solidFill>
                <a:ln cap="flat">
                  <a:solidFill>
                    <a:srgbClr val="C6DE4E"/>
                  </a:solidFill>
                  <a:bevel/>
                </a:ln>
              </c:spPr>
            </c:marker>
            <c:bubble3D val="0"/>
            <c:spPr>
              <a:ln w="104775" cap="rnd" cmpd="sng">
                <a:solidFill>
                  <a:srgbClr val="C6DE4E"/>
                </a:solidFill>
                <a:prstDash val="sysDot"/>
                <a:round/>
              </a:ln>
            </c:spPr>
          </c:dPt>
          <c:dPt>
            <c:idx val="11"/>
            <c:marker>
              <c:spPr>
                <a:solidFill>
                  <a:srgbClr val="F2F2F2"/>
                </a:solidFill>
                <a:ln cap="flat">
                  <a:solidFill>
                    <a:srgbClr val="657515"/>
                  </a:solidFill>
                  <a:bevel/>
                </a:ln>
              </c:spPr>
            </c:marker>
            <c:bubble3D val="0"/>
            <c:spPr>
              <a:ln w="104775" cap="rnd" cmpd="sng">
                <a:solidFill>
                  <a:srgbClr val="657515"/>
                </a:solidFill>
                <a:prstDash val="sysDot"/>
                <a:round/>
              </a:ln>
            </c:spPr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4.5999999999999996</c:v>
                </c:pt>
                <c:pt idx="9">
                  <c:v>4.9000000000000004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950032"/>
        <c:axId val="560952752"/>
      </c:lineChart>
      <c:catAx>
        <c:axId val="560950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560952752"/>
        <c:crosses val="autoZero"/>
        <c:auto val="1"/>
        <c:lblAlgn val="ctr"/>
        <c:lblOffset val="100"/>
        <c:noMultiLvlLbl val="0"/>
      </c:catAx>
      <c:valAx>
        <c:axId val="56095275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[$$-1009]#,##0.00" sourceLinked="0"/>
        <c:majorTickMark val="in"/>
        <c:minorTickMark val="in"/>
        <c:tickLblPos val="low"/>
        <c:crossAx val="560950032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200">
          <a:latin typeface="Lato" panose="020F0502020204030203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A1BB22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A1BB22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3.3</c:v>
                </c:pt>
                <c:pt idx="2">
                  <c:v>1.8</c:v>
                </c:pt>
                <c:pt idx="3">
                  <c:v>1.2</c:v>
                </c:pt>
                <c:pt idx="4">
                  <c:v>5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958192"/>
        <c:axId val="560950576"/>
      </c:lineChart>
      <c:catAx>
        <c:axId val="56095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560950576"/>
        <c:crosses val="autoZero"/>
        <c:auto val="1"/>
        <c:lblAlgn val="ctr"/>
        <c:lblOffset val="100"/>
        <c:noMultiLvlLbl val="0"/>
      </c:catAx>
      <c:valAx>
        <c:axId val="56095057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56095819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1.3</c:v>
                </c:pt>
                <c:pt idx="3">
                  <c:v>10</c:v>
                </c:pt>
                <c:pt idx="4">
                  <c:v>2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959824"/>
        <c:axId val="560948400"/>
      </c:lineChart>
      <c:catAx>
        <c:axId val="56095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560948400"/>
        <c:crosses val="autoZero"/>
        <c:auto val="1"/>
        <c:lblAlgn val="ctr"/>
        <c:lblOffset val="100"/>
        <c:noMultiLvlLbl val="0"/>
      </c:catAx>
      <c:valAx>
        <c:axId val="56094840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56095982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C6DE4E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C6DE4E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3.3</c:v>
                </c:pt>
                <c:pt idx="2">
                  <c:v>1.8</c:v>
                </c:pt>
                <c:pt idx="3">
                  <c:v>1.2</c:v>
                </c:pt>
                <c:pt idx="4">
                  <c:v>5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956016"/>
        <c:axId val="560959280"/>
      </c:lineChart>
      <c:catAx>
        <c:axId val="56095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560959280"/>
        <c:crosses val="autoZero"/>
        <c:auto val="1"/>
        <c:lblAlgn val="ctr"/>
        <c:lblOffset val="100"/>
        <c:noMultiLvlLbl val="0"/>
      </c:catAx>
      <c:valAx>
        <c:axId val="56095928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56095601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657515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657515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1.3</c:v>
                </c:pt>
                <c:pt idx="3">
                  <c:v>10</c:v>
                </c:pt>
                <c:pt idx="4">
                  <c:v>2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3565744"/>
        <c:axId val="563566288"/>
      </c:lineChart>
      <c:catAx>
        <c:axId val="56356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563566288"/>
        <c:crosses val="autoZero"/>
        <c:auto val="1"/>
        <c:lblAlgn val="ctr"/>
        <c:lblOffset val="100"/>
        <c:noMultiLvlLbl val="0"/>
      </c:catAx>
      <c:valAx>
        <c:axId val="56356628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56356574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C6DE4E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657515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A1BB22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C6DE4E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657515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1BB22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Sheet1!$B$3:$B$6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4.5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Sheet1!$C$3:$C$6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1.8</c:v>
                </c:pt>
                <c:pt idx="2">
                  <c:v>2.8</c:v>
                </c:pt>
                <c:pt idx="3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6DE4E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Sheet1!$D$3:$D$6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657515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Sheet1!$E$3:$E$6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A1BB22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Sheet1!$F$3:$F$6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6928400"/>
        <c:axId val="516927312"/>
      </c:barChart>
      <c:catAx>
        <c:axId val="516928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16927312"/>
        <c:crosses val="autoZero"/>
        <c:auto val="1"/>
        <c:lblAlgn val="ctr"/>
        <c:lblOffset val="100"/>
        <c:noMultiLvlLbl val="0"/>
      </c:catAx>
      <c:valAx>
        <c:axId val="51692731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51692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Lato Light" panose="020F0302020204030203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7EBD41-A4AA-4544-A1B5-3494B784AB5F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8EB96FC3-F20F-41AA-849C-B5B8C1C68A11}" type="presOf" srcId="{811E3B9F-4EEB-4C2D-929A-85BC8E638A4A}" destId="{94DA54E1-0ED4-47F0-912C-8F4BC5815E21}" srcOrd="0" destOrd="0" presId="urn:microsoft.com/office/officeart/2011/layout/ThemePictureAlternatingAccent"/>
    <dgm:cxn modelId="{24A926DA-D1C4-4323-A049-C14B31106BA7}" type="presParOf" srcId="{94DA54E1-0ED4-47F0-912C-8F4BC5815E21}" destId="{84262F90-E6B6-4C35-B1D0-0C1F7895E0E2}" srcOrd="0" destOrd="0" presId="urn:microsoft.com/office/officeart/2011/layout/ThemePictureAlternatingAccent"/>
    <dgm:cxn modelId="{8E3FF10A-DA8B-43C9-BA39-9ACB7120AA96}" type="presParOf" srcId="{84262F90-E6B6-4C35-B1D0-0C1F7895E0E2}" destId="{6945A5F6-A01B-499F-997B-3CBC982D696C}" srcOrd="0" destOrd="0" presId="urn:microsoft.com/office/officeart/2011/layout/ThemePictureAlternatingAccent"/>
    <dgm:cxn modelId="{93D54670-A1AC-4926-AF90-241BC42131D1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DB8B6E-AAC0-4A0B-BD07-FE2513DC7305}" type="presOf" srcId="{EF85E227-2C46-46B0-8C25-15ED58A3377E}" destId="{BF7C867C-0ECC-4DC7-8F13-5617889C754B}" srcOrd="0" destOrd="0" presId="urn:microsoft.com/office/officeart/2011/layout/ThemePictureAlternatingAccent"/>
    <dgm:cxn modelId="{31DBD3C4-D4DE-4DB1-A6A8-B62B677BB273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8F21AFB-BB27-49AF-BA69-F4F7D0ECD553}" type="presParOf" srcId="{402BF6D5-BC22-4BEB-9027-2D822CD0A19A}" destId="{7F383395-A406-466B-9E8C-672150081A67}" srcOrd="0" destOrd="0" presId="urn:microsoft.com/office/officeart/2011/layout/ThemePictureAlternatingAccent"/>
    <dgm:cxn modelId="{1FE129F1-CE21-4B3D-AF0B-1716E20B5A27}" type="presParOf" srcId="{7F383395-A406-466B-9E8C-672150081A67}" destId="{63E8F094-BB29-4F1C-8DE8-869308440306}" srcOrd="0" destOrd="0" presId="urn:microsoft.com/office/officeart/2011/layout/ThemePictureAlternatingAccent"/>
    <dgm:cxn modelId="{72A636BA-E4A2-4D9A-8364-A4CDCD094CC1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6C78D-7650-465E-961D-2AD5CE997FC3}" type="presOf" srcId="{EF85E227-2C46-46B0-8C25-15ED58A3377E}" destId="{BF7C867C-0ECC-4DC7-8F13-5617889C754B}" srcOrd="0" destOrd="0" presId="urn:microsoft.com/office/officeart/2011/layout/ThemePictureAlternatingAccent"/>
    <dgm:cxn modelId="{01BE9CAF-3E46-4D56-9084-E859E5FE6081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E42C25DA-29A1-47F4-8C1C-E695C27083AA}" type="presParOf" srcId="{402BF6D5-BC22-4BEB-9027-2D822CD0A19A}" destId="{7F383395-A406-466B-9E8C-672150081A67}" srcOrd="0" destOrd="0" presId="urn:microsoft.com/office/officeart/2011/layout/ThemePictureAlternatingAccent"/>
    <dgm:cxn modelId="{E7CDF5CD-5CD0-4FED-A8BF-4F72E045F792}" type="presParOf" srcId="{7F383395-A406-466B-9E8C-672150081A67}" destId="{63E8F094-BB29-4F1C-8DE8-869308440306}" srcOrd="0" destOrd="0" presId="urn:microsoft.com/office/officeart/2011/layout/ThemePictureAlternatingAccent"/>
    <dgm:cxn modelId="{22DDF08B-B627-4420-9321-1DA74D843FE6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493F1-D6AA-4280-BB39-78BD7C14FF97}" type="presOf" srcId="{EF85E227-2C46-46B0-8C25-15ED58A3377E}" destId="{BF7C867C-0ECC-4DC7-8F13-5617889C754B}" srcOrd="0" destOrd="0" presId="urn:microsoft.com/office/officeart/2011/layout/ThemePictureAlternatingAccent"/>
    <dgm:cxn modelId="{5C5171BB-1FD0-438C-8A54-EF525F86802D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11ACD7B-F70C-484A-A91A-51784FA32A2E}" type="presParOf" srcId="{402BF6D5-BC22-4BEB-9027-2D822CD0A19A}" destId="{7F383395-A406-466B-9E8C-672150081A67}" srcOrd="0" destOrd="0" presId="urn:microsoft.com/office/officeart/2011/layout/ThemePictureAlternatingAccent"/>
    <dgm:cxn modelId="{FCE1BE6F-E5EF-4AB2-81F8-29153BC8644B}" type="presParOf" srcId="{7F383395-A406-466B-9E8C-672150081A67}" destId="{63E8F094-BB29-4F1C-8DE8-869308440306}" srcOrd="0" destOrd="0" presId="urn:microsoft.com/office/officeart/2011/layout/ThemePictureAlternatingAccent"/>
    <dgm:cxn modelId="{3409FF4F-4528-401E-BC57-2D3430917BC7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1E2AFA-66A6-4B20-AC0C-EDDA4D89D18B}" type="presOf" srcId="{EF85E227-2C46-46B0-8C25-15ED58A3377E}" destId="{BF7C867C-0ECC-4DC7-8F13-5617889C754B}" srcOrd="0" destOrd="0" presId="urn:microsoft.com/office/officeart/2011/layout/ThemePictureAlternatingAccent"/>
    <dgm:cxn modelId="{B8ED7F24-ECF0-49B9-9E6B-32B7F30F0569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B4AE26B0-50FD-4DCF-85F5-4F884FA70708}" type="presParOf" srcId="{402BF6D5-BC22-4BEB-9027-2D822CD0A19A}" destId="{7F383395-A406-466B-9E8C-672150081A67}" srcOrd="0" destOrd="0" presId="urn:microsoft.com/office/officeart/2011/layout/ThemePictureAlternatingAccent"/>
    <dgm:cxn modelId="{D7E79D18-717C-43DE-97A6-4EE6F365D098}" type="presParOf" srcId="{7F383395-A406-466B-9E8C-672150081A67}" destId="{63E8F094-BB29-4F1C-8DE8-869308440306}" srcOrd="0" destOrd="0" presId="urn:microsoft.com/office/officeart/2011/layout/ThemePictureAlternatingAccent"/>
    <dgm:cxn modelId="{35499893-A25F-4D7C-9A55-9C7713056044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9E38F-AE4C-4343-A6BF-0C990B6D32A8}" type="presOf" srcId="{70B4E3E7-92BD-4BA3-8C93-826D98F65609}" destId="{402BF6D5-BC22-4BEB-9027-2D822CD0A19A}" srcOrd="0" destOrd="0" presId="urn:microsoft.com/office/officeart/2011/layout/ThemePictureAlternatingAccent"/>
    <dgm:cxn modelId="{DC55F9EC-89E8-4EEC-B6E7-EA0C68313CFF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1E4EF09-52BE-4BE4-A26F-FE1A6116FEC6}" type="presParOf" srcId="{402BF6D5-BC22-4BEB-9027-2D822CD0A19A}" destId="{7F383395-A406-466B-9E8C-672150081A67}" srcOrd="0" destOrd="0" presId="urn:microsoft.com/office/officeart/2011/layout/ThemePictureAlternatingAccent"/>
    <dgm:cxn modelId="{2F8C9255-4A63-4455-B043-C8C8A37406A7}" type="presParOf" srcId="{7F383395-A406-466B-9E8C-672150081A67}" destId="{63E8F094-BB29-4F1C-8DE8-869308440306}" srcOrd="0" destOrd="0" presId="urn:microsoft.com/office/officeart/2011/layout/ThemePictureAlternatingAccent"/>
    <dgm:cxn modelId="{093508D3-F5F8-4923-8A8B-90EF87AC3CBE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B2998C-5FBB-43C8-8C93-3B43DFC1F5CF}" type="presOf" srcId="{EF85E227-2C46-46B0-8C25-15ED58A3377E}" destId="{BF7C867C-0ECC-4DC7-8F13-5617889C754B}" srcOrd="0" destOrd="0" presId="urn:microsoft.com/office/officeart/2011/layout/ThemePictureAlternatingAccent"/>
    <dgm:cxn modelId="{CF316DBB-E167-4DD2-95D0-C6D92FC537C1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4E60BBF3-D155-4576-AA06-7137198D46D8}" type="presParOf" srcId="{402BF6D5-BC22-4BEB-9027-2D822CD0A19A}" destId="{7F383395-A406-466B-9E8C-672150081A67}" srcOrd="0" destOrd="0" presId="urn:microsoft.com/office/officeart/2011/layout/ThemePictureAlternatingAccent"/>
    <dgm:cxn modelId="{CEBAA095-0704-4179-879E-744D35CF7ED9}" type="presParOf" srcId="{7F383395-A406-466B-9E8C-672150081A67}" destId="{63E8F094-BB29-4F1C-8DE8-869308440306}" srcOrd="0" destOrd="0" presId="urn:microsoft.com/office/officeart/2011/layout/ThemePictureAlternatingAccent"/>
    <dgm:cxn modelId="{B3BDED36-7617-4A72-ABF7-153848ACBAF8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29687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6DE9A-79E2-4FD8-AC61-8850072C92E3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5B67AA0-1445-4771-8C46-3CE38074F33E}" type="presOf" srcId="{70B4E3E7-92BD-4BA3-8C93-826D98F65609}" destId="{402BF6D5-BC22-4BEB-9027-2D822CD0A19A}" srcOrd="0" destOrd="0" presId="urn:microsoft.com/office/officeart/2011/layout/ThemePictureAlternatingAccent"/>
    <dgm:cxn modelId="{D5467FC5-6588-4555-9079-AA17960C13FE}" type="presParOf" srcId="{402BF6D5-BC22-4BEB-9027-2D822CD0A19A}" destId="{7F383395-A406-466B-9E8C-672150081A67}" srcOrd="0" destOrd="0" presId="urn:microsoft.com/office/officeart/2011/layout/ThemePictureAlternatingAccent"/>
    <dgm:cxn modelId="{C339441C-A1D3-47A4-8E54-A3D19BE14C1D}" type="presParOf" srcId="{7F383395-A406-466B-9E8C-672150081A67}" destId="{63E8F094-BB29-4F1C-8DE8-869308440306}" srcOrd="0" destOrd="0" presId="urn:microsoft.com/office/officeart/2011/layout/ThemePictureAlternatingAccent"/>
    <dgm:cxn modelId="{0329A9A0-81A8-4CC9-ABB1-5A77B3DD9DF5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29687" custLinFactNeighborX="3498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67EDF4-4340-4C96-A7D4-41697EF313B8}" type="presOf" srcId="{EF85E227-2C46-46B0-8C25-15ED58A3377E}" destId="{BF7C867C-0ECC-4DC7-8F13-5617889C754B}" srcOrd="0" destOrd="0" presId="urn:microsoft.com/office/officeart/2011/layout/ThemePictureAlternatingAccent"/>
    <dgm:cxn modelId="{10083E57-47C2-4013-939B-4544B4FF2AF7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265D69B-C845-4998-A903-B0893543C736}" type="presParOf" srcId="{402BF6D5-BC22-4BEB-9027-2D822CD0A19A}" destId="{7F383395-A406-466B-9E8C-672150081A67}" srcOrd="0" destOrd="0" presId="urn:microsoft.com/office/officeart/2011/layout/ThemePictureAlternatingAccent"/>
    <dgm:cxn modelId="{66496E4D-F761-48CC-B115-0349F9931590}" type="presParOf" srcId="{7F383395-A406-466B-9E8C-672150081A67}" destId="{63E8F094-BB29-4F1C-8DE8-869308440306}" srcOrd="0" destOrd="0" presId="urn:microsoft.com/office/officeart/2011/layout/ThemePictureAlternatingAccent"/>
    <dgm:cxn modelId="{8C12C03B-D6C6-4B23-8781-E5678D53BD23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6E5848-E05C-4616-B6D6-5EB7470115E3}" type="presOf" srcId="{70B4E3E7-92BD-4BA3-8C93-826D98F65609}" destId="{402BF6D5-BC22-4BEB-9027-2D822CD0A19A}" srcOrd="0" destOrd="0" presId="urn:microsoft.com/office/officeart/2011/layout/ThemePictureAlternatingAccent"/>
    <dgm:cxn modelId="{69CD855A-CBA4-4B9B-B9D3-F384C11C8EA7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19892EC-A413-498A-A94C-2B0A0B35BA24}" type="presParOf" srcId="{402BF6D5-BC22-4BEB-9027-2D822CD0A19A}" destId="{7F383395-A406-466B-9E8C-672150081A67}" srcOrd="0" destOrd="0" presId="urn:microsoft.com/office/officeart/2011/layout/ThemePictureAlternatingAccent"/>
    <dgm:cxn modelId="{D8253482-E599-4B7A-94ED-7B8A04A2B4BD}" type="presParOf" srcId="{7F383395-A406-466B-9E8C-672150081A67}" destId="{63E8F094-BB29-4F1C-8DE8-869308440306}" srcOrd="0" destOrd="0" presId="urn:microsoft.com/office/officeart/2011/layout/ThemePictureAlternatingAccent"/>
    <dgm:cxn modelId="{D192FD63-768E-439D-BAFA-D704A4B0B485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29CDB9-72CA-468E-A101-40FEC0FA01C0}" type="presOf" srcId="{EF85E227-2C46-46B0-8C25-15ED58A3377E}" destId="{BF7C867C-0ECC-4DC7-8F13-5617889C754B}" srcOrd="0" destOrd="0" presId="urn:microsoft.com/office/officeart/2011/layout/ThemePictureAlternatingAccent"/>
    <dgm:cxn modelId="{3E1A19BD-115B-471E-B6E6-86DC3D106A3A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DBA93006-3AAF-4923-804C-0EA069F69C2F}" type="presParOf" srcId="{402BF6D5-BC22-4BEB-9027-2D822CD0A19A}" destId="{7F383395-A406-466B-9E8C-672150081A67}" srcOrd="0" destOrd="0" presId="urn:microsoft.com/office/officeart/2011/layout/ThemePictureAlternatingAccent"/>
    <dgm:cxn modelId="{29A15322-0960-4224-B00B-DFE99CCE81DA}" type="presParOf" srcId="{7F383395-A406-466B-9E8C-672150081A67}" destId="{63E8F094-BB29-4F1C-8DE8-869308440306}" srcOrd="0" destOrd="0" presId="urn:microsoft.com/office/officeart/2011/layout/ThemePictureAlternatingAccent"/>
    <dgm:cxn modelId="{BFA2CC0D-53E1-406F-9215-96CD795E85F0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X="283809" custScaleY="100000" custLinFactNeighborX="0" custLinFactNeighborY="10776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EEF0B4-F3B7-45D1-A186-7E9DD3A74369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B8872005-EB02-4799-923F-328EC4EA7BA2}" type="presOf" srcId="{70B4E3E7-92BD-4BA3-8C93-826D98F65609}" destId="{402BF6D5-BC22-4BEB-9027-2D822CD0A19A}" srcOrd="0" destOrd="0" presId="urn:microsoft.com/office/officeart/2011/layout/ThemePictureAlternatingAccent"/>
    <dgm:cxn modelId="{0E966D87-5186-4993-9BE0-F8C9477E7048}" type="presParOf" srcId="{402BF6D5-BC22-4BEB-9027-2D822CD0A19A}" destId="{7F383395-A406-466B-9E8C-672150081A67}" srcOrd="0" destOrd="0" presId="urn:microsoft.com/office/officeart/2011/layout/ThemePictureAlternatingAccent"/>
    <dgm:cxn modelId="{16A8AB2E-CF78-4596-B8E7-860D6F72D26F}" type="presParOf" srcId="{7F383395-A406-466B-9E8C-672150081A67}" destId="{63E8F094-BB29-4F1C-8DE8-869308440306}" srcOrd="0" destOrd="0" presId="urn:microsoft.com/office/officeart/2011/layout/ThemePictureAlternatingAccent"/>
    <dgm:cxn modelId="{4022CA20-80B8-4000-9295-B06D29B5F59C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99CF48-7CD9-426F-9579-86BF35A26B1E}" type="presOf" srcId="{70B4E3E7-92BD-4BA3-8C93-826D98F65609}" destId="{402BF6D5-BC22-4BEB-9027-2D822CD0A19A}" srcOrd="0" destOrd="0" presId="urn:microsoft.com/office/officeart/2011/layout/ThemePictureAlternatingAccent"/>
    <dgm:cxn modelId="{4BA1DACE-512E-492A-8DBF-7D5ADE89043E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6C3796C5-1DB6-4C20-B3E4-BFC08FDCF952}" type="presParOf" srcId="{402BF6D5-BC22-4BEB-9027-2D822CD0A19A}" destId="{7F383395-A406-466B-9E8C-672150081A67}" srcOrd="0" destOrd="0" presId="urn:microsoft.com/office/officeart/2011/layout/ThemePictureAlternatingAccent"/>
    <dgm:cxn modelId="{70FA2C70-916E-49AA-BCE1-B093C6F2649B}" type="presParOf" srcId="{7F383395-A406-466B-9E8C-672150081A67}" destId="{63E8F094-BB29-4F1C-8DE8-869308440306}" srcOrd="0" destOrd="0" presId="urn:microsoft.com/office/officeart/2011/layout/ThemePictureAlternatingAccent"/>
    <dgm:cxn modelId="{01252969-51A0-44BB-A91D-DEC842A765C9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ADA19D-5522-4025-9B2C-FF7CDC48E7E0}" type="presOf" srcId="{EF85E227-2C46-46B0-8C25-15ED58A3377E}" destId="{BF7C867C-0ECC-4DC7-8F13-5617889C754B}" srcOrd="0" destOrd="0" presId="urn:microsoft.com/office/officeart/2011/layout/ThemePictureAlternatingAccent"/>
    <dgm:cxn modelId="{C24FA4C2-3D72-4347-A320-1B7B99C2A7F4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27DF63F-6743-4F09-85B8-56E71AB02BA0}" type="presParOf" srcId="{402BF6D5-BC22-4BEB-9027-2D822CD0A19A}" destId="{7F383395-A406-466B-9E8C-672150081A67}" srcOrd="0" destOrd="0" presId="urn:microsoft.com/office/officeart/2011/layout/ThemePictureAlternatingAccent"/>
    <dgm:cxn modelId="{AB5A170E-5ACB-4F62-96E9-6DE44683A630}" type="presParOf" srcId="{7F383395-A406-466B-9E8C-672150081A67}" destId="{63E8F094-BB29-4F1C-8DE8-869308440306}" srcOrd="0" destOrd="0" presId="urn:microsoft.com/office/officeart/2011/layout/ThemePictureAlternatingAccent"/>
    <dgm:cxn modelId="{D7626C9E-C610-4858-BFFA-50BBDAD3EEAC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F82128-8FC3-4748-9035-ACB2348A2204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FAE545C-ECFC-4EC1-B1DA-B4110C70315E}" type="presOf" srcId="{EF85E227-2C46-46B0-8C25-15ED58A3377E}" destId="{BF7C867C-0ECC-4DC7-8F13-5617889C754B}" srcOrd="0" destOrd="0" presId="urn:microsoft.com/office/officeart/2011/layout/ThemePictureAlternatingAccent"/>
    <dgm:cxn modelId="{AB7B2EA6-B6FA-4287-B7BA-59F3902099F1}" type="presParOf" srcId="{402BF6D5-BC22-4BEB-9027-2D822CD0A19A}" destId="{7F383395-A406-466B-9E8C-672150081A67}" srcOrd="0" destOrd="0" presId="urn:microsoft.com/office/officeart/2011/layout/ThemePictureAlternatingAccent"/>
    <dgm:cxn modelId="{892C1470-42A3-47A8-ABDF-3631A3688575}" type="presParOf" srcId="{7F383395-A406-466B-9E8C-672150081A67}" destId="{63E8F094-BB29-4F1C-8DE8-869308440306}" srcOrd="0" destOrd="0" presId="urn:microsoft.com/office/officeart/2011/layout/ThemePictureAlternatingAccent"/>
    <dgm:cxn modelId="{7921AA3C-C37A-4277-9716-46B34480BA31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Y="-187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557373-71DF-4012-BDFB-474A4F355CDB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6840F3F4-BE6E-4D2B-BBCB-080B650200EE}" type="presOf" srcId="{70B4E3E7-92BD-4BA3-8C93-826D98F65609}" destId="{402BF6D5-BC22-4BEB-9027-2D822CD0A19A}" srcOrd="0" destOrd="0" presId="urn:microsoft.com/office/officeart/2011/layout/ThemePictureAlternatingAccent"/>
    <dgm:cxn modelId="{AB0ADEB1-BE3D-4E8B-8F0A-A93DB0FEAEAE}" type="presParOf" srcId="{402BF6D5-BC22-4BEB-9027-2D822CD0A19A}" destId="{7F383395-A406-466B-9E8C-672150081A67}" srcOrd="0" destOrd="0" presId="urn:microsoft.com/office/officeart/2011/layout/ThemePictureAlternatingAccent"/>
    <dgm:cxn modelId="{8CFF9AEF-2738-4581-81CC-2D41219D2281}" type="presParOf" srcId="{7F383395-A406-466B-9E8C-672150081A67}" destId="{63E8F094-BB29-4F1C-8DE8-869308440306}" srcOrd="0" destOrd="0" presId="urn:microsoft.com/office/officeart/2011/layout/ThemePictureAlternatingAccent"/>
    <dgm:cxn modelId="{B2BFA5FB-A3D0-482E-9E15-3A21E9B53837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CE1E9-ADA2-42AD-AC8B-2C42467BC813}" type="presOf" srcId="{70B4E3E7-92BD-4BA3-8C93-826D98F65609}" destId="{402BF6D5-BC22-4BEB-9027-2D822CD0A19A}" srcOrd="0" destOrd="0" presId="urn:microsoft.com/office/officeart/2011/layout/ThemePictureAlternatingAccent"/>
    <dgm:cxn modelId="{8639166C-70A9-4D7C-A154-FAD23C26943F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8758AA4-5741-4D4F-998B-6C7A473A66F1}" type="presParOf" srcId="{402BF6D5-BC22-4BEB-9027-2D822CD0A19A}" destId="{7F383395-A406-466B-9E8C-672150081A67}" srcOrd="0" destOrd="0" presId="urn:microsoft.com/office/officeart/2011/layout/ThemePictureAlternatingAccent"/>
    <dgm:cxn modelId="{C9027106-8A53-4A2C-8019-214BB1C627D7}" type="presParOf" srcId="{7F383395-A406-466B-9E8C-672150081A67}" destId="{63E8F094-BB29-4F1C-8DE8-869308440306}" srcOrd="0" destOrd="0" presId="urn:microsoft.com/office/officeart/2011/layout/ThemePictureAlternatingAccent"/>
    <dgm:cxn modelId="{0918B22B-504D-4529-83BD-B731ACE326C2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2D47C-DAED-421D-B1C8-933950A9C243}" type="presOf" srcId="{EF85E227-2C46-46B0-8C25-15ED58A3377E}" destId="{BF7C867C-0ECC-4DC7-8F13-5617889C754B}" srcOrd="0" destOrd="0" presId="urn:microsoft.com/office/officeart/2011/layout/ThemePictureAlternatingAccent"/>
    <dgm:cxn modelId="{6849E91E-5318-44FC-94B5-3AE50F7D624B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6C2EC4C-845F-4636-9569-2927CA64D862}" type="presParOf" srcId="{402BF6D5-BC22-4BEB-9027-2D822CD0A19A}" destId="{7F383395-A406-466B-9E8C-672150081A67}" srcOrd="0" destOrd="0" presId="urn:microsoft.com/office/officeart/2011/layout/ThemePictureAlternatingAccent"/>
    <dgm:cxn modelId="{96AE2389-1A53-4478-A1DA-E1B37400F194}" type="presParOf" srcId="{7F383395-A406-466B-9E8C-672150081A67}" destId="{63E8F094-BB29-4F1C-8DE8-869308440306}" srcOrd="0" destOrd="0" presId="urn:microsoft.com/office/officeart/2011/layout/ThemePictureAlternatingAccent"/>
    <dgm:cxn modelId="{682E3470-5E17-4660-9FFC-4593ECC2E859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9F3233-B769-4640-9809-365ECA0CFB59}" type="presOf" srcId="{EF85E227-2C46-46B0-8C25-15ED58A3377E}" destId="{BF7C867C-0ECC-4DC7-8F13-5617889C754B}" srcOrd="0" destOrd="0" presId="urn:microsoft.com/office/officeart/2011/layout/ThemePictureAlternatingAccent"/>
    <dgm:cxn modelId="{6220494C-5648-454B-BF7E-27DC32505BFB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F45DB55-C612-464B-8AAD-BFC46D19C972}" type="presParOf" srcId="{402BF6D5-BC22-4BEB-9027-2D822CD0A19A}" destId="{7F383395-A406-466B-9E8C-672150081A67}" srcOrd="0" destOrd="0" presId="urn:microsoft.com/office/officeart/2011/layout/ThemePictureAlternatingAccent"/>
    <dgm:cxn modelId="{64617DDC-A778-47C3-830E-DE6DF85BA312}" type="presParOf" srcId="{7F383395-A406-466B-9E8C-672150081A67}" destId="{63E8F094-BB29-4F1C-8DE8-869308440306}" srcOrd="0" destOrd="0" presId="urn:microsoft.com/office/officeart/2011/layout/ThemePictureAlternatingAccent"/>
    <dgm:cxn modelId="{6E3553A2-8F8C-417F-804D-6867CADCB1DD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210B0-B87A-4662-A830-E766ABD666E8}" type="presOf" srcId="{EF85E227-2C46-46B0-8C25-15ED58A3377E}" destId="{BF7C867C-0ECC-4DC7-8F13-5617889C754B}" srcOrd="0" destOrd="0" presId="urn:microsoft.com/office/officeart/2011/layout/ThemePictureAlternatingAccent"/>
    <dgm:cxn modelId="{D71F5BD9-A370-421D-BF3D-A0959046CA3A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35B9A5E-5EE9-4B6F-89A2-03CCB32607F6}" type="presParOf" srcId="{402BF6D5-BC22-4BEB-9027-2D822CD0A19A}" destId="{7F383395-A406-466B-9E8C-672150081A67}" srcOrd="0" destOrd="0" presId="urn:microsoft.com/office/officeart/2011/layout/ThemePictureAlternatingAccent"/>
    <dgm:cxn modelId="{F16EACDB-562A-44DE-915D-B619121FBAA8}" type="presParOf" srcId="{7F383395-A406-466B-9E8C-672150081A67}" destId="{63E8F094-BB29-4F1C-8DE8-869308440306}" srcOrd="0" destOrd="0" presId="urn:microsoft.com/office/officeart/2011/layout/ThemePictureAlternatingAccent"/>
    <dgm:cxn modelId="{0E93C618-E50E-43C3-A46C-15367DECFCA0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Y="-187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9A3A9-0A25-433C-AC8A-A970529644C8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17D819D-2951-448A-BD80-69F9EA1A504E}" type="presOf" srcId="{70B4E3E7-92BD-4BA3-8C93-826D98F65609}" destId="{402BF6D5-BC22-4BEB-9027-2D822CD0A19A}" srcOrd="0" destOrd="0" presId="urn:microsoft.com/office/officeart/2011/layout/ThemePictureAlternatingAccent"/>
    <dgm:cxn modelId="{3AF6BA18-73BE-4A4D-AF1E-52F5D71EFEB4}" type="presParOf" srcId="{402BF6D5-BC22-4BEB-9027-2D822CD0A19A}" destId="{7F383395-A406-466B-9E8C-672150081A67}" srcOrd="0" destOrd="0" presId="urn:microsoft.com/office/officeart/2011/layout/ThemePictureAlternatingAccent"/>
    <dgm:cxn modelId="{24304EC1-A9E7-400A-8124-4C6BF750B40F}" type="presParOf" srcId="{7F383395-A406-466B-9E8C-672150081A67}" destId="{63E8F094-BB29-4F1C-8DE8-869308440306}" srcOrd="0" destOrd="0" presId="urn:microsoft.com/office/officeart/2011/layout/ThemePictureAlternatingAccent"/>
    <dgm:cxn modelId="{07BB99C4-0D31-4B13-9BC9-7C9FA7DC88AC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C39D5D-53D4-4DA6-9ECF-2D627CB3BB28}" type="presOf" srcId="{70B4E3E7-92BD-4BA3-8C93-826D98F65609}" destId="{402BF6D5-BC22-4BEB-9027-2D822CD0A19A}" srcOrd="0" destOrd="0" presId="urn:microsoft.com/office/officeart/2011/layout/ThemePictureAlternatingAccent"/>
    <dgm:cxn modelId="{D8C97002-BD5C-4C02-B233-95CCA7381506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4206954-A952-4C29-AD86-40520AD4BABD}" type="presParOf" srcId="{402BF6D5-BC22-4BEB-9027-2D822CD0A19A}" destId="{7F383395-A406-466B-9E8C-672150081A67}" srcOrd="0" destOrd="0" presId="urn:microsoft.com/office/officeart/2011/layout/ThemePictureAlternatingAccent"/>
    <dgm:cxn modelId="{A4E55D16-C5BF-4457-9CCF-8933D09A754D}" type="presParOf" srcId="{7F383395-A406-466B-9E8C-672150081A67}" destId="{63E8F094-BB29-4F1C-8DE8-869308440306}" srcOrd="0" destOrd="0" presId="urn:microsoft.com/office/officeart/2011/layout/ThemePictureAlternatingAccent"/>
    <dgm:cxn modelId="{43D5C684-BD1F-42FC-9714-57D9A103369F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79D698-3A46-4BFE-80F5-282445FC6BED}" type="presOf" srcId="{EF85E227-2C46-46B0-8C25-15ED58A3377E}" destId="{BF7C867C-0ECC-4DC7-8F13-5617889C754B}" srcOrd="0" destOrd="0" presId="urn:microsoft.com/office/officeart/2011/layout/ThemePictureAlternatingAccent"/>
    <dgm:cxn modelId="{A27B52F0-1C41-4FD9-89C4-1318515B2883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A53FB66-9A73-403B-9686-090B94910965}" type="presParOf" srcId="{402BF6D5-BC22-4BEB-9027-2D822CD0A19A}" destId="{7F383395-A406-466B-9E8C-672150081A67}" srcOrd="0" destOrd="0" presId="urn:microsoft.com/office/officeart/2011/layout/ThemePictureAlternatingAccent"/>
    <dgm:cxn modelId="{1B0EAAE9-891F-4DC1-AAAD-35D92222C545}" type="presParOf" srcId="{7F383395-A406-466B-9E8C-672150081A67}" destId="{63E8F094-BB29-4F1C-8DE8-869308440306}" srcOrd="0" destOrd="0" presId="urn:microsoft.com/office/officeart/2011/layout/ThemePictureAlternatingAccent"/>
    <dgm:cxn modelId="{8E605C30-0A1B-49AC-9A74-719DC2F84FF4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7C948-A7AC-4F1B-9BAB-CA3B3EE4CD3F}" type="presOf" srcId="{EF85E227-2C46-46B0-8C25-15ED58A3377E}" destId="{BF7C867C-0ECC-4DC7-8F13-5617889C754B}" srcOrd="0" destOrd="0" presId="urn:microsoft.com/office/officeart/2011/layout/ThemePictureAlternatingAccent"/>
    <dgm:cxn modelId="{598F3BB0-6CF3-46E8-82B2-E7F9F620D28D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7587C032-4D33-4185-8030-B1F1153EC388}" type="presParOf" srcId="{402BF6D5-BC22-4BEB-9027-2D822CD0A19A}" destId="{7F383395-A406-466B-9E8C-672150081A67}" srcOrd="0" destOrd="0" presId="urn:microsoft.com/office/officeart/2011/layout/ThemePictureAlternatingAccent"/>
    <dgm:cxn modelId="{5698E318-7BEF-44CE-A0B3-61C895B87AD2}" type="presParOf" srcId="{7F383395-A406-466B-9E8C-672150081A67}" destId="{63E8F094-BB29-4F1C-8DE8-869308440306}" srcOrd="0" destOrd="0" presId="urn:microsoft.com/office/officeart/2011/layout/ThemePictureAlternatingAccent"/>
    <dgm:cxn modelId="{66FF8CBF-440F-4F32-A5B8-87426A75F19E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0534C3-07E4-48D7-A586-84CB22B0BE29}" type="presOf" srcId="{EF85E227-2C46-46B0-8C25-15ED58A3377E}" destId="{BF7C867C-0ECC-4DC7-8F13-5617889C754B}" srcOrd="0" destOrd="0" presId="urn:microsoft.com/office/officeart/2011/layout/ThemePictureAlternatingAccent"/>
    <dgm:cxn modelId="{B553934E-9510-4B08-8BD0-F1DFBB4429D0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77BBE246-883E-42A5-BF69-26775B3BCBA4}" type="presParOf" srcId="{402BF6D5-BC22-4BEB-9027-2D822CD0A19A}" destId="{7F383395-A406-466B-9E8C-672150081A67}" srcOrd="0" destOrd="0" presId="urn:microsoft.com/office/officeart/2011/layout/ThemePictureAlternatingAccent"/>
    <dgm:cxn modelId="{26A43542-3D6E-4FE9-8853-78E5D01208E9}" type="presParOf" srcId="{7F383395-A406-466B-9E8C-672150081A67}" destId="{63E8F094-BB29-4F1C-8DE8-869308440306}" srcOrd="0" destOrd="0" presId="urn:microsoft.com/office/officeart/2011/layout/ThemePictureAlternatingAccent"/>
    <dgm:cxn modelId="{BEE13613-AC76-4E9B-B0CA-5F95447619E7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569AD6-41B3-475E-A266-C8A5D803D952}" type="presOf" srcId="{EF85E227-2C46-46B0-8C25-15ED58A3377E}" destId="{BF7C867C-0ECC-4DC7-8F13-5617889C754B}" srcOrd="0" destOrd="0" presId="urn:microsoft.com/office/officeart/2011/layout/ThemePictureAlternatingAccent"/>
    <dgm:cxn modelId="{13AAEF67-7261-486C-9E8D-AC3D1D00EFEF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58552F78-0BD9-48E5-A4A1-933E2425894D}" type="presParOf" srcId="{402BF6D5-BC22-4BEB-9027-2D822CD0A19A}" destId="{7F383395-A406-466B-9E8C-672150081A67}" srcOrd="0" destOrd="0" presId="urn:microsoft.com/office/officeart/2011/layout/ThemePictureAlternatingAccent"/>
    <dgm:cxn modelId="{9C0188D1-C488-443A-8176-3863D8D98750}" type="presParOf" srcId="{7F383395-A406-466B-9E8C-672150081A67}" destId="{63E8F094-BB29-4F1C-8DE8-869308440306}" srcOrd="0" destOrd="0" presId="urn:microsoft.com/office/officeart/2011/layout/ThemePictureAlternatingAccent"/>
    <dgm:cxn modelId="{04BE464F-3D14-4BB1-9737-365AC206C334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Y="-187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51C721-B082-456B-9F74-2E34CE250D5C}" type="presOf" srcId="{70B4E3E7-92BD-4BA3-8C93-826D98F65609}" destId="{402BF6D5-BC22-4BEB-9027-2D822CD0A19A}" srcOrd="0" destOrd="0" presId="urn:microsoft.com/office/officeart/2011/layout/ThemePictureAlternatingAccent"/>
    <dgm:cxn modelId="{943CB1CA-39B7-40FE-A8A5-C8B3AF2ACFFF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6F30993-BB78-46B9-ACC7-731A60B53597}" type="presParOf" srcId="{402BF6D5-BC22-4BEB-9027-2D822CD0A19A}" destId="{7F383395-A406-466B-9E8C-672150081A67}" srcOrd="0" destOrd="0" presId="urn:microsoft.com/office/officeart/2011/layout/ThemePictureAlternatingAccent"/>
    <dgm:cxn modelId="{76720B7A-A3C0-4127-94DD-9D411C1DB564}" type="presParOf" srcId="{7F383395-A406-466B-9E8C-672150081A67}" destId="{63E8F094-BB29-4F1C-8DE8-869308440306}" srcOrd="0" destOrd="0" presId="urn:microsoft.com/office/officeart/2011/layout/ThemePictureAlternatingAccent"/>
    <dgm:cxn modelId="{FD4237D6-C1D9-4F43-983B-AB3AB97FC563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9DBE25-D42C-46E3-BBC4-0BFCFBDDC3B1}" type="presOf" srcId="{70B4E3E7-92BD-4BA3-8C93-826D98F65609}" destId="{402BF6D5-BC22-4BEB-9027-2D822CD0A19A}" srcOrd="0" destOrd="0" presId="urn:microsoft.com/office/officeart/2011/layout/ThemePictureAlternatingAccent"/>
    <dgm:cxn modelId="{FA83FA96-0E08-4EE2-9532-52B164591FEE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9F59C085-7F46-40BC-BE5A-2B714F37E15A}" type="presParOf" srcId="{402BF6D5-BC22-4BEB-9027-2D822CD0A19A}" destId="{7F383395-A406-466B-9E8C-672150081A67}" srcOrd="0" destOrd="0" presId="urn:microsoft.com/office/officeart/2011/layout/ThemePictureAlternatingAccent"/>
    <dgm:cxn modelId="{7617A541-AAC1-436E-9A5B-DB2BE5A6D3A2}" type="presParOf" srcId="{7F383395-A406-466B-9E8C-672150081A67}" destId="{63E8F094-BB29-4F1C-8DE8-869308440306}" srcOrd="0" destOrd="0" presId="urn:microsoft.com/office/officeart/2011/layout/ThemePictureAlternatingAccent"/>
    <dgm:cxn modelId="{3C9FF448-DFA0-4E43-9712-BEB2E1607AD8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40EFBB-21F4-4109-9E0B-8C0DBCA63142}" type="presOf" srcId="{EF85E227-2C46-46B0-8C25-15ED58A3377E}" destId="{BF7C867C-0ECC-4DC7-8F13-5617889C754B}" srcOrd="0" destOrd="0" presId="urn:microsoft.com/office/officeart/2011/layout/ThemePictureAlternatingAccent"/>
    <dgm:cxn modelId="{80D12D20-784C-48AB-86CF-FCA66F3537C4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466821A6-850D-4221-A51F-7AEE28643DC7}" type="presParOf" srcId="{402BF6D5-BC22-4BEB-9027-2D822CD0A19A}" destId="{7F383395-A406-466B-9E8C-672150081A67}" srcOrd="0" destOrd="0" presId="urn:microsoft.com/office/officeart/2011/layout/ThemePictureAlternatingAccent"/>
    <dgm:cxn modelId="{F1F9FE83-B3A2-40C0-ADBA-2D660348F1C4}" type="presParOf" srcId="{7F383395-A406-466B-9E8C-672150081A67}" destId="{63E8F094-BB29-4F1C-8DE8-869308440306}" srcOrd="0" destOrd="0" presId="urn:microsoft.com/office/officeart/2011/layout/ThemePictureAlternatingAccent"/>
    <dgm:cxn modelId="{E9AFB115-90BA-44C8-958B-B54A2DE89B60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CE50E2C-34A8-46E8-ACB1-F8AE144A8BBF}" type="presOf" srcId="{8352B85F-1648-4A28-981E-E5946DBC3507}" destId="{03B6CB12-3D8D-456D-94A9-3BF1983F8603}" srcOrd="0" destOrd="0" presId="urn:microsoft.com/office/officeart/2011/layout/ThemePictureAlternatingAccent"/>
    <dgm:cxn modelId="{8151A955-DE53-4F5C-87AB-94BF93F8F08E}" type="presOf" srcId="{A04D8F4F-E0FB-4C44-86DC-ABB15AF73F85}" destId="{A2709C78-5D27-4B3E-8193-664841B866B6}" srcOrd="0" destOrd="0" presId="urn:microsoft.com/office/officeart/2011/layout/ThemePictureAlternatingAccent"/>
    <dgm:cxn modelId="{E5E665A7-59BF-4FD3-BC74-91A60124B9B6}" type="presParOf" srcId="{03B6CB12-3D8D-456D-94A9-3BF1983F8603}" destId="{43B20EA7-63CF-49FA-8C96-FCDF46B80B86}" srcOrd="0" destOrd="0" presId="urn:microsoft.com/office/officeart/2011/layout/ThemePictureAlternatingAccent"/>
    <dgm:cxn modelId="{081F690F-9D6A-4378-82B4-6E54EC7CAB70}" type="presParOf" srcId="{43B20EA7-63CF-49FA-8C96-FCDF46B80B86}" destId="{EC6BC346-A7B6-4D23-A17A-9B92D4D41FF7}" srcOrd="0" destOrd="0" presId="urn:microsoft.com/office/officeart/2011/layout/ThemePictureAlternatingAccent"/>
    <dgm:cxn modelId="{6A26B142-CB08-47FD-B9C9-081945BC9302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502657D4-1338-4565-8D05-F1E60229C627}" type="presOf" srcId="{8352B85F-1648-4A28-981E-E5946DBC3507}" destId="{03B6CB12-3D8D-456D-94A9-3BF1983F8603}" srcOrd="0" destOrd="0" presId="urn:microsoft.com/office/officeart/2011/layout/ThemePictureAlternatingAccent"/>
    <dgm:cxn modelId="{BF43FA5F-06F5-436C-841A-69E86FE0AF10}" type="presOf" srcId="{A04D8F4F-E0FB-4C44-86DC-ABB15AF73F85}" destId="{A2709C78-5D27-4B3E-8193-664841B866B6}" srcOrd="0" destOrd="0" presId="urn:microsoft.com/office/officeart/2011/layout/ThemePictureAlternatingAccent"/>
    <dgm:cxn modelId="{B8BFE8B0-C6CA-4256-B2A7-ABD42816A08C}" type="presParOf" srcId="{03B6CB12-3D8D-456D-94A9-3BF1983F8603}" destId="{43B20EA7-63CF-49FA-8C96-FCDF46B80B86}" srcOrd="0" destOrd="0" presId="urn:microsoft.com/office/officeart/2011/layout/ThemePictureAlternatingAccent"/>
    <dgm:cxn modelId="{2FA0EEDE-BB91-44E1-B025-2EB0512E67D0}" type="presParOf" srcId="{43B20EA7-63CF-49FA-8C96-FCDF46B80B86}" destId="{EC6BC346-A7B6-4D23-A17A-9B92D4D41FF7}" srcOrd="0" destOrd="0" presId="urn:microsoft.com/office/officeart/2011/layout/ThemePictureAlternatingAccent"/>
    <dgm:cxn modelId="{713FFF17-701E-402D-BDEB-EC6D934875B4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B432C47D-0941-40FF-9BCA-5A1D553D549A}" type="presOf" srcId="{A04D8F4F-E0FB-4C44-86DC-ABB15AF73F85}" destId="{A2709C78-5D27-4B3E-8193-664841B866B6}" srcOrd="0" destOrd="0" presId="urn:microsoft.com/office/officeart/2011/layout/ThemePictureAlternatingAccent"/>
    <dgm:cxn modelId="{9FA21CA0-6AA0-4D83-9B35-BF906CE55554}" type="presOf" srcId="{8352B85F-1648-4A28-981E-E5946DBC3507}" destId="{03B6CB12-3D8D-456D-94A9-3BF1983F8603}" srcOrd="0" destOrd="0" presId="urn:microsoft.com/office/officeart/2011/layout/ThemePictureAlternatingAccent"/>
    <dgm:cxn modelId="{F8286A12-9BFE-40C9-8D65-8910E0EFEF25}" type="presParOf" srcId="{03B6CB12-3D8D-456D-94A9-3BF1983F8603}" destId="{43B20EA7-63CF-49FA-8C96-FCDF46B80B86}" srcOrd="0" destOrd="0" presId="urn:microsoft.com/office/officeart/2011/layout/ThemePictureAlternatingAccent"/>
    <dgm:cxn modelId="{92CF687C-EEE2-461B-800A-9D06193B6E1E}" type="presParOf" srcId="{43B20EA7-63CF-49FA-8C96-FCDF46B80B86}" destId="{EC6BC346-A7B6-4D23-A17A-9B92D4D41FF7}" srcOrd="0" destOrd="0" presId="urn:microsoft.com/office/officeart/2011/layout/ThemePictureAlternatingAccent"/>
    <dgm:cxn modelId="{E2718B23-8DB2-4007-911D-AB831A9F4361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F0B5C73C-47E1-4EAB-8E25-1C2D9DD92CE0}" type="presOf" srcId="{A04D8F4F-E0FB-4C44-86DC-ABB15AF73F85}" destId="{A2709C78-5D27-4B3E-8193-664841B866B6}" srcOrd="0" destOrd="0" presId="urn:microsoft.com/office/officeart/2011/layout/ThemePictureAlternatingAccent"/>
    <dgm:cxn modelId="{58A24D96-6CD8-4EEA-9887-BA1F206BB36E}" type="presOf" srcId="{8352B85F-1648-4A28-981E-E5946DBC3507}" destId="{03B6CB12-3D8D-456D-94A9-3BF1983F8603}" srcOrd="0" destOrd="0" presId="urn:microsoft.com/office/officeart/2011/layout/ThemePictureAlternatingAccent"/>
    <dgm:cxn modelId="{46469CF1-8BEB-4B57-8A62-4F88E1AA2E5D}" type="presParOf" srcId="{03B6CB12-3D8D-456D-94A9-3BF1983F8603}" destId="{43B20EA7-63CF-49FA-8C96-FCDF46B80B86}" srcOrd="0" destOrd="0" presId="urn:microsoft.com/office/officeart/2011/layout/ThemePictureAlternatingAccent"/>
    <dgm:cxn modelId="{DFB877D5-3093-4BC8-9040-89B25440350E}" type="presParOf" srcId="{43B20EA7-63CF-49FA-8C96-FCDF46B80B86}" destId="{EC6BC346-A7B6-4D23-A17A-9B92D4D41FF7}" srcOrd="0" destOrd="0" presId="urn:microsoft.com/office/officeart/2011/layout/ThemePictureAlternatingAccent"/>
    <dgm:cxn modelId="{B3DE4441-1B3F-4045-A0F8-655075CA58E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4F7818-2EEA-45EB-AB6C-DAB2A0ECAF59}" type="presOf" srcId="{70B4E3E7-92BD-4BA3-8C93-826D98F65609}" destId="{402BF6D5-BC22-4BEB-9027-2D822CD0A19A}" srcOrd="0" destOrd="0" presId="urn:microsoft.com/office/officeart/2011/layout/ThemePictureAlternatingAccent"/>
    <dgm:cxn modelId="{E4D9D500-2489-4F48-A39A-1AEBBE8D0A07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5E51B5CD-A3CC-4F81-8783-C805E34D0E4B}" type="presParOf" srcId="{402BF6D5-BC22-4BEB-9027-2D822CD0A19A}" destId="{7F383395-A406-466B-9E8C-672150081A67}" srcOrd="0" destOrd="0" presId="urn:microsoft.com/office/officeart/2011/layout/ThemePictureAlternatingAccent"/>
    <dgm:cxn modelId="{C3EC956B-8B99-42DA-9583-8449EFD6F33E}" type="presParOf" srcId="{7F383395-A406-466B-9E8C-672150081A67}" destId="{63E8F094-BB29-4F1C-8DE8-869308440306}" srcOrd="0" destOrd="0" presId="urn:microsoft.com/office/officeart/2011/layout/ThemePictureAlternatingAccent"/>
    <dgm:cxn modelId="{BDCF83EB-FFCF-490C-8527-9046FB601586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4DE490DB-7019-43AA-A33D-42D2E7E86511}" type="presOf" srcId="{8352B85F-1648-4A28-981E-E5946DBC3507}" destId="{03B6CB12-3D8D-456D-94A9-3BF1983F8603}" srcOrd="0" destOrd="0" presId="urn:microsoft.com/office/officeart/2011/layout/ThemePictureAlternatingAccent"/>
    <dgm:cxn modelId="{8E8B9F23-D883-4D0A-BE60-669B534F5489}" type="presOf" srcId="{A04D8F4F-E0FB-4C44-86DC-ABB15AF73F85}" destId="{A2709C78-5D27-4B3E-8193-664841B866B6}" srcOrd="0" destOrd="0" presId="urn:microsoft.com/office/officeart/2011/layout/ThemePictureAlternatingAccent"/>
    <dgm:cxn modelId="{C33139DE-E60C-4C55-9FDF-4089EFCFB634}" type="presParOf" srcId="{03B6CB12-3D8D-456D-94A9-3BF1983F8603}" destId="{43B20EA7-63CF-49FA-8C96-FCDF46B80B86}" srcOrd="0" destOrd="0" presId="urn:microsoft.com/office/officeart/2011/layout/ThemePictureAlternatingAccent"/>
    <dgm:cxn modelId="{5313CC88-F4F6-4FB4-BABC-31A65E06B656}" type="presParOf" srcId="{43B20EA7-63CF-49FA-8C96-FCDF46B80B86}" destId="{EC6BC346-A7B6-4D23-A17A-9B92D4D41FF7}" srcOrd="0" destOrd="0" presId="urn:microsoft.com/office/officeart/2011/layout/ThemePictureAlternatingAccent"/>
    <dgm:cxn modelId="{09DCA3A3-0789-4EC0-868F-2120F3479B60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4EF7F381-24AD-4A89-AD6C-21B490AB035C}" type="presOf" srcId="{8352B85F-1648-4A28-981E-E5946DBC3507}" destId="{03B6CB12-3D8D-456D-94A9-3BF1983F8603}" srcOrd="0" destOrd="0" presId="urn:microsoft.com/office/officeart/2011/layout/ThemePictureAlternatingAccent"/>
    <dgm:cxn modelId="{9BFF4E4E-B09B-4AEC-A794-DAC21617CD3B}" type="presOf" srcId="{A04D8F4F-E0FB-4C44-86DC-ABB15AF73F85}" destId="{A2709C78-5D27-4B3E-8193-664841B866B6}" srcOrd="0" destOrd="0" presId="urn:microsoft.com/office/officeart/2011/layout/ThemePictureAlternatingAccent"/>
    <dgm:cxn modelId="{5725D208-DE59-40BD-8382-E69F021C4DF0}" type="presParOf" srcId="{03B6CB12-3D8D-456D-94A9-3BF1983F8603}" destId="{43B20EA7-63CF-49FA-8C96-FCDF46B80B86}" srcOrd="0" destOrd="0" presId="urn:microsoft.com/office/officeart/2011/layout/ThemePictureAlternatingAccent"/>
    <dgm:cxn modelId="{D3F37B0A-09BB-4381-A39E-6C2E2E13FD6C}" type="presParOf" srcId="{43B20EA7-63CF-49FA-8C96-FCDF46B80B86}" destId="{EC6BC346-A7B6-4D23-A17A-9B92D4D41FF7}" srcOrd="0" destOrd="0" presId="urn:microsoft.com/office/officeart/2011/layout/ThemePictureAlternatingAccent"/>
    <dgm:cxn modelId="{B3245569-C526-4CD3-BADD-7A9961DD5D7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B6B794F-E859-4B2D-A54E-3763186419A6}" type="presOf" srcId="{8352B85F-1648-4A28-981E-E5946DBC3507}" destId="{03B6CB12-3D8D-456D-94A9-3BF1983F8603}" srcOrd="0" destOrd="0" presId="urn:microsoft.com/office/officeart/2011/layout/ThemePictureAlternatingAccent"/>
    <dgm:cxn modelId="{1FCBC3E6-E9CB-4089-BEB1-D9ABF75A82B3}" type="presOf" srcId="{A04D8F4F-E0FB-4C44-86DC-ABB15AF73F85}" destId="{A2709C78-5D27-4B3E-8193-664841B866B6}" srcOrd="0" destOrd="0" presId="urn:microsoft.com/office/officeart/2011/layout/ThemePictureAlternatingAccent"/>
    <dgm:cxn modelId="{A4D22686-FDFB-4F41-918E-5D96FE9B8033}" type="presParOf" srcId="{03B6CB12-3D8D-456D-94A9-3BF1983F8603}" destId="{43B20EA7-63CF-49FA-8C96-FCDF46B80B86}" srcOrd="0" destOrd="0" presId="urn:microsoft.com/office/officeart/2011/layout/ThemePictureAlternatingAccent"/>
    <dgm:cxn modelId="{B02A993D-92C3-4D05-B3B2-17E849E72CC9}" type="presParOf" srcId="{43B20EA7-63CF-49FA-8C96-FCDF46B80B86}" destId="{EC6BC346-A7B6-4D23-A17A-9B92D4D41FF7}" srcOrd="0" destOrd="0" presId="urn:microsoft.com/office/officeart/2011/layout/ThemePictureAlternatingAccent"/>
    <dgm:cxn modelId="{C7C3AA54-2682-4A81-9D4F-029960EC64FB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955E59D-8B87-439A-BBFC-C0C210005B03}" type="presOf" srcId="{A04D8F4F-E0FB-4C44-86DC-ABB15AF73F85}" destId="{A2709C78-5D27-4B3E-8193-664841B866B6}" srcOrd="0" destOrd="0" presId="urn:microsoft.com/office/officeart/2011/layout/ThemePictureAlternatingAccent"/>
    <dgm:cxn modelId="{4F0D9B55-2295-443D-8ADA-6C9F71B19BE2}" type="presOf" srcId="{8352B85F-1648-4A28-981E-E5946DBC3507}" destId="{03B6CB12-3D8D-456D-94A9-3BF1983F8603}" srcOrd="0" destOrd="0" presId="urn:microsoft.com/office/officeart/2011/layout/ThemePictureAlternatingAccent"/>
    <dgm:cxn modelId="{9F131AFA-4094-4456-B365-13658953224D}" type="presParOf" srcId="{03B6CB12-3D8D-456D-94A9-3BF1983F8603}" destId="{43B20EA7-63CF-49FA-8C96-FCDF46B80B86}" srcOrd="0" destOrd="0" presId="urn:microsoft.com/office/officeart/2011/layout/ThemePictureAlternatingAccent"/>
    <dgm:cxn modelId="{3C0D64D3-ED30-4FE8-B74D-DA8CC0C70032}" type="presParOf" srcId="{43B20EA7-63CF-49FA-8C96-FCDF46B80B86}" destId="{EC6BC346-A7B6-4D23-A17A-9B92D4D41FF7}" srcOrd="0" destOrd="0" presId="urn:microsoft.com/office/officeart/2011/layout/ThemePictureAlternatingAccent"/>
    <dgm:cxn modelId="{5F9776BA-E000-4E0A-A2B5-42CB933ED807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96F95180-8DA6-4A74-BC0E-065423799088}" type="presOf" srcId="{8352B85F-1648-4A28-981E-E5946DBC3507}" destId="{03B6CB12-3D8D-456D-94A9-3BF1983F8603}" srcOrd="0" destOrd="0" presId="urn:microsoft.com/office/officeart/2011/layout/ThemePictureAlternatingAccent"/>
    <dgm:cxn modelId="{E1F8310C-779C-4796-BBA4-5105AFB11727}" type="presOf" srcId="{A04D8F4F-E0FB-4C44-86DC-ABB15AF73F85}" destId="{A2709C78-5D27-4B3E-8193-664841B866B6}" srcOrd="0" destOrd="0" presId="urn:microsoft.com/office/officeart/2011/layout/ThemePictureAlternatingAccent"/>
    <dgm:cxn modelId="{23A850A5-70D1-4790-9689-19FE5B35E607}" type="presParOf" srcId="{03B6CB12-3D8D-456D-94A9-3BF1983F8603}" destId="{43B20EA7-63CF-49FA-8C96-FCDF46B80B86}" srcOrd="0" destOrd="0" presId="urn:microsoft.com/office/officeart/2011/layout/ThemePictureAlternatingAccent"/>
    <dgm:cxn modelId="{E5C47B14-894C-444D-9142-1A2544D118AB}" type="presParOf" srcId="{43B20EA7-63CF-49FA-8C96-FCDF46B80B86}" destId="{EC6BC346-A7B6-4D23-A17A-9B92D4D41FF7}" srcOrd="0" destOrd="0" presId="urn:microsoft.com/office/officeart/2011/layout/ThemePictureAlternatingAccent"/>
    <dgm:cxn modelId="{FEF0B7C7-509E-46D6-BF65-F08ECBA92D24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C49DF76-2406-4832-A913-45A289A7D6BB}" type="presOf" srcId="{8352B85F-1648-4A28-981E-E5946DBC3507}" destId="{03B6CB12-3D8D-456D-94A9-3BF1983F8603}" srcOrd="0" destOrd="0" presId="urn:microsoft.com/office/officeart/2011/layout/ThemePictureAlternatingAccent"/>
    <dgm:cxn modelId="{0D655E24-1679-4D57-BC80-E6709C435027}" type="presOf" srcId="{A04D8F4F-E0FB-4C44-86DC-ABB15AF73F85}" destId="{A2709C78-5D27-4B3E-8193-664841B866B6}" srcOrd="0" destOrd="0" presId="urn:microsoft.com/office/officeart/2011/layout/ThemePictureAlternatingAccent"/>
    <dgm:cxn modelId="{41237760-D698-4015-A560-04186CE70017}" type="presParOf" srcId="{03B6CB12-3D8D-456D-94A9-3BF1983F8603}" destId="{43B20EA7-63CF-49FA-8C96-FCDF46B80B86}" srcOrd="0" destOrd="0" presId="urn:microsoft.com/office/officeart/2011/layout/ThemePictureAlternatingAccent"/>
    <dgm:cxn modelId="{3C2D9A96-B1AF-4BB0-8147-486D5AD236A9}" type="presParOf" srcId="{43B20EA7-63CF-49FA-8C96-FCDF46B80B86}" destId="{EC6BC346-A7B6-4D23-A17A-9B92D4D41FF7}" srcOrd="0" destOrd="0" presId="urn:microsoft.com/office/officeart/2011/layout/ThemePictureAlternatingAccent"/>
    <dgm:cxn modelId="{35DB3DBA-94BE-4BB3-A232-2660291D5CB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98AADDA0-C328-46F6-847C-164CEBA29E1D}" type="presOf" srcId="{8352B85F-1648-4A28-981E-E5946DBC3507}" destId="{03B6CB12-3D8D-456D-94A9-3BF1983F8603}" srcOrd="0" destOrd="0" presId="urn:microsoft.com/office/officeart/2011/layout/ThemePictureAlternatingAccent"/>
    <dgm:cxn modelId="{8E0FC0FD-E636-4DD1-AABC-9DBE8E89D54E}" type="presOf" srcId="{A04D8F4F-E0FB-4C44-86DC-ABB15AF73F85}" destId="{A2709C78-5D27-4B3E-8193-664841B866B6}" srcOrd="0" destOrd="0" presId="urn:microsoft.com/office/officeart/2011/layout/ThemePictureAlternatingAccent"/>
    <dgm:cxn modelId="{884EFA56-7DC3-4593-BF1B-497930EC90D1}" type="presParOf" srcId="{03B6CB12-3D8D-456D-94A9-3BF1983F8603}" destId="{43B20EA7-63CF-49FA-8C96-FCDF46B80B86}" srcOrd="0" destOrd="0" presId="urn:microsoft.com/office/officeart/2011/layout/ThemePictureAlternatingAccent"/>
    <dgm:cxn modelId="{9FBB9F9C-EFFC-4B61-BF60-49655A743DEB}" type="presParOf" srcId="{43B20EA7-63CF-49FA-8C96-FCDF46B80B86}" destId="{EC6BC346-A7B6-4D23-A17A-9B92D4D41FF7}" srcOrd="0" destOrd="0" presId="urn:microsoft.com/office/officeart/2011/layout/ThemePictureAlternatingAccent"/>
    <dgm:cxn modelId="{508D8100-3253-4AD7-8D80-B21C2E6F5F3B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69FAEB6-07EE-41F4-B3D9-DF1EEDE94A7A}" type="presOf" srcId="{8352B85F-1648-4A28-981E-E5946DBC3507}" destId="{03B6CB12-3D8D-456D-94A9-3BF1983F8603}" srcOrd="0" destOrd="0" presId="urn:microsoft.com/office/officeart/2011/layout/ThemePictureAlternatingAccent"/>
    <dgm:cxn modelId="{E7D62C1F-1335-4603-8F50-79FA56C8FD06}" type="presOf" srcId="{A04D8F4F-E0FB-4C44-86DC-ABB15AF73F85}" destId="{A2709C78-5D27-4B3E-8193-664841B866B6}" srcOrd="0" destOrd="0" presId="urn:microsoft.com/office/officeart/2011/layout/ThemePictureAlternatingAccent"/>
    <dgm:cxn modelId="{12234110-C73A-4F55-AD6D-CA5D0068C6AA}" type="presParOf" srcId="{03B6CB12-3D8D-456D-94A9-3BF1983F8603}" destId="{43B20EA7-63CF-49FA-8C96-FCDF46B80B86}" srcOrd="0" destOrd="0" presId="urn:microsoft.com/office/officeart/2011/layout/ThemePictureAlternatingAccent"/>
    <dgm:cxn modelId="{1A6DD1CE-861C-4C4C-B9CF-80B732929665}" type="presParOf" srcId="{43B20EA7-63CF-49FA-8C96-FCDF46B80B86}" destId="{EC6BC346-A7B6-4D23-A17A-9B92D4D41FF7}" srcOrd="0" destOrd="0" presId="urn:microsoft.com/office/officeart/2011/layout/ThemePictureAlternatingAccent"/>
    <dgm:cxn modelId="{27497297-6B66-412B-A629-865651E3F13D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E49F2541-3939-4D74-BC6F-F493B9275B60}" type="presOf" srcId="{8352B85F-1648-4A28-981E-E5946DBC3507}" destId="{03B6CB12-3D8D-456D-94A9-3BF1983F8603}" srcOrd="0" destOrd="0" presId="urn:microsoft.com/office/officeart/2011/layout/ThemePictureAlternatingAccent"/>
    <dgm:cxn modelId="{35A7DA5A-B830-45FA-9E74-CF480AB1D190}" type="presOf" srcId="{A04D8F4F-E0FB-4C44-86DC-ABB15AF73F85}" destId="{A2709C78-5D27-4B3E-8193-664841B866B6}" srcOrd="0" destOrd="0" presId="urn:microsoft.com/office/officeart/2011/layout/ThemePictureAlternatingAccent"/>
    <dgm:cxn modelId="{D8DF9ACE-7DFB-4078-979A-4131421C7A6D}" type="presParOf" srcId="{03B6CB12-3D8D-456D-94A9-3BF1983F8603}" destId="{43B20EA7-63CF-49FA-8C96-FCDF46B80B86}" srcOrd="0" destOrd="0" presId="urn:microsoft.com/office/officeart/2011/layout/ThemePictureAlternatingAccent"/>
    <dgm:cxn modelId="{6D24F71D-8965-4568-AFF9-BDFADD991E04}" type="presParOf" srcId="{43B20EA7-63CF-49FA-8C96-FCDF46B80B86}" destId="{EC6BC346-A7B6-4D23-A17A-9B92D4D41FF7}" srcOrd="0" destOrd="0" presId="urn:microsoft.com/office/officeart/2011/layout/ThemePictureAlternatingAccent"/>
    <dgm:cxn modelId="{AEED1555-8B2A-467E-9FDC-62C90621A944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04104307-DE64-4AEF-B451-A3B2377F4307}" type="presOf" srcId="{A04D8F4F-E0FB-4C44-86DC-ABB15AF73F85}" destId="{A2709C78-5D27-4B3E-8193-664841B866B6}" srcOrd="0" destOrd="0" presId="urn:microsoft.com/office/officeart/2011/layout/ThemePictureAlternatingAccent"/>
    <dgm:cxn modelId="{8E654342-BCB0-40EA-BADB-78027930778D}" type="presOf" srcId="{8352B85F-1648-4A28-981E-E5946DBC3507}" destId="{03B6CB12-3D8D-456D-94A9-3BF1983F8603}" srcOrd="0" destOrd="0" presId="urn:microsoft.com/office/officeart/2011/layout/ThemePictureAlternatingAccent"/>
    <dgm:cxn modelId="{27986BD8-FE91-42F4-A97B-70B5ABADA0FF}" type="presParOf" srcId="{03B6CB12-3D8D-456D-94A9-3BF1983F8603}" destId="{43B20EA7-63CF-49FA-8C96-FCDF46B80B86}" srcOrd="0" destOrd="0" presId="urn:microsoft.com/office/officeart/2011/layout/ThemePictureAlternatingAccent"/>
    <dgm:cxn modelId="{7F1F83B9-C0CF-4578-8638-A504616AE36C}" type="presParOf" srcId="{43B20EA7-63CF-49FA-8C96-FCDF46B80B86}" destId="{EC6BC346-A7B6-4D23-A17A-9B92D4D41FF7}" srcOrd="0" destOrd="0" presId="urn:microsoft.com/office/officeart/2011/layout/ThemePictureAlternatingAccent"/>
    <dgm:cxn modelId="{3D7D91BE-E123-4C0F-834C-93675462C2C0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F032F5-401B-46AC-9F4A-3F4D84FEFA86}" type="presOf" srcId="{EF85E227-2C46-46B0-8C25-15ED58A3377E}" destId="{BF7C867C-0ECC-4DC7-8F13-5617889C754B}" srcOrd="0" destOrd="0" presId="urn:microsoft.com/office/officeart/2011/layout/ThemePictureAlternatingAccent"/>
    <dgm:cxn modelId="{B06C9962-7EB9-488D-A048-B9B1D71F0EA9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145754A6-A370-478F-8A56-C3113A90F25C}" type="presParOf" srcId="{402BF6D5-BC22-4BEB-9027-2D822CD0A19A}" destId="{7F383395-A406-466B-9E8C-672150081A67}" srcOrd="0" destOrd="0" presId="urn:microsoft.com/office/officeart/2011/layout/ThemePictureAlternatingAccent"/>
    <dgm:cxn modelId="{176D3534-CD25-4127-BE6A-281CCCEB9754}" type="presParOf" srcId="{7F383395-A406-466B-9E8C-672150081A67}" destId="{63E8F094-BB29-4F1C-8DE8-869308440306}" srcOrd="0" destOrd="0" presId="urn:microsoft.com/office/officeart/2011/layout/ThemePictureAlternatingAccent"/>
    <dgm:cxn modelId="{D0B1CC29-E9F3-4461-84B2-3A534C52D532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53D3F9A0-EE8D-4E21-9B45-07B0FC6C13A8}" type="presOf" srcId="{8352B85F-1648-4A28-981E-E5946DBC3507}" destId="{03B6CB12-3D8D-456D-94A9-3BF1983F8603}" srcOrd="0" destOrd="0" presId="urn:microsoft.com/office/officeart/2011/layout/ThemePictureAlternatingAccent"/>
    <dgm:cxn modelId="{1F393894-43E0-45CB-9AAF-95AC020812B1}" type="presOf" srcId="{A04D8F4F-E0FB-4C44-86DC-ABB15AF73F85}" destId="{A2709C78-5D27-4B3E-8193-664841B866B6}" srcOrd="0" destOrd="0" presId="urn:microsoft.com/office/officeart/2011/layout/ThemePictureAlternatingAccent"/>
    <dgm:cxn modelId="{2EB5E0EE-9B4D-4386-9123-514F348CC85A}" type="presParOf" srcId="{03B6CB12-3D8D-456D-94A9-3BF1983F8603}" destId="{43B20EA7-63CF-49FA-8C96-FCDF46B80B86}" srcOrd="0" destOrd="0" presId="urn:microsoft.com/office/officeart/2011/layout/ThemePictureAlternatingAccent"/>
    <dgm:cxn modelId="{13E35F45-43E5-45B7-81D4-7EF7BC16BAAA}" type="presParOf" srcId="{43B20EA7-63CF-49FA-8C96-FCDF46B80B86}" destId="{EC6BC346-A7B6-4D23-A17A-9B92D4D41FF7}" srcOrd="0" destOrd="0" presId="urn:microsoft.com/office/officeart/2011/layout/ThemePictureAlternatingAccent"/>
    <dgm:cxn modelId="{C9DA5E73-149B-47A5-816E-D13B1875D1F1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0ECE10D-1D91-410C-97BF-1F192BAF01FA}" type="presOf" srcId="{8352B85F-1648-4A28-981E-E5946DBC3507}" destId="{03B6CB12-3D8D-456D-94A9-3BF1983F8603}" srcOrd="0" destOrd="0" presId="urn:microsoft.com/office/officeart/2011/layout/ThemePictureAlternatingAccent"/>
    <dgm:cxn modelId="{FC161FAC-59BD-4EC3-887C-77FBE49D1F6F}" type="presOf" srcId="{A04D8F4F-E0FB-4C44-86DC-ABB15AF73F85}" destId="{A2709C78-5D27-4B3E-8193-664841B866B6}" srcOrd="0" destOrd="0" presId="urn:microsoft.com/office/officeart/2011/layout/ThemePictureAlternatingAccent"/>
    <dgm:cxn modelId="{9EBC9C5E-7A2A-44BE-A3CF-444FDCE25F1A}" type="presParOf" srcId="{03B6CB12-3D8D-456D-94A9-3BF1983F8603}" destId="{43B20EA7-63CF-49FA-8C96-FCDF46B80B86}" srcOrd="0" destOrd="0" presId="urn:microsoft.com/office/officeart/2011/layout/ThemePictureAlternatingAccent"/>
    <dgm:cxn modelId="{70F98C53-64CA-4802-9A76-0C7E85EC2D2F}" type="presParOf" srcId="{43B20EA7-63CF-49FA-8C96-FCDF46B80B86}" destId="{EC6BC346-A7B6-4D23-A17A-9B92D4D41FF7}" srcOrd="0" destOrd="0" presId="urn:microsoft.com/office/officeart/2011/layout/ThemePictureAlternatingAccent"/>
    <dgm:cxn modelId="{EFBAC2EB-5D18-4A2A-9FDD-92F7F818B845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2822" custLinFactNeighborY="-15664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DE49F28D-D1F0-4AF8-B5E3-65CBB6E4874A}" type="presOf" srcId="{8352B85F-1648-4A28-981E-E5946DBC3507}" destId="{03B6CB12-3D8D-456D-94A9-3BF1983F8603}" srcOrd="0" destOrd="0" presId="urn:microsoft.com/office/officeart/2011/layout/ThemePictureAlternatingAccent"/>
    <dgm:cxn modelId="{121A516A-F9A3-489E-AFE3-D3EA1A4AFF5B}" type="presOf" srcId="{A04D8F4F-E0FB-4C44-86DC-ABB15AF73F85}" destId="{A2709C78-5D27-4B3E-8193-664841B866B6}" srcOrd="0" destOrd="0" presId="urn:microsoft.com/office/officeart/2011/layout/ThemePictureAlternatingAccent"/>
    <dgm:cxn modelId="{192A53E3-7F92-4EBF-B72D-10EED12CDABE}" type="presParOf" srcId="{03B6CB12-3D8D-456D-94A9-3BF1983F8603}" destId="{43B20EA7-63CF-49FA-8C96-FCDF46B80B86}" srcOrd="0" destOrd="0" presId="urn:microsoft.com/office/officeart/2011/layout/ThemePictureAlternatingAccent"/>
    <dgm:cxn modelId="{593E5F18-F8F5-4FF1-A2E7-F524AEBE8834}" type="presParOf" srcId="{43B20EA7-63CF-49FA-8C96-FCDF46B80B86}" destId="{EC6BC346-A7B6-4D23-A17A-9B92D4D41FF7}" srcOrd="0" destOrd="0" presId="urn:microsoft.com/office/officeart/2011/layout/ThemePictureAlternatingAccent"/>
    <dgm:cxn modelId="{1E139ACC-AC2F-49E8-8180-557F4079E9CD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2822" custLinFactNeighborY="-15664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E2F4E83E-99CA-424C-A485-54C15A8C185E}" type="presOf" srcId="{A04D8F4F-E0FB-4C44-86DC-ABB15AF73F85}" destId="{A2709C78-5D27-4B3E-8193-664841B866B6}" srcOrd="0" destOrd="0" presId="urn:microsoft.com/office/officeart/2011/layout/ThemePictureAlternatingAccent"/>
    <dgm:cxn modelId="{BEE3F549-A500-4D0F-88B8-F87619E57397}" type="presOf" srcId="{8352B85F-1648-4A28-981E-E5946DBC3507}" destId="{03B6CB12-3D8D-456D-94A9-3BF1983F8603}" srcOrd="0" destOrd="0" presId="urn:microsoft.com/office/officeart/2011/layout/ThemePictureAlternatingAccent"/>
    <dgm:cxn modelId="{9187CF31-81CF-4446-9929-6E23087CB5B2}" type="presParOf" srcId="{03B6CB12-3D8D-456D-94A9-3BF1983F8603}" destId="{43B20EA7-63CF-49FA-8C96-FCDF46B80B86}" srcOrd="0" destOrd="0" presId="urn:microsoft.com/office/officeart/2011/layout/ThemePictureAlternatingAccent"/>
    <dgm:cxn modelId="{18373524-779B-4C6B-9D44-3610A1B82EA8}" type="presParOf" srcId="{43B20EA7-63CF-49FA-8C96-FCDF46B80B86}" destId="{EC6BC346-A7B6-4D23-A17A-9B92D4D41FF7}" srcOrd="0" destOrd="0" presId="urn:microsoft.com/office/officeart/2011/layout/ThemePictureAlternatingAccent"/>
    <dgm:cxn modelId="{6589329B-F70C-454D-8BF4-3D18AC2A1FF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243809" custLinFactNeighborX="-318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A299E7A3-5B79-4B65-BC28-2CBFB7852489}" type="presOf" srcId="{8352B85F-1648-4A28-981E-E5946DBC3507}" destId="{03B6CB12-3D8D-456D-94A9-3BF1983F8603}" srcOrd="0" destOrd="0" presId="urn:microsoft.com/office/officeart/2011/layout/ThemePictureAlternatingAccent"/>
    <dgm:cxn modelId="{0C47DA94-7808-4284-ABDC-C893253F4FC8}" type="presOf" srcId="{A04D8F4F-E0FB-4C44-86DC-ABB15AF73F85}" destId="{A2709C78-5D27-4B3E-8193-664841B866B6}" srcOrd="0" destOrd="0" presId="urn:microsoft.com/office/officeart/2011/layout/ThemePictureAlternatingAccent"/>
    <dgm:cxn modelId="{77B49F6D-9164-448D-92DB-A2E77F9D3F15}" type="presParOf" srcId="{03B6CB12-3D8D-456D-94A9-3BF1983F8603}" destId="{43B20EA7-63CF-49FA-8C96-FCDF46B80B86}" srcOrd="0" destOrd="0" presId="urn:microsoft.com/office/officeart/2011/layout/ThemePictureAlternatingAccent"/>
    <dgm:cxn modelId="{942CB837-AA97-49CC-8DBB-F7C02FB34EFA}" type="presParOf" srcId="{43B20EA7-63CF-49FA-8C96-FCDF46B80B86}" destId="{EC6BC346-A7B6-4D23-A17A-9B92D4D41FF7}" srcOrd="0" destOrd="0" presId="urn:microsoft.com/office/officeart/2011/layout/ThemePictureAlternatingAccent"/>
    <dgm:cxn modelId="{D1CFD055-BB57-42FD-A884-49DB09EF87E5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243809" custLinFactNeighborX="-619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6B0A27D-AEA6-4C6D-80A6-81D601E88198}" type="presOf" srcId="{8352B85F-1648-4A28-981E-E5946DBC3507}" destId="{03B6CB12-3D8D-456D-94A9-3BF1983F8603}" srcOrd="0" destOrd="0" presId="urn:microsoft.com/office/officeart/2011/layout/ThemePictureAlternatingAccent"/>
    <dgm:cxn modelId="{51D48709-1CC3-471F-978B-981143073DC7}" type="presOf" srcId="{A04D8F4F-E0FB-4C44-86DC-ABB15AF73F85}" destId="{A2709C78-5D27-4B3E-8193-664841B866B6}" srcOrd="0" destOrd="0" presId="urn:microsoft.com/office/officeart/2011/layout/ThemePictureAlternatingAccent"/>
    <dgm:cxn modelId="{D54C8C55-14C8-490C-A461-C537F8B989DD}" type="presParOf" srcId="{03B6CB12-3D8D-456D-94A9-3BF1983F8603}" destId="{43B20EA7-63CF-49FA-8C96-FCDF46B80B86}" srcOrd="0" destOrd="0" presId="urn:microsoft.com/office/officeart/2011/layout/ThemePictureAlternatingAccent"/>
    <dgm:cxn modelId="{94A95AAF-5CD6-440A-96FD-F7A3FA2B0566}" type="presParOf" srcId="{43B20EA7-63CF-49FA-8C96-FCDF46B80B86}" destId="{EC6BC346-A7B6-4D23-A17A-9B92D4D41FF7}" srcOrd="0" destOrd="0" presId="urn:microsoft.com/office/officeart/2011/layout/ThemePictureAlternatingAccent"/>
    <dgm:cxn modelId="{8F5C59E2-6770-46E9-8711-D9A409EC053A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243809" custLinFactNeighborY="861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3EC92329-F223-4485-8B30-E8F1BD8D5F28}" type="presOf" srcId="{8352B85F-1648-4A28-981E-E5946DBC3507}" destId="{03B6CB12-3D8D-456D-94A9-3BF1983F8603}" srcOrd="0" destOrd="0" presId="urn:microsoft.com/office/officeart/2011/layout/ThemePictureAlternatingAccent"/>
    <dgm:cxn modelId="{26EA1164-248A-44D8-85F1-8F6C9945FF8A}" type="presOf" srcId="{A04D8F4F-E0FB-4C44-86DC-ABB15AF73F85}" destId="{A2709C78-5D27-4B3E-8193-664841B866B6}" srcOrd="0" destOrd="0" presId="urn:microsoft.com/office/officeart/2011/layout/ThemePictureAlternatingAccent"/>
    <dgm:cxn modelId="{6459B453-67F1-4FD3-AFEE-E71B946AF583}" type="presParOf" srcId="{03B6CB12-3D8D-456D-94A9-3BF1983F8603}" destId="{43B20EA7-63CF-49FA-8C96-FCDF46B80B86}" srcOrd="0" destOrd="0" presId="urn:microsoft.com/office/officeart/2011/layout/ThemePictureAlternatingAccent"/>
    <dgm:cxn modelId="{BA862869-A489-477B-AFFE-F921D0B60750}" type="presParOf" srcId="{43B20EA7-63CF-49FA-8C96-FCDF46B80B86}" destId="{EC6BC346-A7B6-4D23-A17A-9B92D4D41FF7}" srcOrd="0" destOrd="0" presId="urn:microsoft.com/office/officeart/2011/layout/ThemePictureAlternatingAccent"/>
    <dgm:cxn modelId="{5F91A34D-BC9C-4AF9-97E5-F1142A68EAB5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X="108145" custScaleY="98496" custLinFactNeighborX="12947" custLinFactNeighborY="-66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10D6483E-104C-4803-A846-697E8F3D14EF}" type="presOf" srcId="{8352B85F-1648-4A28-981E-E5946DBC3507}" destId="{03B6CB12-3D8D-456D-94A9-3BF1983F8603}" srcOrd="0" destOrd="0" presId="urn:microsoft.com/office/officeart/2011/layout/ThemePictureAlternatingAccent"/>
    <dgm:cxn modelId="{280D8A9D-1D70-4A94-9D75-F2B4518C8056}" type="presOf" srcId="{A04D8F4F-E0FB-4C44-86DC-ABB15AF73F85}" destId="{A2709C78-5D27-4B3E-8193-664841B866B6}" srcOrd="0" destOrd="0" presId="urn:microsoft.com/office/officeart/2011/layout/ThemePictureAlternatingAccent"/>
    <dgm:cxn modelId="{2C8852B9-36FC-47F5-857A-C280327B5B1C}" type="presParOf" srcId="{03B6CB12-3D8D-456D-94A9-3BF1983F8603}" destId="{43B20EA7-63CF-49FA-8C96-FCDF46B80B86}" srcOrd="0" destOrd="0" presId="urn:microsoft.com/office/officeart/2011/layout/ThemePictureAlternatingAccent"/>
    <dgm:cxn modelId="{E0E257B8-E5AB-4A41-BB09-A6090251C4EF}" type="presParOf" srcId="{43B20EA7-63CF-49FA-8C96-FCDF46B80B86}" destId="{EC6BC346-A7B6-4D23-A17A-9B92D4D41FF7}" srcOrd="0" destOrd="0" presId="urn:microsoft.com/office/officeart/2011/layout/ThemePictureAlternatingAccent"/>
    <dgm:cxn modelId="{A17C16DE-223C-413C-9D95-E5521B5A95A0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0114EB-D491-44AE-9D03-BA6B6DE65506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B5125FD5-6A4F-4251-9D8E-41CF4AEE44B4}" type="presOf" srcId="{811E3B9F-4EEB-4C2D-929A-85BC8E638A4A}" destId="{94DA54E1-0ED4-47F0-912C-8F4BC5815E21}" srcOrd="0" destOrd="0" presId="urn:microsoft.com/office/officeart/2011/layout/ThemePictureAlternatingAccent"/>
    <dgm:cxn modelId="{10DC8EC7-ECA8-46A2-A9A6-14D543705E9A}" type="presParOf" srcId="{94DA54E1-0ED4-47F0-912C-8F4BC5815E21}" destId="{84262F90-E6B6-4C35-B1D0-0C1F7895E0E2}" srcOrd="0" destOrd="0" presId="urn:microsoft.com/office/officeart/2011/layout/ThemePictureAlternatingAccent"/>
    <dgm:cxn modelId="{6AEBE951-1E26-48A3-8D76-EC04AD87902E}" type="presParOf" srcId="{84262F90-E6B6-4C35-B1D0-0C1F7895E0E2}" destId="{6945A5F6-A01B-499F-997B-3CBC982D696C}" srcOrd="0" destOrd="0" presId="urn:microsoft.com/office/officeart/2011/layout/ThemePictureAlternatingAccent"/>
    <dgm:cxn modelId="{8F4CCC56-ECA8-4F19-9F1F-C1CA4AAACC4E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C738F207-E11B-4283-938A-2050932AFDAC}" type="presOf" srcId="{811E3B9F-4EEB-4C2D-929A-85BC8E638A4A}" destId="{94DA54E1-0ED4-47F0-912C-8F4BC5815E21}" srcOrd="0" destOrd="0" presId="urn:microsoft.com/office/officeart/2011/layout/ThemePictureAlternatingAccent"/>
    <dgm:cxn modelId="{033A9472-4D03-42EA-8F52-6FB0FF0F1080}" type="presOf" srcId="{7B94AA45-897B-448F-B1BA-376B160BF57C}" destId="{47EE3406-3670-4D59-8022-61224C33A7B8}" srcOrd="0" destOrd="0" presId="urn:microsoft.com/office/officeart/2011/layout/ThemePictureAlternatingAccent"/>
    <dgm:cxn modelId="{F35318E0-4A98-476D-A7BB-AB70F2BC9FAF}" type="presParOf" srcId="{94DA54E1-0ED4-47F0-912C-8F4BC5815E21}" destId="{84262F90-E6B6-4C35-B1D0-0C1F7895E0E2}" srcOrd="0" destOrd="0" presId="urn:microsoft.com/office/officeart/2011/layout/ThemePictureAlternatingAccent"/>
    <dgm:cxn modelId="{530CBEC4-4C42-46A0-9250-9C1752C09A72}" type="presParOf" srcId="{84262F90-E6B6-4C35-B1D0-0C1F7895E0E2}" destId="{6945A5F6-A01B-499F-997B-3CBC982D696C}" srcOrd="0" destOrd="0" presId="urn:microsoft.com/office/officeart/2011/layout/ThemePictureAlternatingAccent"/>
    <dgm:cxn modelId="{298EDF97-8A03-4772-8191-C2179FB6403A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C121F9-3C28-4793-9B4C-29DA099E6D73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61BDED6-755D-440B-BF05-3899FF4F1D12}" type="presOf" srcId="{70B4E3E7-92BD-4BA3-8C93-826D98F65609}" destId="{402BF6D5-BC22-4BEB-9027-2D822CD0A19A}" srcOrd="0" destOrd="0" presId="urn:microsoft.com/office/officeart/2011/layout/ThemePictureAlternatingAccent"/>
    <dgm:cxn modelId="{767D43DD-5AD8-48CA-BF07-647D56C2600A}" type="presParOf" srcId="{402BF6D5-BC22-4BEB-9027-2D822CD0A19A}" destId="{7F383395-A406-466B-9E8C-672150081A67}" srcOrd="0" destOrd="0" presId="urn:microsoft.com/office/officeart/2011/layout/ThemePictureAlternatingAccent"/>
    <dgm:cxn modelId="{77CC095C-920B-42E8-81A3-B4CBAB70BE90}" type="presParOf" srcId="{7F383395-A406-466B-9E8C-672150081A67}" destId="{63E8F094-BB29-4F1C-8DE8-869308440306}" srcOrd="0" destOrd="0" presId="urn:microsoft.com/office/officeart/2011/layout/ThemePictureAlternatingAccent"/>
    <dgm:cxn modelId="{9CD98684-939B-4F8B-945C-1EA090D58A21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3E2ECF-3F2A-4C69-B05D-F6101A086DE3}" type="presOf" srcId="{811E3B9F-4EEB-4C2D-929A-85BC8E638A4A}" destId="{94DA54E1-0ED4-47F0-912C-8F4BC5815E21}" srcOrd="0" destOrd="0" presId="urn:microsoft.com/office/officeart/2011/layout/ThemePictureAlternatingAccent"/>
    <dgm:cxn modelId="{D78AF01B-1B16-4E2E-8F64-AB545FEB91E8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E81F926F-4869-42E7-AD66-EB05AFA0AF69}" type="presParOf" srcId="{94DA54E1-0ED4-47F0-912C-8F4BC5815E21}" destId="{84262F90-E6B6-4C35-B1D0-0C1F7895E0E2}" srcOrd="0" destOrd="0" presId="urn:microsoft.com/office/officeart/2011/layout/ThemePictureAlternatingAccent"/>
    <dgm:cxn modelId="{FA97C9DA-A50F-4809-91FC-1D397F656BCB}" type="presParOf" srcId="{84262F90-E6B6-4C35-B1D0-0C1F7895E0E2}" destId="{6945A5F6-A01B-499F-997B-3CBC982D696C}" srcOrd="0" destOrd="0" presId="urn:microsoft.com/office/officeart/2011/layout/ThemePictureAlternatingAccent"/>
    <dgm:cxn modelId="{17104D16-5BA8-4671-87C2-49B7723A6345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D919B159-B22B-43C3-966C-592A49790E59}" type="presOf" srcId="{E5551573-4E4A-40C7-B4B4-9CCB9B910E8A}" destId="{4C6DFE82-271D-43B4-86FE-49D5A1851FDD}" srcOrd="0" destOrd="0" presId="urn:microsoft.com/office/officeart/2008/layout/CircularPictureCallout"/>
    <dgm:cxn modelId="{46855B90-8A46-47A3-83D4-B27AB06DB9FA}" type="presOf" srcId="{8356E360-4EF9-40A8-86C4-C659FA6C9136}" destId="{B589C700-F216-47D6-8426-4AD624250120}" srcOrd="0" destOrd="0" presId="urn:microsoft.com/office/officeart/2008/layout/CircularPictureCallout"/>
    <dgm:cxn modelId="{9DA2E231-FB30-454C-9FA5-C1B605B0CDE8}" type="presOf" srcId="{AD613198-B0B8-4210-94D7-8A8781A840A4}" destId="{05F372FC-CB11-4737-8A27-F80549E6A8B3}" srcOrd="0" destOrd="0" presId="urn:microsoft.com/office/officeart/2008/layout/CircularPictureCallout"/>
    <dgm:cxn modelId="{E94BF897-5A9E-4551-99A3-83A7608AF957}" type="presParOf" srcId="{B589C700-F216-47D6-8426-4AD624250120}" destId="{A88EA6CC-F4D7-40AA-8586-C8BDDE1CF27A}" srcOrd="0" destOrd="0" presId="urn:microsoft.com/office/officeart/2008/layout/CircularPictureCallout"/>
    <dgm:cxn modelId="{1E4CE27F-017E-4156-AEC8-3476B922AB9E}" type="presParOf" srcId="{A88EA6CC-F4D7-40AA-8586-C8BDDE1CF27A}" destId="{A1E1F4E0-97C9-4C40-B317-B7176599BC67}" srcOrd="0" destOrd="0" presId="urn:microsoft.com/office/officeart/2008/layout/CircularPictureCallout"/>
    <dgm:cxn modelId="{B3759D99-49E7-4262-884A-45A761428E3F}" type="presParOf" srcId="{A1E1F4E0-97C9-4C40-B317-B7176599BC67}" destId="{05F372FC-CB11-4737-8A27-F80549E6A8B3}" srcOrd="0" destOrd="0" presId="urn:microsoft.com/office/officeart/2008/layout/CircularPictureCallout"/>
    <dgm:cxn modelId="{816DF1C9-DB75-4C09-AF64-1490BBBFA395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7A4BBDD6-326C-4C27-BFB5-E0E8DFB8F861}" type="presOf" srcId="{8356E360-4EF9-40A8-86C4-C659FA6C9136}" destId="{B589C700-F216-47D6-8426-4AD624250120}" srcOrd="0" destOrd="0" presId="urn:microsoft.com/office/officeart/2008/layout/CircularPictureCallout"/>
    <dgm:cxn modelId="{1E2826C5-D330-4636-ACC3-8FEC6BC32BC8}" type="presOf" srcId="{AD613198-B0B8-4210-94D7-8A8781A840A4}" destId="{05F372FC-CB11-4737-8A27-F80549E6A8B3}" srcOrd="0" destOrd="0" presId="urn:microsoft.com/office/officeart/2008/layout/CircularPictureCallout"/>
    <dgm:cxn modelId="{1D8D0A89-B4AE-409F-A915-FB513C85B93F}" type="presOf" srcId="{E5551573-4E4A-40C7-B4B4-9CCB9B910E8A}" destId="{4C6DFE82-271D-43B4-86FE-49D5A1851FDD}" srcOrd="0" destOrd="0" presId="urn:microsoft.com/office/officeart/2008/layout/CircularPictureCallout"/>
    <dgm:cxn modelId="{761FEF97-D1A8-44A3-A0B0-D0B06EC3A829}" type="presParOf" srcId="{B589C700-F216-47D6-8426-4AD624250120}" destId="{A88EA6CC-F4D7-40AA-8586-C8BDDE1CF27A}" srcOrd="0" destOrd="0" presId="urn:microsoft.com/office/officeart/2008/layout/CircularPictureCallout"/>
    <dgm:cxn modelId="{6EF93A9A-8BC5-4D9C-85C4-0EA269C4A219}" type="presParOf" srcId="{A88EA6CC-F4D7-40AA-8586-C8BDDE1CF27A}" destId="{A1E1F4E0-97C9-4C40-B317-B7176599BC67}" srcOrd="0" destOrd="0" presId="urn:microsoft.com/office/officeart/2008/layout/CircularPictureCallout"/>
    <dgm:cxn modelId="{6C044568-0BFA-4318-905C-4E381F8373EE}" type="presParOf" srcId="{A1E1F4E0-97C9-4C40-B317-B7176599BC67}" destId="{05F372FC-CB11-4737-8A27-F80549E6A8B3}" srcOrd="0" destOrd="0" presId="urn:microsoft.com/office/officeart/2008/layout/CircularPictureCallout"/>
    <dgm:cxn modelId="{6F6ECB2A-7BD8-4E5B-A672-53FEDE90604E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2FE4405F-B1EE-421C-A01A-DD36EFF6E5AE}" type="presOf" srcId="{AD613198-B0B8-4210-94D7-8A8781A840A4}" destId="{05F372FC-CB11-4737-8A27-F80549E6A8B3}" srcOrd="0" destOrd="0" presId="urn:microsoft.com/office/officeart/2008/layout/CircularPictureCallout"/>
    <dgm:cxn modelId="{1ED83124-3963-4CE1-89E2-A5D5B0088749}" type="presOf" srcId="{8356E360-4EF9-40A8-86C4-C659FA6C9136}" destId="{B589C700-F216-47D6-8426-4AD624250120}" srcOrd="0" destOrd="0" presId="urn:microsoft.com/office/officeart/2008/layout/CircularPictureCallout"/>
    <dgm:cxn modelId="{C0D60542-E7A5-44D1-BA5E-09D372EA76BE}" type="presOf" srcId="{E5551573-4E4A-40C7-B4B4-9CCB9B910E8A}" destId="{4C6DFE82-271D-43B4-86FE-49D5A1851FDD}" srcOrd="0" destOrd="0" presId="urn:microsoft.com/office/officeart/2008/layout/CircularPictureCallout"/>
    <dgm:cxn modelId="{A225664F-6427-4C93-B672-D91130AD5C31}" type="presParOf" srcId="{B589C700-F216-47D6-8426-4AD624250120}" destId="{A88EA6CC-F4D7-40AA-8586-C8BDDE1CF27A}" srcOrd="0" destOrd="0" presId="urn:microsoft.com/office/officeart/2008/layout/CircularPictureCallout"/>
    <dgm:cxn modelId="{07572F02-96E1-4C37-B759-1E3F45E8B736}" type="presParOf" srcId="{A88EA6CC-F4D7-40AA-8586-C8BDDE1CF27A}" destId="{A1E1F4E0-97C9-4C40-B317-B7176599BC67}" srcOrd="0" destOrd="0" presId="urn:microsoft.com/office/officeart/2008/layout/CircularPictureCallout"/>
    <dgm:cxn modelId="{9CE143F3-5E1B-4129-8F93-DD487DD7FDDB}" type="presParOf" srcId="{A1E1F4E0-97C9-4C40-B317-B7176599BC67}" destId="{05F372FC-CB11-4737-8A27-F80549E6A8B3}" srcOrd="0" destOrd="0" presId="urn:microsoft.com/office/officeart/2008/layout/CircularPictureCallout"/>
    <dgm:cxn modelId="{AF0244BF-B7FE-49D8-8C6D-1B69D36D8886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9247601A-A314-4205-8406-E2BBB1615724}" type="presOf" srcId="{8356E360-4EF9-40A8-86C4-C659FA6C9136}" destId="{B589C700-F216-47D6-8426-4AD624250120}" srcOrd="0" destOrd="0" presId="urn:microsoft.com/office/officeart/2008/layout/CircularPictureCallout"/>
    <dgm:cxn modelId="{80F48315-DEDD-48A4-AD26-038CD6717D24}" type="presOf" srcId="{AD613198-B0B8-4210-94D7-8A8781A840A4}" destId="{05F372FC-CB11-4737-8A27-F80549E6A8B3}" srcOrd="0" destOrd="0" presId="urn:microsoft.com/office/officeart/2008/layout/CircularPictureCallout"/>
    <dgm:cxn modelId="{3FE66883-209A-4C12-9EF2-3F1053414CD2}" type="presOf" srcId="{E5551573-4E4A-40C7-B4B4-9CCB9B910E8A}" destId="{4C6DFE82-271D-43B4-86FE-49D5A1851FDD}" srcOrd="0" destOrd="0" presId="urn:microsoft.com/office/officeart/2008/layout/CircularPictureCallout"/>
    <dgm:cxn modelId="{5AA20D8B-D631-43BB-82A2-97256CA24F1B}" type="presParOf" srcId="{B589C700-F216-47D6-8426-4AD624250120}" destId="{A88EA6CC-F4D7-40AA-8586-C8BDDE1CF27A}" srcOrd="0" destOrd="0" presId="urn:microsoft.com/office/officeart/2008/layout/CircularPictureCallout"/>
    <dgm:cxn modelId="{0FB4D8D6-2D30-46AF-B837-5A5D2AA04A54}" type="presParOf" srcId="{A88EA6CC-F4D7-40AA-8586-C8BDDE1CF27A}" destId="{A1E1F4E0-97C9-4C40-B317-B7176599BC67}" srcOrd="0" destOrd="0" presId="urn:microsoft.com/office/officeart/2008/layout/CircularPictureCallout"/>
    <dgm:cxn modelId="{29C014A5-87E2-4177-9647-CCA0B60FE8B6}" type="presParOf" srcId="{A1E1F4E0-97C9-4C40-B317-B7176599BC67}" destId="{05F372FC-CB11-4737-8A27-F80549E6A8B3}" srcOrd="0" destOrd="0" presId="urn:microsoft.com/office/officeart/2008/layout/CircularPictureCallout"/>
    <dgm:cxn modelId="{7294149B-A7A7-41C0-9357-0698ACBEC516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FB94A-78C8-4181-9606-94E689A3B051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7106F773-71C7-4AAF-ACD7-4449EED6351B}" type="presOf" srcId="{7B94AA45-897B-448F-B1BA-376B160BF57C}" destId="{47EE3406-3670-4D59-8022-61224C33A7B8}" srcOrd="0" destOrd="0" presId="urn:microsoft.com/office/officeart/2011/layout/ThemePictureAlternatingAccent"/>
    <dgm:cxn modelId="{8F222367-893D-40E9-86F6-871F5FE2D078}" type="presParOf" srcId="{94DA54E1-0ED4-47F0-912C-8F4BC5815E21}" destId="{84262F90-E6B6-4C35-B1D0-0C1F7895E0E2}" srcOrd="0" destOrd="0" presId="urn:microsoft.com/office/officeart/2011/layout/ThemePictureAlternatingAccent"/>
    <dgm:cxn modelId="{53E7F5AC-F8E1-4633-AF95-9C224DCB821B}" type="presParOf" srcId="{84262F90-E6B6-4C35-B1D0-0C1F7895E0E2}" destId="{6945A5F6-A01B-499F-997B-3CBC982D696C}" srcOrd="0" destOrd="0" presId="urn:microsoft.com/office/officeart/2011/layout/ThemePictureAlternatingAccent"/>
    <dgm:cxn modelId="{BE98CD87-21A5-4B55-B25E-08FB85C8732D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246B2C-9FE5-4FF0-A6EE-108B23FA7A89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834D1B7B-A123-4A04-9B11-090BE50AD5B9}" type="presOf" srcId="{7B94AA45-897B-448F-B1BA-376B160BF57C}" destId="{47EE3406-3670-4D59-8022-61224C33A7B8}" srcOrd="0" destOrd="0" presId="urn:microsoft.com/office/officeart/2011/layout/ThemePictureAlternatingAccent"/>
    <dgm:cxn modelId="{ADC9F1AB-41F2-46AA-BC14-CB69DDA2457E}" type="presParOf" srcId="{94DA54E1-0ED4-47F0-912C-8F4BC5815E21}" destId="{84262F90-E6B6-4C35-B1D0-0C1F7895E0E2}" srcOrd="0" destOrd="0" presId="urn:microsoft.com/office/officeart/2011/layout/ThemePictureAlternatingAccent"/>
    <dgm:cxn modelId="{B0EC4986-E2AB-4A3A-B9DD-52B24BA16230}" type="presParOf" srcId="{84262F90-E6B6-4C35-B1D0-0C1F7895E0E2}" destId="{6945A5F6-A01B-499F-997B-3CBC982D696C}" srcOrd="0" destOrd="0" presId="urn:microsoft.com/office/officeart/2011/layout/ThemePictureAlternatingAccent"/>
    <dgm:cxn modelId="{6154AF0A-AE53-47CC-A005-D36D2013E0DF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X="270382" custScaleY="100000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871BA6E9-487F-409A-B133-806959D8BB0F}" type="presOf" srcId="{8352B85F-1648-4A28-981E-E5946DBC3507}" destId="{03B6CB12-3D8D-456D-94A9-3BF1983F8603}" srcOrd="0" destOrd="0" presId="urn:microsoft.com/office/officeart/2011/layout/ThemePictureAlternatingAccent"/>
    <dgm:cxn modelId="{1788DCE6-9360-4C25-B548-9E2EA40AB5D0}" type="presOf" srcId="{A04D8F4F-E0FB-4C44-86DC-ABB15AF73F85}" destId="{A2709C78-5D27-4B3E-8193-664841B866B6}" srcOrd="0" destOrd="0" presId="urn:microsoft.com/office/officeart/2011/layout/ThemePictureAlternatingAccent"/>
    <dgm:cxn modelId="{4267B603-E53B-4248-BC74-6B1349FEC5AC}" type="presParOf" srcId="{03B6CB12-3D8D-456D-94A9-3BF1983F8603}" destId="{43B20EA7-63CF-49FA-8C96-FCDF46B80B86}" srcOrd="0" destOrd="0" presId="urn:microsoft.com/office/officeart/2011/layout/ThemePictureAlternatingAccent"/>
    <dgm:cxn modelId="{18DF792D-24C2-4AA5-AB90-1684BE2F8E0A}" type="presParOf" srcId="{43B20EA7-63CF-49FA-8C96-FCDF46B80B86}" destId="{EC6BC346-A7B6-4D23-A17A-9B92D4D41FF7}" srcOrd="0" destOrd="0" presId="urn:microsoft.com/office/officeart/2011/layout/ThemePictureAlternatingAccent"/>
    <dgm:cxn modelId="{0B7B454F-A99A-4A40-AA4C-5E05DEEFE20F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9D9E4-00BA-477F-9BBC-A103A81FDF4C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60CCB150-0E9E-4A86-B0E4-EA86D6140F84}" type="presOf" srcId="{7B94AA45-897B-448F-B1BA-376B160BF57C}" destId="{47EE3406-3670-4D59-8022-61224C33A7B8}" srcOrd="0" destOrd="0" presId="urn:microsoft.com/office/officeart/2011/layout/ThemePictureAlternatingAccent"/>
    <dgm:cxn modelId="{1006898E-27BD-4541-8FE3-5246E013D67C}" type="presParOf" srcId="{94DA54E1-0ED4-47F0-912C-8F4BC5815E21}" destId="{84262F90-E6B6-4C35-B1D0-0C1F7895E0E2}" srcOrd="0" destOrd="0" presId="urn:microsoft.com/office/officeart/2011/layout/ThemePictureAlternatingAccent"/>
    <dgm:cxn modelId="{4741C80B-085D-4C2D-9813-6D2AB5909359}" type="presParOf" srcId="{84262F90-E6B6-4C35-B1D0-0C1F7895E0E2}" destId="{6945A5F6-A01B-499F-997B-3CBC982D696C}" srcOrd="0" destOrd="0" presId="urn:microsoft.com/office/officeart/2011/layout/ThemePictureAlternatingAccent"/>
    <dgm:cxn modelId="{3E0D6241-DB5B-452E-A0EA-6AF28C44A28D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AE4F3138-06CD-4D17-8063-DDF0A6232B51}" type="presOf" srcId="{A04D8F4F-E0FB-4C44-86DC-ABB15AF73F85}" destId="{A2709C78-5D27-4B3E-8193-664841B866B6}" srcOrd="0" destOrd="0" presId="urn:microsoft.com/office/officeart/2011/layout/ThemePictureAlternatingAccent"/>
    <dgm:cxn modelId="{7B20ECEE-10F3-4716-B76E-EC1778124BA7}" type="presOf" srcId="{8352B85F-1648-4A28-981E-E5946DBC3507}" destId="{03B6CB12-3D8D-456D-94A9-3BF1983F8603}" srcOrd="0" destOrd="0" presId="urn:microsoft.com/office/officeart/2011/layout/ThemePictureAlternatingAccent"/>
    <dgm:cxn modelId="{372D0B06-BB12-4314-A614-AE4C03B9622D}" type="presParOf" srcId="{03B6CB12-3D8D-456D-94A9-3BF1983F8603}" destId="{43B20EA7-63CF-49FA-8C96-FCDF46B80B86}" srcOrd="0" destOrd="0" presId="urn:microsoft.com/office/officeart/2011/layout/ThemePictureAlternatingAccent"/>
    <dgm:cxn modelId="{D485E4CB-E450-4395-9B8F-A5E310209C13}" type="presParOf" srcId="{43B20EA7-63CF-49FA-8C96-FCDF46B80B86}" destId="{EC6BC346-A7B6-4D23-A17A-9B92D4D41FF7}" srcOrd="0" destOrd="0" presId="urn:microsoft.com/office/officeart/2011/layout/ThemePictureAlternatingAccent"/>
    <dgm:cxn modelId="{972BD75A-D6CC-4557-9977-4544BB417BEC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B4D83A-579E-49ED-9CC9-BBB8FDC38B89}" type="presOf" srcId="{70B4E3E7-92BD-4BA3-8C93-826D98F65609}" destId="{402BF6D5-BC22-4BEB-9027-2D822CD0A19A}" srcOrd="0" destOrd="0" presId="urn:microsoft.com/office/officeart/2011/layout/ThemePictureAlternatingAccent"/>
    <dgm:cxn modelId="{7550BA74-C31F-4D0B-8D07-4A09C674528A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FF8D3A2-4C8B-4360-A5A8-1464C9CD9590}" type="presParOf" srcId="{402BF6D5-BC22-4BEB-9027-2D822CD0A19A}" destId="{7F383395-A406-466B-9E8C-672150081A67}" srcOrd="0" destOrd="0" presId="urn:microsoft.com/office/officeart/2011/layout/ThemePictureAlternatingAccent"/>
    <dgm:cxn modelId="{5E41CAA6-DBFE-4E65-82F8-43EB94AE524A}" type="presParOf" srcId="{7F383395-A406-466B-9E8C-672150081A67}" destId="{63E8F094-BB29-4F1C-8DE8-869308440306}" srcOrd="0" destOrd="0" presId="urn:microsoft.com/office/officeart/2011/layout/ThemePictureAlternatingAccent"/>
    <dgm:cxn modelId="{56A5E1E2-03F6-424E-A77C-D5F11E63B8B1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4255532-FFEF-4272-B201-DC469C9760D4}" type="presOf" srcId="{8352B85F-1648-4A28-981E-E5946DBC3507}" destId="{03B6CB12-3D8D-456D-94A9-3BF1983F8603}" srcOrd="0" destOrd="0" presId="urn:microsoft.com/office/officeart/2011/layout/ThemePictureAlternatingAccent"/>
    <dgm:cxn modelId="{9D8F2867-27D7-4641-AD83-2C095CB3682A}" type="presOf" srcId="{A04D8F4F-E0FB-4C44-86DC-ABB15AF73F85}" destId="{A2709C78-5D27-4B3E-8193-664841B866B6}" srcOrd="0" destOrd="0" presId="urn:microsoft.com/office/officeart/2011/layout/ThemePictureAlternatingAccent"/>
    <dgm:cxn modelId="{744801D2-14E3-4AF4-8DA8-6C7033BB73E1}" type="presParOf" srcId="{03B6CB12-3D8D-456D-94A9-3BF1983F8603}" destId="{43B20EA7-63CF-49FA-8C96-FCDF46B80B86}" srcOrd="0" destOrd="0" presId="urn:microsoft.com/office/officeart/2011/layout/ThemePictureAlternatingAccent"/>
    <dgm:cxn modelId="{5E42F5CD-C775-4D1F-9242-5B8D1655D043}" type="presParOf" srcId="{43B20EA7-63CF-49FA-8C96-FCDF46B80B86}" destId="{EC6BC346-A7B6-4D23-A17A-9B92D4D41FF7}" srcOrd="0" destOrd="0" presId="urn:microsoft.com/office/officeart/2011/layout/ThemePictureAlternatingAccent"/>
    <dgm:cxn modelId="{5587408D-38C0-4603-B5A0-4D45A58C10A2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1108" custLinFactNeighborY="-9663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E290AD3-8259-467C-9C96-15F95B056BC3}" type="presOf" srcId="{A04D8F4F-E0FB-4C44-86DC-ABB15AF73F85}" destId="{A2709C78-5D27-4B3E-8193-664841B866B6}" srcOrd="0" destOrd="0" presId="urn:microsoft.com/office/officeart/2011/layout/ThemePictureAlternatingAccent"/>
    <dgm:cxn modelId="{EE539BEB-3C53-47D2-9895-404688467560}" type="presOf" srcId="{8352B85F-1648-4A28-981E-E5946DBC3507}" destId="{03B6CB12-3D8D-456D-94A9-3BF1983F8603}" srcOrd="0" destOrd="0" presId="urn:microsoft.com/office/officeart/2011/layout/ThemePictureAlternatingAccent"/>
    <dgm:cxn modelId="{21F49042-39F6-4571-8B91-6B9B4FAD84EF}" type="presParOf" srcId="{03B6CB12-3D8D-456D-94A9-3BF1983F8603}" destId="{43B20EA7-63CF-49FA-8C96-FCDF46B80B86}" srcOrd="0" destOrd="0" presId="urn:microsoft.com/office/officeart/2011/layout/ThemePictureAlternatingAccent"/>
    <dgm:cxn modelId="{7EA03278-2EE3-49F8-91A2-D9504A142AB4}" type="presParOf" srcId="{43B20EA7-63CF-49FA-8C96-FCDF46B80B86}" destId="{EC6BC346-A7B6-4D23-A17A-9B92D4D41FF7}" srcOrd="0" destOrd="0" presId="urn:microsoft.com/office/officeart/2011/layout/ThemePictureAlternatingAccent"/>
    <dgm:cxn modelId="{81F4C5A1-F59B-444D-BBD0-5C176B18069B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1108" custLinFactNeighborY="-9663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2D8457A-AD05-489C-B3D2-0155AFAE7AEA}" type="presOf" srcId="{A04D8F4F-E0FB-4C44-86DC-ABB15AF73F85}" destId="{A2709C78-5D27-4B3E-8193-664841B866B6}" srcOrd="0" destOrd="0" presId="urn:microsoft.com/office/officeart/2011/layout/ThemePictureAlternatingAccent"/>
    <dgm:cxn modelId="{334233AB-61CC-49A8-BE44-E4345DE5CF96}" type="presOf" srcId="{8352B85F-1648-4A28-981E-E5946DBC3507}" destId="{03B6CB12-3D8D-456D-94A9-3BF1983F8603}" srcOrd="0" destOrd="0" presId="urn:microsoft.com/office/officeart/2011/layout/ThemePictureAlternatingAccent"/>
    <dgm:cxn modelId="{80FD0C9B-D5EC-4893-A149-1FBAB71E79A6}" type="presParOf" srcId="{03B6CB12-3D8D-456D-94A9-3BF1983F8603}" destId="{43B20EA7-63CF-49FA-8C96-FCDF46B80B86}" srcOrd="0" destOrd="0" presId="urn:microsoft.com/office/officeart/2011/layout/ThemePictureAlternatingAccent"/>
    <dgm:cxn modelId="{6A7B8D0B-C9F9-4DFA-81F3-0907072CDBD8}" type="presParOf" srcId="{43B20EA7-63CF-49FA-8C96-FCDF46B80B86}" destId="{EC6BC346-A7B6-4D23-A17A-9B92D4D41FF7}" srcOrd="0" destOrd="0" presId="urn:microsoft.com/office/officeart/2011/layout/ThemePictureAlternatingAccent"/>
    <dgm:cxn modelId="{6A109DAA-3146-4CF2-B6C0-35B2B5DB355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0FD44-A56B-497F-B27B-953B650AC1DF}" type="presOf" srcId="{7B94AA45-897B-448F-B1BA-376B160BF57C}" destId="{47EE3406-3670-4D59-8022-61224C33A7B8}" srcOrd="0" destOrd="0" presId="urn:microsoft.com/office/officeart/2011/layout/ThemePictureAlternatingAccent"/>
    <dgm:cxn modelId="{8C02950B-5BBA-4D12-8A05-398D82C2FABF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186A0B3E-2F29-492B-9B6A-6C66FD10F6D5}" type="presParOf" srcId="{94DA54E1-0ED4-47F0-912C-8F4BC5815E21}" destId="{84262F90-E6B6-4C35-B1D0-0C1F7895E0E2}" srcOrd="0" destOrd="0" presId="urn:microsoft.com/office/officeart/2011/layout/ThemePictureAlternatingAccent"/>
    <dgm:cxn modelId="{BFD97D34-B9AB-4656-81E0-9E7CBC9EFF78}" type="presParOf" srcId="{84262F90-E6B6-4C35-B1D0-0C1F7895E0E2}" destId="{6945A5F6-A01B-499F-997B-3CBC982D696C}" srcOrd="0" destOrd="0" presId="urn:microsoft.com/office/officeart/2011/layout/ThemePictureAlternatingAccent"/>
    <dgm:cxn modelId="{7FBD05E2-B98C-49A7-B9EE-43DC6B0A4941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D3B111FC-E56C-4B94-9D2B-72BCE1E97E17}" type="presOf" srcId="{7B94AA45-897B-448F-B1BA-376B160BF57C}" destId="{47EE3406-3670-4D59-8022-61224C33A7B8}" srcOrd="0" destOrd="0" presId="urn:microsoft.com/office/officeart/2011/layout/ThemePictureAlternatingAccent"/>
    <dgm:cxn modelId="{2F01F239-78CD-4005-A88F-CEFDCB6CC586}" type="presOf" srcId="{811E3B9F-4EEB-4C2D-929A-85BC8E638A4A}" destId="{94DA54E1-0ED4-47F0-912C-8F4BC5815E21}" srcOrd="0" destOrd="0" presId="urn:microsoft.com/office/officeart/2011/layout/ThemePictureAlternatingAccent"/>
    <dgm:cxn modelId="{2A827280-80C3-48E6-90A7-E52D37C46F4B}" type="presParOf" srcId="{94DA54E1-0ED4-47F0-912C-8F4BC5815E21}" destId="{84262F90-E6B6-4C35-B1D0-0C1F7895E0E2}" srcOrd="0" destOrd="0" presId="urn:microsoft.com/office/officeart/2011/layout/ThemePictureAlternatingAccent"/>
    <dgm:cxn modelId="{6D3265F8-D620-4681-B05D-F51194A80605}" type="presParOf" srcId="{84262F90-E6B6-4C35-B1D0-0C1F7895E0E2}" destId="{6945A5F6-A01B-499F-997B-3CBC982D696C}" srcOrd="0" destOrd="0" presId="urn:microsoft.com/office/officeart/2011/layout/ThemePictureAlternatingAccent"/>
    <dgm:cxn modelId="{F7B3BACB-4B7D-45EE-916A-3565A497DC01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045D6C-4FFE-4CD9-AED8-CBDF1CD397D4}" type="presOf" srcId="{70B4E3E7-92BD-4BA3-8C93-826D98F65609}" destId="{402BF6D5-BC22-4BEB-9027-2D822CD0A19A}" srcOrd="0" destOrd="0" presId="urn:microsoft.com/office/officeart/2011/layout/ThemePictureAlternatingAccent"/>
    <dgm:cxn modelId="{57D9C21C-55D2-4A81-94C5-C3F8DAA8579B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41463338-3CA6-4575-840B-734F49DC9BBA}" type="presParOf" srcId="{402BF6D5-BC22-4BEB-9027-2D822CD0A19A}" destId="{7F383395-A406-466B-9E8C-672150081A67}" srcOrd="0" destOrd="0" presId="urn:microsoft.com/office/officeart/2011/layout/ThemePictureAlternatingAccent"/>
    <dgm:cxn modelId="{2374E9D2-2CC5-4ADB-AE5A-07D4B25B66B9}" type="presParOf" srcId="{7F383395-A406-466B-9E8C-672150081A67}" destId="{63E8F094-BB29-4F1C-8DE8-869308440306}" srcOrd="0" destOrd="0" presId="urn:microsoft.com/office/officeart/2011/layout/ThemePictureAlternatingAccent"/>
    <dgm:cxn modelId="{41BBECD9-C19E-487A-9F74-20D82F35446C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FE020-A146-40D4-B030-115BAECA5814}" type="presOf" srcId="{70B4E3E7-92BD-4BA3-8C93-826D98F65609}" destId="{402BF6D5-BC22-4BEB-9027-2D822CD0A19A}" srcOrd="0" destOrd="0" presId="urn:microsoft.com/office/officeart/2011/layout/ThemePictureAlternatingAccent"/>
    <dgm:cxn modelId="{D993717F-22BB-43E8-B518-E5EF3A589FE9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BFEDF58F-E7F1-4182-9E26-DF9EC4C7182D}" type="presParOf" srcId="{402BF6D5-BC22-4BEB-9027-2D822CD0A19A}" destId="{7F383395-A406-466B-9E8C-672150081A67}" srcOrd="0" destOrd="0" presId="urn:microsoft.com/office/officeart/2011/layout/ThemePictureAlternatingAccent"/>
    <dgm:cxn modelId="{43E3E6E4-4A4C-498C-9EC3-1065EBAEFF48}" type="presParOf" srcId="{7F383395-A406-466B-9E8C-672150081A67}" destId="{63E8F094-BB29-4F1C-8DE8-869308440306}" srcOrd="0" destOrd="0" presId="urn:microsoft.com/office/officeart/2011/layout/ThemePictureAlternatingAccent"/>
    <dgm:cxn modelId="{D895C724-29C9-48D2-BE97-9DAED0139EC5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7"/>
          <a:ext cx="5013314" cy="40133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3175199"/>
          <a:ext cx="5013314" cy="3608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0" y="3175199"/>
        <a:ext cx="5013314" cy="3608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7"/>
          <a:ext cx="5013314" cy="40133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3175199"/>
          <a:ext cx="5013314" cy="3608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0" y="3175199"/>
        <a:ext cx="5013314" cy="3608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3322301" cy="41184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2833604"/>
          <a:ext cx="3322301" cy="2391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833604"/>
        <a:ext cx="3322301" cy="2391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3322301" cy="41184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2833604"/>
          <a:ext cx="3322301" cy="2391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833604"/>
        <a:ext cx="3322301" cy="239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-6" y="0"/>
          <a:ext cx="12192012" cy="26517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3948074" y="2327184"/>
          <a:ext cx="4295851" cy="3091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22860" rIns="68580" bIns="2286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948074" y="2327184"/>
        <a:ext cx="4295851" cy="30919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3322301" cy="41184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2833604"/>
          <a:ext cx="3322301" cy="2391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833604"/>
        <a:ext cx="3322301" cy="23912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2744950" cy="27240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103949"/>
          <a:ext cx="2744950" cy="1975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3970" rIns="41910" bIns="1397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103949"/>
        <a:ext cx="2744950" cy="19756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2744950" cy="27240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103949"/>
          <a:ext cx="2744950" cy="1975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3970" rIns="41910" bIns="1397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103949"/>
        <a:ext cx="2744950" cy="197568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-5733"/>
          <a:ext cx="2401732" cy="36145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52829"/>
          <a:ext cx="2401732" cy="1728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652829"/>
        <a:ext cx="2401732" cy="17286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-22185"/>
          <a:ext cx="1539486" cy="23169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399945"/>
          <a:ext cx="1539486" cy="1108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399945"/>
        <a:ext cx="1539486" cy="11080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-25812"/>
          <a:ext cx="1791133" cy="269564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465321"/>
          <a:ext cx="1791133" cy="1289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465321"/>
        <a:ext cx="1791133" cy="12891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99415" y="0"/>
          <a:ext cx="4114881" cy="23134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204665" y="0"/>
          <a:ext cx="3804966" cy="2738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20320" rIns="60960" bIns="2032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04665" y="0"/>
        <a:ext cx="3804966" cy="273863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12" y="0"/>
          <a:ext cx="12191987" cy="278343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3841414" y="0"/>
          <a:ext cx="4509171" cy="3245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24130" rIns="72390" bIns="2413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841414" y="0"/>
        <a:ext cx="4509171" cy="32454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9"/>
          <a:ext cx="6260350" cy="401334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3465867"/>
          <a:ext cx="6260350" cy="4505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34290" rIns="102870" bIns="3429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0" y="3465867"/>
        <a:ext cx="6260350" cy="450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FF2-D610-4957-B6B0-7D72B266B518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73934-D492-4443-9427-018DE5D6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3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7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93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7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70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2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6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43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96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71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02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6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86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21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65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25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67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40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27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93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9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15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95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92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823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253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59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99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117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03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737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0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708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56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256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948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431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044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469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230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066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4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1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63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12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09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C7443-EAE2-4C29-B4BD-B00F07A030A9}" type="datetimeFigureOut">
              <a:rPr lang="en-US" smtClean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4C3CB-8FCE-4E6E-8BD4-52AFDB958B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1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1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5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6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7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1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5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2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2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3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2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7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4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3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3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47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2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3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2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5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3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1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4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1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2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5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4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2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51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1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35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99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Insert your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3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2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1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1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7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1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1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7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66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93" r:id="rId13"/>
    <p:sldLayoutId id="2147483694" r:id="rId14"/>
    <p:sldLayoutId id="2147483696" r:id="rId15"/>
    <p:sldLayoutId id="2147483706" r:id="rId16"/>
    <p:sldLayoutId id="2147483703" r:id="rId17"/>
    <p:sldLayoutId id="2147483704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54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6299200" y="0"/>
            <a:ext cx="58928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2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29" Type="http://schemas.openxmlformats.org/officeDocument/2006/relationships/diagramQuickStyle" Target="../diagrams/quickStyle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28" Type="http://schemas.openxmlformats.org/officeDocument/2006/relationships/diagramLayout" Target="../diagrams/layout8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31" Type="http://schemas.microsoft.com/office/2007/relationships/diagramDrawing" Target="../diagrams/drawing8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Relationship Id="rId27" Type="http://schemas.openxmlformats.org/officeDocument/2006/relationships/diagramData" Target="../diagrams/data8.xml"/><Relationship Id="rId30" Type="http://schemas.openxmlformats.org/officeDocument/2006/relationships/diagramColors" Target="../diagrams/colors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26" Type="http://schemas.microsoft.com/office/2007/relationships/diagramDrawing" Target="../diagrams/drawing14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5" Type="http://schemas.openxmlformats.org/officeDocument/2006/relationships/diagramColors" Target="../diagrams/colors14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29" Type="http://schemas.openxmlformats.org/officeDocument/2006/relationships/diagramQuickStyle" Target="../diagrams/quickStyle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24" Type="http://schemas.openxmlformats.org/officeDocument/2006/relationships/diagramQuickStyle" Target="../diagrams/quickStyle14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diagramLayout" Target="../diagrams/layout14.xml"/><Relationship Id="rId28" Type="http://schemas.openxmlformats.org/officeDocument/2006/relationships/diagramLayout" Target="../diagrams/layout15.xml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31" Type="http://schemas.microsoft.com/office/2007/relationships/diagramDrawing" Target="../diagrams/drawing15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diagramData" Target="../diagrams/data14.xml"/><Relationship Id="rId27" Type="http://schemas.openxmlformats.org/officeDocument/2006/relationships/diagramData" Target="../diagrams/data15.xml"/><Relationship Id="rId30" Type="http://schemas.openxmlformats.org/officeDocument/2006/relationships/diagramColors" Target="../diagrams/colors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18" Type="http://schemas.openxmlformats.org/officeDocument/2006/relationships/diagramLayout" Target="../diagrams/layout24.xml"/><Relationship Id="rId26" Type="http://schemas.microsoft.com/office/2007/relationships/diagramDrawing" Target="../diagrams/drawing25.xml"/><Relationship Id="rId3" Type="http://schemas.openxmlformats.org/officeDocument/2006/relationships/diagramLayout" Target="../diagrams/layout21.xml"/><Relationship Id="rId21" Type="http://schemas.microsoft.com/office/2007/relationships/diagramDrawing" Target="../diagrams/drawing24.xml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17" Type="http://schemas.openxmlformats.org/officeDocument/2006/relationships/diagramData" Target="../diagrams/data24.xml"/><Relationship Id="rId25" Type="http://schemas.openxmlformats.org/officeDocument/2006/relationships/diagramColors" Target="../diagrams/colors25.xml"/><Relationship Id="rId2" Type="http://schemas.openxmlformats.org/officeDocument/2006/relationships/diagramData" Target="../diagrams/data21.xml"/><Relationship Id="rId16" Type="http://schemas.microsoft.com/office/2007/relationships/diagramDrawing" Target="../diagrams/drawing23.xml"/><Relationship Id="rId20" Type="http://schemas.openxmlformats.org/officeDocument/2006/relationships/diagramColors" Target="../diagrams/colors2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24" Type="http://schemas.openxmlformats.org/officeDocument/2006/relationships/diagramQuickStyle" Target="../diagrams/quickStyle25.xml"/><Relationship Id="rId5" Type="http://schemas.openxmlformats.org/officeDocument/2006/relationships/diagramColors" Target="../diagrams/colors21.xml"/><Relationship Id="rId15" Type="http://schemas.openxmlformats.org/officeDocument/2006/relationships/diagramColors" Target="../diagrams/colors23.xml"/><Relationship Id="rId23" Type="http://schemas.openxmlformats.org/officeDocument/2006/relationships/diagramLayout" Target="../diagrams/layout25.xml"/><Relationship Id="rId10" Type="http://schemas.openxmlformats.org/officeDocument/2006/relationships/diagramColors" Target="../diagrams/colors22.xml"/><Relationship Id="rId19" Type="http://schemas.openxmlformats.org/officeDocument/2006/relationships/diagramQuickStyle" Target="../diagrams/quickStyle24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Relationship Id="rId22" Type="http://schemas.openxmlformats.org/officeDocument/2006/relationships/diagramData" Target="../diagrams/data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13" Type="http://schemas.openxmlformats.org/officeDocument/2006/relationships/diagramLayout" Target="../diagrams/layout28.xml"/><Relationship Id="rId18" Type="http://schemas.openxmlformats.org/officeDocument/2006/relationships/diagramLayout" Target="../diagrams/layout29.xml"/><Relationship Id="rId26" Type="http://schemas.microsoft.com/office/2007/relationships/diagramDrawing" Target="../diagrams/drawing30.xml"/><Relationship Id="rId3" Type="http://schemas.openxmlformats.org/officeDocument/2006/relationships/diagramLayout" Target="../diagrams/layout26.xml"/><Relationship Id="rId21" Type="http://schemas.microsoft.com/office/2007/relationships/diagramDrawing" Target="../diagrams/drawing29.xml"/><Relationship Id="rId7" Type="http://schemas.openxmlformats.org/officeDocument/2006/relationships/diagramData" Target="../diagrams/data27.xml"/><Relationship Id="rId12" Type="http://schemas.openxmlformats.org/officeDocument/2006/relationships/diagramData" Target="../diagrams/data28.xml"/><Relationship Id="rId17" Type="http://schemas.openxmlformats.org/officeDocument/2006/relationships/diagramData" Target="../diagrams/data29.xml"/><Relationship Id="rId25" Type="http://schemas.openxmlformats.org/officeDocument/2006/relationships/diagramColors" Target="../diagrams/colors30.xml"/><Relationship Id="rId2" Type="http://schemas.openxmlformats.org/officeDocument/2006/relationships/diagramData" Target="../diagrams/data26.xml"/><Relationship Id="rId16" Type="http://schemas.microsoft.com/office/2007/relationships/diagramDrawing" Target="../diagrams/drawing28.xml"/><Relationship Id="rId20" Type="http://schemas.openxmlformats.org/officeDocument/2006/relationships/diagramColors" Target="../diagrams/colors2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24" Type="http://schemas.openxmlformats.org/officeDocument/2006/relationships/diagramQuickStyle" Target="../diagrams/quickStyle30.xml"/><Relationship Id="rId5" Type="http://schemas.openxmlformats.org/officeDocument/2006/relationships/diagramColors" Target="../diagrams/colors26.xml"/><Relationship Id="rId15" Type="http://schemas.openxmlformats.org/officeDocument/2006/relationships/diagramColors" Target="../diagrams/colors28.xml"/><Relationship Id="rId23" Type="http://schemas.openxmlformats.org/officeDocument/2006/relationships/diagramLayout" Target="../diagrams/layout30.xml"/><Relationship Id="rId10" Type="http://schemas.openxmlformats.org/officeDocument/2006/relationships/diagramColors" Target="../diagrams/colors27.xml"/><Relationship Id="rId19" Type="http://schemas.openxmlformats.org/officeDocument/2006/relationships/diagramQuickStyle" Target="../diagrams/quickStyle29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Relationship Id="rId14" Type="http://schemas.openxmlformats.org/officeDocument/2006/relationships/diagramQuickStyle" Target="../diagrams/quickStyle28.xml"/><Relationship Id="rId22" Type="http://schemas.openxmlformats.org/officeDocument/2006/relationships/diagramData" Target="../diagrams/data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13" Type="http://schemas.openxmlformats.org/officeDocument/2006/relationships/diagramLayout" Target="../diagrams/layout33.xml"/><Relationship Id="rId18" Type="http://schemas.openxmlformats.org/officeDocument/2006/relationships/diagramLayout" Target="../diagrams/layout34.xml"/><Relationship Id="rId26" Type="http://schemas.microsoft.com/office/2007/relationships/diagramDrawing" Target="../diagrams/drawing35.xml"/><Relationship Id="rId3" Type="http://schemas.openxmlformats.org/officeDocument/2006/relationships/diagramLayout" Target="../diagrams/layout31.xml"/><Relationship Id="rId21" Type="http://schemas.microsoft.com/office/2007/relationships/diagramDrawing" Target="../diagrams/drawing34.xml"/><Relationship Id="rId7" Type="http://schemas.openxmlformats.org/officeDocument/2006/relationships/diagramData" Target="../diagrams/data32.xml"/><Relationship Id="rId12" Type="http://schemas.openxmlformats.org/officeDocument/2006/relationships/diagramData" Target="../diagrams/data33.xml"/><Relationship Id="rId17" Type="http://schemas.openxmlformats.org/officeDocument/2006/relationships/diagramData" Target="../diagrams/data34.xml"/><Relationship Id="rId25" Type="http://schemas.openxmlformats.org/officeDocument/2006/relationships/diagramColors" Target="../diagrams/colors35.xml"/><Relationship Id="rId2" Type="http://schemas.openxmlformats.org/officeDocument/2006/relationships/diagramData" Target="../diagrams/data31.xml"/><Relationship Id="rId16" Type="http://schemas.microsoft.com/office/2007/relationships/diagramDrawing" Target="../diagrams/drawing33.xml"/><Relationship Id="rId20" Type="http://schemas.openxmlformats.org/officeDocument/2006/relationships/diagramColors" Target="../diagrams/colors3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24" Type="http://schemas.openxmlformats.org/officeDocument/2006/relationships/diagramQuickStyle" Target="../diagrams/quickStyle35.xml"/><Relationship Id="rId5" Type="http://schemas.openxmlformats.org/officeDocument/2006/relationships/diagramColors" Target="../diagrams/colors31.xml"/><Relationship Id="rId15" Type="http://schemas.openxmlformats.org/officeDocument/2006/relationships/diagramColors" Target="../diagrams/colors33.xml"/><Relationship Id="rId23" Type="http://schemas.openxmlformats.org/officeDocument/2006/relationships/diagramLayout" Target="../diagrams/layout35.xml"/><Relationship Id="rId10" Type="http://schemas.openxmlformats.org/officeDocument/2006/relationships/diagramColors" Target="../diagrams/colors32.xml"/><Relationship Id="rId19" Type="http://schemas.openxmlformats.org/officeDocument/2006/relationships/diagramQuickStyle" Target="../diagrams/quickStyle34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Relationship Id="rId14" Type="http://schemas.openxmlformats.org/officeDocument/2006/relationships/diagramQuickStyle" Target="../diagrams/quickStyle33.xml"/><Relationship Id="rId22" Type="http://schemas.openxmlformats.org/officeDocument/2006/relationships/diagramData" Target="../diagrams/data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13" Type="http://schemas.openxmlformats.org/officeDocument/2006/relationships/diagramLayout" Target="../diagrams/layout38.xml"/><Relationship Id="rId18" Type="http://schemas.openxmlformats.org/officeDocument/2006/relationships/diagramLayout" Target="../diagrams/layout39.xml"/><Relationship Id="rId3" Type="http://schemas.openxmlformats.org/officeDocument/2006/relationships/diagramLayout" Target="../diagrams/layout36.xml"/><Relationship Id="rId21" Type="http://schemas.microsoft.com/office/2007/relationships/diagramDrawing" Target="../diagrams/drawing39.xml"/><Relationship Id="rId7" Type="http://schemas.openxmlformats.org/officeDocument/2006/relationships/diagramData" Target="../diagrams/data37.xml"/><Relationship Id="rId12" Type="http://schemas.openxmlformats.org/officeDocument/2006/relationships/diagramData" Target="../diagrams/data38.xml"/><Relationship Id="rId17" Type="http://schemas.openxmlformats.org/officeDocument/2006/relationships/diagramData" Target="../diagrams/data39.xml"/><Relationship Id="rId2" Type="http://schemas.openxmlformats.org/officeDocument/2006/relationships/diagramData" Target="../diagrams/data36.xml"/><Relationship Id="rId16" Type="http://schemas.microsoft.com/office/2007/relationships/diagramDrawing" Target="../diagrams/drawing38.xml"/><Relationship Id="rId20" Type="http://schemas.openxmlformats.org/officeDocument/2006/relationships/diagramColors" Target="../diagrams/colors39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24" Type="http://schemas.openxmlformats.org/officeDocument/2006/relationships/image" Target="../media/image4.png"/><Relationship Id="rId5" Type="http://schemas.openxmlformats.org/officeDocument/2006/relationships/diagramColors" Target="../diagrams/colors36.xml"/><Relationship Id="rId15" Type="http://schemas.openxmlformats.org/officeDocument/2006/relationships/diagramColors" Target="../diagrams/colors38.xml"/><Relationship Id="rId23" Type="http://schemas.openxmlformats.org/officeDocument/2006/relationships/image" Target="../media/image3.png"/><Relationship Id="rId10" Type="http://schemas.openxmlformats.org/officeDocument/2006/relationships/diagramColors" Target="../diagrams/colors37.xml"/><Relationship Id="rId19" Type="http://schemas.openxmlformats.org/officeDocument/2006/relationships/diagramQuickStyle" Target="../diagrams/quickStyle39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Relationship Id="rId14" Type="http://schemas.openxmlformats.org/officeDocument/2006/relationships/diagramQuickStyle" Target="../diagrams/quickStyle38.xml"/><Relationship Id="rId2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13" Type="http://schemas.openxmlformats.org/officeDocument/2006/relationships/diagramLayout" Target="../diagrams/layout42.xml"/><Relationship Id="rId18" Type="http://schemas.openxmlformats.org/officeDocument/2006/relationships/diagramLayout" Target="../diagrams/layout43.xml"/><Relationship Id="rId3" Type="http://schemas.openxmlformats.org/officeDocument/2006/relationships/diagramLayout" Target="../diagrams/layout40.xml"/><Relationship Id="rId21" Type="http://schemas.microsoft.com/office/2007/relationships/diagramDrawing" Target="../diagrams/drawing43.xml"/><Relationship Id="rId7" Type="http://schemas.openxmlformats.org/officeDocument/2006/relationships/diagramData" Target="../diagrams/data41.xml"/><Relationship Id="rId12" Type="http://schemas.openxmlformats.org/officeDocument/2006/relationships/diagramData" Target="../diagrams/data42.xml"/><Relationship Id="rId17" Type="http://schemas.openxmlformats.org/officeDocument/2006/relationships/diagramData" Target="../diagrams/data43.xml"/><Relationship Id="rId2" Type="http://schemas.openxmlformats.org/officeDocument/2006/relationships/diagramData" Target="../diagrams/data40.xml"/><Relationship Id="rId16" Type="http://schemas.microsoft.com/office/2007/relationships/diagramDrawing" Target="../diagrams/drawing42.xml"/><Relationship Id="rId20" Type="http://schemas.openxmlformats.org/officeDocument/2006/relationships/diagramColors" Target="../diagrams/colors43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24" Type="http://schemas.openxmlformats.org/officeDocument/2006/relationships/image" Target="../media/image4.png"/><Relationship Id="rId5" Type="http://schemas.openxmlformats.org/officeDocument/2006/relationships/diagramColors" Target="../diagrams/colors40.xml"/><Relationship Id="rId15" Type="http://schemas.openxmlformats.org/officeDocument/2006/relationships/diagramColors" Target="../diagrams/colors42.xml"/><Relationship Id="rId23" Type="http://schemas.openxmlformats.org/officeDocument/2006/relationships/image" Target="../media/image3.png"/><Relationship Id="rId10" Type="http://schemas.openxmlformats.org/officeDocument/2006/relationships/diagramColors" Target="../diagrams/colors41.xml"/><Relationship Id="rId19" Type="http://schemas.openxmlformats.org/officeDocument/2006/relationships/diagramQuickStyle" Target="../diagrams/quickStyle43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Relationship Id="rId14" Type="http://schemas.openxmlformats.org/officeDocument/2006/relationships/diagramQuickStyle" Target="../diagrams/quickStyle42.xml"/><Relationship Id="rId2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5.xml"/><Relationship Id="rId13" Type="http://schemas.openxmlformats.org/officeDocument/2006/relationships/image" Target="../media/image3.png"/><Relationship Id="rId18" Type="http://schemas.openxmlformats.org/officeDocument/2006/relationships/diagramColors" Target="../diagrams/colors46.xml"/><Relationship Id="rId3" Type="http://schemas.openxmlformats.org/officeDocument/2006/relationships/diagramLayout" Target="../diagrams/layout44.xml"/><Relationship Id="rId21" Type="http://schemas.openxmlformats.org/officeDocument/2006/relationships/diagramLayout" Target="../diagrams/layout47.xml"/><Relationship Id="rId7" Type="http://schemas.openxmlformats.org/officeDocument/2006/relationships/diagramData" Target="../diagrams/data45.xml"/><Relationship Id="rId12" Type="http://schemas.openxmlformats.org/officeDocument/2006/relationships/image" Target="../media/image2.png"/><Relationship Id="rId17" Type="http://schemas.openxmlformats.org/officeDocument/2006/relationships/diagramQuickStyle" Target="../diagrams/quickStyle46.xml"/><Relationship Id="rId2" Type="http://schemas.openxmlformats.org/officeDocument/2006/relationships/diagramData" Target="../diagrams/data44.xml"/><Relationship Id="rId16" Type="http://schemas.openxmlformats.org/officeDocument/2006/relationships/diagramLayout" Target="../diagrams/layout46.xml"/><Relationship Id="rId20" Type="http://schemas.openxmlformats.org/officeDocument/2006/relationships/diagramData" Target="../diagrams/data47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4.xml"/><Relationship Id="rId11" Type="http://schemas.microsoft.com/office/2007/relationships/diagramDrawing" Target="../diagrams/drawing45.xml"/><Relationship Id="rId24" Type="http://schemas.microsoft.com/office/2007/relationships/diagramDrawing" Target="../diagrams/drawing47.xml"/><Relationship Id="rId5" Type="http://schemas.openxmlformats.org/officeDocument/2006/relationships/diagramColors" Target="../diagrams/colors44.xml"/><Relationship Id="rId15" Type="http://schemas.openxmlformats.org/officeDocument/2006/relationships/diagramData" Target="../diagrams/data46.xml"/><Relationship Id="rId23" Type="http://schemas.openxmlformats.org/officeDocument/2006/relationships/diagramColors" Target="../diagrams/colors47.xml"/><Relationship Id="rId10" Type="http://schemas.openxmlformats.org/officeDocument/2006/relationships/diagramColors" Target="../diagrams/colors45.xml"/><Relationship Id="rId19" Type="http://schemas.microsoft.com/office/2007/relationships/diagramDrawing" Target="../diagrams/drawing46.xml"/><Relationship Id="rId4" Type="http://schemas.openxmlformats.org/officeDocument/2006/relationships/diagramQuickStyle" Target="../diagrams/quickStyle44.xml"/><Relationship Id="rId9" Type="http://schemas.openxmlformats.org/officeDocument/2006/relationships/diagramQuickStyle" Target="../diagrams/quickStyle45.xml"/><Relationship Id="rId14" Type="http://schemas.openxmlformats.org/officeDocument/2006/relationships/image" Target="../media/image4.png"/><Relationship Id="rId22" Type="http://schemas.openxmlformats.org/officeDocument/2006/relationships/diagramQuickStyle" Target="../diagrams/quickStyle4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9.xml"/><Relationship Id="rId13" Type="http://schemas.openxmlformats.org/officeDocument/2006/relationships/image" Target="../media/image3.png"/><Relationship Id="rId18" Type="http://schemas.openxmlformats.org/officeDocument/2006/relationships/diagramColors" Target="../diagrams/colors50.xml"/><Relationship Id="rId3" Type="http://schemas.openxmlformats.org/officeDocument/2006/relationships/diagramLayout" Target="../diagrams/layout48.xml"/><Relationship Id="rId21" Type="http://schemas.openxmlformats.org/officeDocument/2006/relationships/diagramLayout" Target="../diagrams/layout51.xml"/><Relationship Id="rId7" Type="http://schemas.openxmlformats.org/officeDocument/2006/relationships/diagramData" Target="../diagrams/data49.xml"/><Relationship Id="rId12" Type="http://schemas.openxmlformats.org/officeDocument/2006/relationships/image" Target="../media/image2.png"/><Relationship Id="rId17" Type="http://schemas.openxmlformats.org/officeDocument/2006/relationships/diagramQuickStyle" Target="../diagrams/quickStyle50.xml"/><Relationship Id="rId2" Type="http://schemas.openxmlformats.org/officeDocument/2006/relationships/diagramData" Target="../diagrams/data48.xml"/><Relationship Id="rId16" Type="http://schemas.openxmlformats.org/officeDocument/2006/relationships/diagramLayout" Target="../diagrams/layout50.xml"/><Relationship Id="rId20" Type="http://schemas.openxmlformats.org/officeDocument/2006/relationships/diagramData" Target="../diagrams/data5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8.xml"/><Relationship Id="rId11" Type="http://schemas.microsoft.com/office/2007/relationships/diagramDrawing" Target="../diagrams/drawing49.xml"/><Relationship Id="rId24" Type="http://schemas.microsoft.com/office/2007/relationships/diagramDrawing" Target="../diagrams/drawing51.xml"/><Relationship Id="rId5" Type="http://schemas.openxmlformats.org/officeDocument/2006/relationships/diagramColors" Target="../diagrams/colors48.xml"/><Relationship Id="rId15" Type="http://schemas.openxmlformats.org/officeDocument/2006/relationships/diagramData" Target="../diagrams/data50.xml"/><Relationship Id="rId23" Type="http://schemas.openxmlformats.org/officeDocument/2006/relationships/diagramColors" Target="../diagrams/colors51.xml"/><Relationship Id="rId10" Type="http://schemas.openxmlformats.org/officeDocument/2006/relationships/diagramColors" Target="../diagrams/colors49.xml"/><Relationship Id="rId19" Type="http://schemas.microsoft.com/office/2007/relationships/diagramDrawing" Target="../diagrams/drawing50.xml"/><Relationship Id="rId4" Type="http://schemas.openxmlformats.org/officeDocument/2006/relationships/diagramQuickStyle" Target="../diagrams/quickStyle48.xml"/><Relationship Id="rId9" Type="http://schemas.openxmlformats.org/officeDocument/2006/relationships/diagramQuickStyle" Target="../diagrams/quickStyle49.xml"/><Relationship Id="rId14" Type="http://schemas.openxmlformats.org/officeDocument/2006/relationships/image" Target="../media/image4.png"/><Relationship Id="rId22" Type="http://schemas.openxmlformats.org/officeDocument/2006/relationships/diagramQuickStyle" Target="../diagrams/quickStyle5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52.xml"/><Relationship Id="rId11" Type="http://schemas.openxmlformats.org/officeDocument/2006/relationships/chart" Target="../charts/chart4.xml"/><Relationship Id="rId5" Type="http://schemas.openxmlformats.org/officeDocument/2006/relationships/diagramQuickStyle" Target="../diagrams/quickStyle52.xml"/><Relationship Id="rId10" Type="http://schemas.openxmlformats.org/officeDocument/2006/relationships/chart" Target="../charts/chart3.xml"/><Relationship Id="rId4" Type="http://schemas.openxmlformats.org/officeDocument/2006/relationships/diagramLayout" Target="../diagrams/layout52.xml"/><Relationship Id="rId9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53.xml"/><Relationship Id="rId11" Type="http://schemas.openxmlformats.org/officeDocument/2006/relationships/chart" Target="../charts/chart8.xml"/><Relationship Id="rId5" Type="http://schemas.openxmlformats.org/officeDocument/2006/relationships/diagramQuickStyle" Target="../diagrams/quickStyle53.xml"/><Relationship Id="rId10" Type="http://schemas.openxmlformats.org/officeDocument/2006/relationships/chart" Target="../charts/chart7.xml"/><Relationship Id="rId4" Type="http://schemas.openxmlformats.org/officeDocument/2006/relationships/diagramLayout" Target="../diagrams/layout53.xml"/><Relationship Id="rId9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54.xml"/><Relationship Id="rId5" Type="http://schemas.openxmlformats.org/officeDocument/2006/relationships/diagramLayout" Target="../diagrams/layout54.xml"/><Relationship Id="rId4" Type="http://schemas.openxmlformats.org/officeDocument/2006/relationships/diagramData" Target="../diagrams/data54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5.xml"/><Relationship Id="rId13" Type="http://schemas.openxmlformats.org/officeDocument/2006/relationships/diagramColors" Target="../diagrams/colors5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5.xml"/><Relationship Id="rId12" Type="http://schemas.openxmlformats.org/officeDocument/2006/relationships/diagramQuickStyle" Target="../diagrams/quickStyle5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55.xml"/><Relationship Id="rId11" Type="http://schemas.openxmlformats.org/officeDocument/2006/relationships/diagramLayout" Target="../diagrams/layout56.xml"/><Relationship Id="rId5" Type="http://schemas.openxmlformats.org/officeDocument/2006/relationships/diagramLayout" Target="../diagrams/layout55.xml"/><Relationship Id="rId10" Type="http://schemas.openxmlformats.org/officeDocument/2006/relationships/diagramData" Target="../diagrams/data56.xml"/><Relationship Id="rId4" Type="http://schemas.openxmlformats.org/officeDocument/2006/relationships/diagramData" Target="../diagrams/data55.xml"/><Relationship Id="rId9" Type="http://schemas.openxmlformats.org/officeDocument/2006/relationships/image" Target="../media/image5.png"/><Relationship Id="rId14" Type="http://schemas.microsoft.com/office/2007/relationships/diagramDrawing" Target="../diagrams/drawing56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57.xml"/><Relationship Id="rId5" Type="http://schemas.openxmlformats.org/officeDocument/2006/relationships/diagramLayout" Target="../diagrams/layout57.xml"/><Relationship Id="rId4" Type="http://schemas.openxmlformats.org/officeDocument/2006/relationships/diagramData" Target="../diagrams/data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2.xml"/><Relationship Id="rId13" Type="http://schemas.openxmlformats.org/officeDocument/2006/relationships/diagramLayout" Target="../diagrams/layout63.xml"/><Relationship Id="rId18" Type="http://schemas.openxmlformats.org/officeDocument/2006/relationships/diagramLayout" Target="../diagrams/layout64.xml"/><Relationship Id="rId3" Type="http://schemas.openxmlformats.org/officeDocument/2006/relationships/diagramLayout" Target="../diagrams/layout61.xml"/><Relationship Id="rId21" Type="http://schemas.microsoft.com/office/2007/relationships/diagramDrawing" Target="../diagrams/drawing64.xml"/><Relationship Id="rId7" Type="http://schemas.openxmlformats.org/officeDocument/2006/relationships/diagramData" Target="../diagrams/data62.xml"/><Relationship Id="rId12" Type="http://schemas.openxmlformats.org/officeDocument/2006/relationships/diagramData" Target="../diagrams/data63.xml"/><Relationship Id="rId17" Type="http://schemas.openxmlformats.org/officeDocument/2006/relationships/diagramData" Target="../diagrams/data64.xml"/><Relationship Id="rId2" Type="http://schemas.openxmlformats.org/officeDocument/2006/relationships/diagramData" Target="../diagrams/data61.xml"/><Relationship Id="rId16" Type="http://schemas.microsoft.com/office/2007/relationships/diagramDrawing" Target="../diagrams/drawing63.xml"/><Relationship Id="rId20" Type="http://schemas.openxmlformats.org/officeDocument/2006/relationships/diagramColors" Target="../diagrams/colors6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1.xml"/><Relationship Id="rId11" Type="http://schemas.microsoft.com/office/2007/relationships/diagramDrawing" Target="../diagrams/drawing62.xml"/><Relationship Id="rId5" Type="http://schemas.openxmlformats.org/officeDocument/2006/relationships/diagramColors" Target="../diagrams/colors61.xml"/><Relationship Id="rId15" Type="http://schemas.openxmlformats.org/officeDocument/2006/relationships/diagramColors" Target="../diagrams/colors63.xml"/><Relationship Id="rId10" Type="http://schemas.openxmlformats.org/officeDocument/2006/relationships/diagramColors" Target="../diagrams/colors62.xml"/><Relationship Id="rId19" Type="http://schemas.openxmlformats.org/officeDocument/2006/relationships/diagramQuickStyle" Target="../diagrams/quickStyle64.xml"/><Relationship Id="rId4" Type="http://schemas.openxmlformats.org/officeDocument/2006/relationships/diagramQuickStyle" Target="../diagrams/quickStyle61.xml"/><Relationship Id="rId9" Type="http://schemas.openxmlformats.org/officeDocument/2006/relationships/diagramQuickStyle" Target="../diagrams/quickStyle62.xml"/><Relationship Id="rId14" Type="http://schemas.openxmlformats.org/officeDocument/2006/relationships/diagramQuickStyle" Target="../diagrams/quickStyle6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5.xml"/><Relationship Id="rId7" Type="http://schemas.microsoft.com/office/2007/relationships/diagramDrawing" Target="../diagrams/drawing6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5.xml"/><Relationship Id="rId5" Type="http://schemas.openxmlformats.org/officeDocument/2006/relationships/diagramQuickStyle" Target="../diagrams/quickStyle65.xml"/><Relationship Id="rId4" Type="http://schemas.openxmlformats.org/officeDocument/2006/relationships/diagramLayout" Target="../diagrams/layout6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6.xml"/><Relationship Id="rId7" Type="http://schemas.microsoft.com/office/2007/relationships/diagramDrawing" Target="../diagrams/drawing6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6.xml"/><Relationship Id="rId5" Type="http://schemas.openxmlformats.org/officeDocument/2006/relationships/diagramQuickStyle" Target="../diagrams/quickStyle66.xml"/><Relationship Id="rId4" Type="http://schemas.openxmlformats.org/officeDocument/2006/relationships/diagramLayout" Target="../diagrams/layout66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Data" Target="../diagrams/data67.xml"/><Relationship Id="rId7" Type="http://schemas.microsoft.com/office/2007/relationships/diagramDrawing" Target="../diagrams/drawing67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67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67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67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8.xml"/><Relationship Id="rId7" Type="http://schemas.microsoft.com/office/2007/relationships/diagramDrawing" Target="../diagrams/drawing6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8.xml"/><Relationship Id="rId5" Type="http://schemas.openxmlformats.org/officeDocument/2006/relationships/diagramQuickStyle" Target="../diagrams/quickStyle68.xml"/><Relationship Id="rId4" Type="http://schemas.openxmlformats.org/officeDocument/2006/relationships/diagramLayout" Target="../diagrams/layout68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0.xml"/><Relationship Id="rId3" Type="http://schemas.openxmlformats.org/officeDocument/2006/relationships/diagramData" Target="../diagrams/data69.xml"/><Relationship Id="rId7" Type="http://schemas.microsoft.com/office/2007/relationships/diagramDrawing" Target="../diagrams/drawing69.xml"/><Relationship Id="rId12" Type="http://schemas.microsoft.com/office/2007/relationships/diagramDrawing" Target="../diagrams/drawing7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69.xml"/><Relationship Id="rId11" Type="http://schemas.openxmlformats.org/officeDocument/2006/relationships/diagramColors" Target="../diagrams/colors70.xml"/><Relationship Id="rId5" Type="http://schemas.openxmlformats.org/officeDocument/2006/relationships/diagramQuickStyle" Target="../diagrams/quickStyle69.xml"/><Relationship Id="rId10" Type="http://schemas.openxmlformats.org/officeDocument/2006/relationships/diagramQuickStyle" Target="../diagrams/quickStyle70.xml"/><Relationship Id="rId4" Type="http://schemas.openxmlformats.org/officeDocument/2006/relationships/diagramLayout" Target="../diagrams/layout69.xml"/><Relationship Id="rId9" Type="http://schemas.openxmlformats.org/officeDocument/2006/relationships/diagramLayout" Target="../diagrams/layout70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2.xml"/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12" Type="http://schemas.microsoft.com/office/2007/relationships/diagramDrawing" Target="../diagrams/drawing7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71.xml"/><Relationship Id="rId11" Type="http://schemas.openxmlformats.org/officeDocument/2006/relationships/diagramColors" Target="../diagrams/colors72.xml"/><Relationship Id="rId5" Type="http://schemas.openxmlformats.org/officeDocument/2006/relationships/diagramQuickStyle" Target="../diagrams/quickStyle71.xml"/><Relationship Id="rId10" Type="http://schemas.openxmlformats.org/officeDocument/2006/relationships/diagramQuickStyle" Target="../diagrams/quickStyle72.xml"/><Relationship Id="rId4" Type="http://schemas.openxmlformats.org/officeDocument/2006/relationships/diagramLayout" Target="../diagrams/layout71.xml"/><Relationship Id="rId9" Type="http://schemas.openxmlformats.org/officeDocument/2006/relationships/diagramLayout" Target="../diagrams/layout7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4.xml"/><Relationship Id="rId7" Type="http://schemas.microsoft.com/office/2007/relationships/diagramDrawing" Target="../diagrams/drawing7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4.xml"/><Relationship Id="rId5" Type="http://schemas.openxmlformats.org/officeDocument/2006/relationships/diagramQuickStyle" Target="../diagrams/quickStyle74.xml"/><Relationship Id="rId4" Type="http://schemas.openxmlformats.org/officeDocument/2006/relationships/diagramLayout" Target="../diagrams/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6838977" y="4242761"/>
            <a:ext cx="537882" cy="537882"/>
          </a:xfrm>
          <a:prstGeom prst="teardrop">
            <a:avLst/>
          </a:prstGeom>
          <a:noFill/>
          <a:ln w="76200">
            <a:solidFill>
              <a:srgbClr val="657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ardrop 5"/>
          <p:cNvSpPr/>
          <p:nvPr/>
        </p:nvSpPr>
        <p:spPr>
          <a:xfrm rot="10800000">
            <a:off x="7376859" y="3422490"/>
            <a:ext cx="820271" cy="820271"/>
          </a:xfrm>
          <a:prstGeom prst="teardrop">
            <a:avLst/>
          </a:prstGeom>
          <a:noFill/>
          <a:ln w="76200">
            <a:solidFill>
              <a:srgbClr val="9BB8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02258" y="4131395"/>
            <a:ext cx="34521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9868" y="5300718"/>
            <a:ext cx="4025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PowerPoint Presentation Template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0" name="Teardrop 9"/>
          <p:cNvSpPr/>
          <p:nvPr/>
        </p:nvSpPr>
        <p:spPr>
          <a:xfrm rot="5400000">
            <a:off x="6980568" y="3848099"/>
            <a:ext cx="283295" cy="283295"/>
          </a:xfrm>
          <a:prstGeom prst="teardrop">
            <a:avLst/>
          </a:prstGeom>
          <a:noFill/>
          <a:ln w="38100">
            <a:solidFill>
              <a:srgbClr val="C6D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89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ListOne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Teardrop 2"/>
            <p:cNvSpPr/>
            <p:nvPr/>
          </p:nvSpPr>
          <p:spPr>
            <a:xfrm>
              <a:off x="822673" y="1953354"/>
              <a:ext cx="861430" cy="861430"/>
            </a:xfrm>
            <a:prstGeom prst="teardrop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Teardrop 9"/>
            <p:cNvSpPr/>
            <p:nvPr/>
          </p:nvSpPr>
          <p:spPr>
            <a:xfrm>
              <a:off x="822673" y="3520103"/>
              <a:ext cx="861430" cy="861430"/>
            </a:xfrm>
            <a:prstGeom prst="teardrop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Teardrop 10"/>
            <p:cNvSpPr/>
            <p:nvPr/>
          </p:nvSpPr>
          <p:spPr>
            <a:xfrm>
              <a:off x="822673" y="5086852"/>
              <a:ext cx="861430" cy="861430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Teardrop 11"/>
            <p:cNvSpPr/>
            <p:nvPr/>
          </p:nvSpPr>
          <p:spPr>
            <a:xfrm>
              <a:off x="6430275" y="1953354"/>
              <a:ext cx="861430" cy="86143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Teardrop 12"/>
            <p:cNvSpPr/>
            <p:nvPr/>
          </p:nvSpPr>
          <p:spPr>
            <a:xfrm>
              <a:off x="6430275" y="3520103"/>
              <a:ext cx="861430" cy="861430"/>
            </a:xfrm>
            <a:prstGeom prst="teardrop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Teardrop 13"/>
            <p:cNvSpPr/>
            <p:nvPr/>
          </p:nvSpPr>
          <p:spPr>
            <a:xfrm>
              <a:off x="6430275" y="5086852"/>
              <a:ext cx="861430" cy="861430"/>
            </a:xfrm>
            <a:prstGeom prst="teardrop">
              <a:avLst/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4" name="Teardrop 5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Teardrop 5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Teardrop 5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9" name="Rectangle 5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0434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92685" y="1659838"/>
            <a:ext cx="3235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prstClr val="white"/>
                </a:solidFill>
                <a:latin typeface="Lato" panose="020F0502020204030203" pitchFamily="34" charset="0"/>
              </a:rPr>
              <a:t>Contact</a:t>
            </a:r>
            <a:r>
              <a:rPr lang="en-US" sz="4400" dirty="0" err="1" smtClean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rPr>
              <a:t>Info</a:t>
            </a:r>
            <a:endParaRPr lang="en-US" sz="4400" dirty="0">
              <a:solidFill>
                <a:prstClr val="white">
                  <a:lumMod val="7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2685" y="2696022"/>
            <a:ext cx="4453207" cy="2751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    </a:t>
            </a:r>
            <a:r>
              <a:rPr lang="en-US" sz="240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43 Long Street, Redford, UK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   </a:t>
            </a:r>
            <a:r>
              <a:rPr lang="en-US" sz="240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office@yourwebsite.com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    </a:t>
            </a:r>
            <a:r>
              <a:rPr lang="en-US" sz="240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www.yourwebsite.com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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    +040 0700 123 524</a:t>
            </a:r>
            <a:endParaRPr lang="en-US" sz="2400" dirty="0" smtClean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white"/>
              </a:solidFill>
              <a:latin typeface="Lato Light" panose="020F03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780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899F1D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ListTwo</a:t>
            </a:r>
            <a:endParaRPr lang="en-US" dirty="0">
              <a:solidFill>
                <a:srgbClr val="899F1D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Oval 2"/>
            <p:cNvSpPr/>
            <p:nvPr/>
          </p:nvSpPr>
          <p:spPr>
            <a:xfrm>
              <a:off x="822673" y="1953354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Oval 9"/>
            <p:cNvSpPr/>
            <p:nvPr/>
          </p:nvSpPr>
          <p:spPr>
            <a:xfrm>
              <a:off x="822673" y="3520103"/>
              <a:ext cx="861430" cy="861430"/>
            </a:xfrm>
            <a:prstGeom prst="ellipse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Oval 10"/>
            <p:cNvSpPr/>
            <p:nvPr/>
          </p:nvSpPr>
          <p:spPr>
            <a:xfrm>
              <a:off x="822673" y="5086852"/>
              <a:ext cx="861430" cy="86143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Oval 11"/>
            <p:cNvSpPr/>
            <p:nvPr/>
          </p:nvSpPr>
          <p:spPr>
            <a:xfrm>
              <a:off x="6430275" y="1953354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Oval 12"/>
            <p:cNvSpPr/>
            <p:nvPr/>
          </p:nvSpPr>
          <p:spPr>
            <a:xfrm>
              <a:off x="6430275" y="3520103"/>
              <a:ext cx="861430" cy="861430"/>
            </a:xfrm>
            <a:prstGeom prst="ellipse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Oval 13"/>
            <p:cNvSpPr/>
            <p:nvPr/>
          </p:nvSpPr>
          <p:spPr>
            <a:xfrm>
              <a:off x="6430275" y="5086852"/>
              <a:ext cx="861430" cy="861430"/>
            </a:xfrm>
            <a:prstGeom prst="ellipse">
              <a:avLst/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4" name="Teardrop 5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Teardrop 5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Teardrop 5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9" name="Rectangle 5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96929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ListThree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Rectangle 2"/>
            <p:cNvSpPr/>
            <p:nvPr/>
          </p:nvSpPr>
          <p:spPr>
            <a:xfrm>
              <a:off x="822673" y="1953354"/>
              <a:ext cx="861430" cy="861430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Rectangle 9"/>
            <p:cNvSpPr/>
            <p:nvPr/>
          </p:nvSpPr>
          <p:spPr>
            <a:xfrm>
              <a:off x="822673" y="3520103"/>
              <a:ext cx="861430" cy="861430"/>
            </a:xfrm>
            <a:prstGeom prst="rect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Rectangle 10"/>
            <p:cNvSpPr/>
            <p:nvPr/>
          </p:nvSpPr>
          <p:spPr>
            <a:xfrm>
              <a:off x="822673" y="5086852"/>
              <a:ext cx="861430" cy="86143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Rectangle 11"/>
            <p:cNvSpPr/>
            <p:nvPr/>
          </p:nvSpPr>
          <p:spPr>
            <a:xfrm>
              <a:off x="6430275" y="1953354"/>
              <a:ext cx="861430" cy="8614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Rectangle 12"/>
            <p:cNvSpPr/>
            <p:nvPr/>
          </p:nvSpPr>
          <p:spPr>
            <a:xfrm>
              <a:off x="6430275" y="3520103"/>
              <a:ext cx="861430" cy="861430"/>
            </a:xfrm>
            <a:prstGeom prst="rect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Rectangle 13"/>
            <p:cNvSpPr/>
            <p:nvPr/>
          </p:nvSpPr>
          <p:spPr>
            <a:xfrm>
              <a:off x="6430275" y="5086852"/>
              <a:ext cx="861430" cy="861430"/>
            </a:xfrm>
            <a:prstGeom prst="rect">
              <a:avLst/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4" name="Teardrop 5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Teardrop 5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Teardrop 5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9" name="Rectangle 5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48731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ListFour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Rectangle 21"/>
            <p:cNvSpPr/>
            <p:nvPr/>
          </p:nvSpPr>
          <p:spPr>
            <a:xfrm>
              <a:off x="1241495" y="1808211"/>
              <a:ext cx="861430" cy="861430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Rectangle 22"/>
            <p:cNvSpPr/>
            <p:nvPr/>
          </p:nvSpPr>
          <p:spPr>
            <a:xfrm>
              <a:off x="4102528" y="1808211"/>
              <a:ext cx="861430" cy="861430"/>
            </a:xfrm>
            <a:prstGeom prst="rect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Rectangle 23"/>
            <p:cNvSpPr/>
            <p:nvPr/>
          </p:nvSpPr>
          <p:spPr>
            <a:xfrm>
              <a:off x="6963564" y="1808211"/>
              <a:ext cx="861430" cy="861430"/>
            </a:xfrm>
            <a:prstGeom prst="rect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Rectangle 36"/>
            <p:cNvSpPr/>
            <p:nvPr/>
          </p:nvSpPr>
          <p:spPr>
            <a:xfrm>
              <a:off x="9814907" y="1808211"/>
              <a:ext cx="861430" cy="8614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Rectangle 39"/>
            <p:cNvSpPr/>
            <p:nvPr/>
          </p:nvSpPr>
          <p:spPr>
            <a:xfrm>
              <a:off x="1241495" y="4170195"/>
              <a:ext cx="861430" cy="861430"/>
            </a:xfrm>
            <a:prstGeom prst="rect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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Rectangle 40"/>
            <p:cNvSpPr/>
            <p:nvPr/>
          </p:nvSpPr>
          <p:spPr>
            <a:xfrm>
              <a:off x="4102528" y="4170195"/>
              <a:ext cx="861430" cy="861430"/>
            </a:xfrm>
            <a:prstGeom prst="rect">
              <a:avLst/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Rectangle 41"/>
            <p:cNvSpPr/>
            <p:nvPr/>
          </p:nvSpPr>
          <p:spPr>
            <a:xfrm>
              <a:off x="6963564" y="4170195"/>
              <a:ext cx="861430" cy="8614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Rectangle 48"/>
            <p:cNvSpPr/>
            <p:nvPr/>
          </p:nvSpPr>
          <p:spPr>
            <a:xfrm>
              <a:off x="9814907" y="4170195"/>
              <a:ext cx="861430" cy="861430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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5" name="Teardrop 7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6" name="Teardrop 7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7" name="Teardrop 7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0" name="Rectangle 7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8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ListFive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Oval 21"/>
            <p:cNvSpPr/>
            <p:nvPr/>
          </p:nvSpPr>
          <p:spPr>
            <a:xfrm>
              <a:off x="1241495" y="1808211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Oval 22"/>
            <p:cNvSpPr/>
            <p:nvPr/>
          </p:nvSpPr>
          <p:spPr>
            <a:xfrm>
              <a:off x="4102528" y="1808211"/>
              <a:ext cx="861430" cy="861430"/>
            </a:xfrm>
            <a:prstGeom prst="ellipse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Oval 23"/>
            <p:cNvSpPr/>
            <p:nvPr/>
          </p:nvSpPr>
          <p:spPr>
            <a:xfrm>
              <a:off x="6963564" y="1808211"/>
              <a:ext cx="861430" cy="861430"/>
            </a:xfrm>
            <a:prstGeom prst="ellipse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Oval 36"/>
            <p:cNvSpPr/>
            <p:nvPr/>
          </p:nvSpPr>
          <p:spPr>
            <a:xfrm>
              <a:off x="9814907" y="1808211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Oval 39"/>
            <p:cNvSpPr/>
            <p:nvPr/>
          </p:nvSpPr>
          <p:spPr>
            <a:xfrm>
              <a:off x="1241495" y="4170195"/>
              <a:ext cx="861430" cy="861430"/>
            </a:xfrm>
            <a:prstGeom prst="ellipse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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Oval 40"/>
            <p:cNvSpPr/>
            <p:nvPr/>
          </p:nvSpPr>
          <p:spPr>
            <a:xfrm>
              <a:off x="4102528" y="4170195"/>
              <a:ext cx="861430" cy="861430"/>
            </a:xfrm>
            <a:prstGeom prst="ellipse">
              <a:avLst/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Oval 41"/>
            <p:cNvSpPr/>
            <p:nvPr/>
          </p:nvSpPr>
          <p:spPr>
            <a:xfrm>
              <a:off x="6963564" y="4170195"/>
              <a:ext cx="861430" cy="86143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Oval 48"/>
            <p:cNvSpPr/>
            <p:nvPr/>
          </p:nvSpPr>
          <p:spPr>
            <a:xfrm>
              <a:off x="9814907" y="4170195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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5" name="Teardrop 7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6" name="Teardrop 7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7" name="Teardrop 7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0" name="Rectangle 7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2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ListSix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Teardrop 21"/>
            <p:cNvSpPr/>
            <p:nvPr/>
          </p:nvSpPr>
          <p:spPr>
            <a:xfrm>
              <a:off x="1241495" y="1808211"/>
              <a:ext cx="861430" cy="861430"/>
            </a:xfrm>
            <a:prstGeom prst="teardrop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Teardrop 22"/>
            <p:cNvSpPr/>
            <p:nvPr/>
          </p:nvSpPr>
          <p:spPr>
            <a:xfrm>
              <a:off x="4102528" y="1808211"/>
              <a:ext cx="861430" cy="861430"/>
            </a:xfrm>
            <a:prstGeom prst="teardrop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Teardrop 23"/>
            <p:cNvSpPr/>
            <p:nvPr/>
          </p:nvSpPr>
          <p:spPr>
            <a:xfrm>
              <a:off x="6963564" y="1808211"/>
              <a:ext cx="861430" cy="861430"/>
            </a:xfrm>
            <a:prstGeom prst="teardrop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Teardrop 36"/>
            <p:cNvSpPr/>
            <p:nvPr/>
          </p:nvSpPr>
          <p:spPr>
            <a:xfrm>
              <a:off x="9814907" y="1808211"/>
              <a:ext cx="861430" cy="86143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Teardrop 39"/>
            <p:cNvSpPr/>
            <p:nvPr/>
          </p:nvSpPr>
          <p:spPr>
            <a:xfrm>
              <a:off x="1241495" y="4170195"/>
              <a:ext cx="861430" cy="861430"/>
            </a:xfrm>
            <a:prstGeom prst="teardrop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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Teardrop 40"/>
            <p:cNvSpPr/>
            <p:nvPr/>
          </p:nvSpPr>
          <p:spPr>
            <a:xfrm>
              <a:off x="4102528" y="4170195"/>
              <a:ext cx="861430" cy="861430"/>
            </a:xfrm>
            <a:prstGeom prst="teardrop">
              <a:avLst/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Teardrop 41"/>
            <p:cNvSpPr/>
            <p:nvPr/>
          </p:nvSpPr>
          <p:spPr>
            <a:xfrm>
              <a:off x="6963564" y="4170195"/>
              <a:ext cx="861430" cy="861430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Teardrop 48"/>
            <p:cNvSpPr/>
            <p:nvPr/>
          </p:nvSpPr>
          <p:spPr>
            <a:xfrm>
              <a:off x="9814907" y="4170195"/>
              <a:ext cx="861430" cy="861430"/>
            </a:xfrm>
            <a:prstGeom prst="teardrop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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2" name="Teardrop 7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Teardrop 7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Teardrop 7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7" name="Rectangle 7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8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ListOne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Teardrop 2"/>
            <p:cNvSpPr/>
            <p:nvPr/>
          </p:nvSpPr>
          <p:spPr>
            <a:xfrm>
              <a:off x="822673" y="1953354"/>
              <a:ext cx="861430" cy="861430"/>
            </a:xfrm>
            <a:prstGeom prst="teardrop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Teardrop 9"/>
            <p:cNvSpPr/>
            <p:nvPr/>
          </p:nvSpPr>
          <p:spPr>
            <a:xfrm>
              <a:off x="822673" y="3520103"/>
              <a:ext cx="861430" cy="861430"/>
            </a:xfrm>
            <a:prstGeom prst="teardrop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Teardrop 10"/>
            <p:cNvSpPr/>
            <p:nvPr/>
          </p:nvSpPr>
          <p:spPr>
            <a:xfrm>
              <a:off x="822673" y="5086852"/>
              <a:ext cx="861430" cy="861430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Teardrop 11"/>
            <p:cNvSpPr/>
            <p:nvPr/>
          </p:nvSpPr>
          <p:spPr>
            <a:xfrm>
              <a:off x="6430275" y="1953354"/>
              <a:ext cx="861430" cy="86143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Teardrop 12"/>
            <p:cNvSpPr/>
            <p:nvPr/>
          </p:nvSpPr>
          <p:spPr>
            <a:xfrm>
              <a:off x="6430275" y="3520103"/>
              <a:ext cx="861430" cy="861430"/>
            </a:xfrm>
            <a:prstGeom prst="teardrop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Teardrop 13"/>
            <p:cNvSpPr/>
            <p:nvPr/>
          </p:nvSpPr>
          <p:spPr>
            <a:xfrm>
              <a:off x="6430275" y="5086852"/>
              <a:ext cx="861430" cy="861430"/>
            </a:xfrm>
            <a:prstGeom prst="teardrop">
              <a:avLst/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1" name="Teardrop 5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Teardrop 5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Teardrop 5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6" name="Rectangle 5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82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ListTwo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Oval 2"/>
            <p:cNvSpPr/>
            <p:nvPr/>
          </p:nvSpPr>
          <p:spPr>
            <a:xfrm>
              <a:off x="822673" y="1953354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Oval 9"/>
            <p:cNvSpPr/>
            <p:nvPr/>
          </p:nvSpPr>
          <p:spPr>
            <a:xfrm>
              <a:off x="822673" y="3520103"/>
              <a:ext cx="861430" cy="861430"/>
            </a:xfrm>
            <a:prstGeom prst="ellipse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Oval 10"/>
            <p:cNvSpPr/>
            <p:nvPr/>
          </p:nvSpPr>
          <p:spPr>
            <a:xfrm>
              <a:off x="822673" y="5086852"/>
              <a:ext cx="861430" cy="86143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Oval 11"/>
            <p:cNvSpPr/>
            <p:nvPr/>
          </p:nvSpPr>
          <p:spPr>
            <a:xfrm>
              <a:off x="6430275" y="1953354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Oval 12"/>
            <p:cNvSpPr/>
            <p:nvPr/>
          </p:nvSpPr>
          <p:spPr>
            <a:xfrm>
              <a:off x="6430275" y="3520103"/>
              <a:ext cx="861430" cy="861430"/>
            </a:xfrm>
            <a:prstGeom prst="ellipse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467641" cy="1405102"/>
            <a:chOff x="6430275" y="5085242"/>
            <a:chExt cx="5467641" cy="1405102"/>
          </a:xfrm>
        </p:grpSpPr>
        <p:sp>
          <p:nvSpPr>
            <p:cNvPr id="14" name="Oval 13"/>
            <p:cNvSpPr/>
            <p:nvPr/>
          </p:nvSpPr>
          <p:spPr>
            <a:xfrm>
              <a:off x="6430275" y="5086852"/>
              <a:ext cx="861430" cy="861430"/>
            </a:xfrm>
            <a:prstGeom prst="ellipse">
              <a:avLst/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899F1D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025186" y="6444625"/>
              <a:ext cx="219075" cy="45719"/>
            </a:xfrm>
            <a:prstGeom prst="rect">
              <a:avLst/>
            </a:prstGeom>
            <a:solidFill>
              <a:srgbClr val="FF85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9657158" y="6467209"/>
              <a:ext cx="1147763" cy="266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1243071" y="6444625"/>
              <a:ext cx="219075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60956" y="6444624"/>
              <a:ext cx="219075" cy="45719"/>
            </a:xfrm>
            <a:prstGeom prst="rect">
              <a:avLst/>
            </a:prstGeom>
            <a:solidFill>
              <a:srgbClr val="018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678841" y="6444349"/>
              <a:ext cx="219075" cy="45719"/>
            </a:xfrm>
            <a:prstGeom prst="rect">
              <a:avLst/>
            </a:prstGeom>
            <a:solidFill>
              <a:srgbClr val="D73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05516" y="6444349"/>
              <a:ext cx="219075" cy="45719"/>
            </a:xfrm>
            <a:prstGeom prst="rect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1" name="Teardrop 5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Teardrop 5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Teardrop 5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6" name="Rectangle 5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5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ListThree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Rectangle 2"/>
            <p:cNvSpPr/>
            <p:nvPr/>
          </p:nvSpPr>
          <p:spPr>
            <a:xfrm>
              <a:off x="822673" y="1953354"/>
              <a:ext cx="861430" cy="861430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Rectangle 9"/>
            <p:cNvSpPr/>
            <p:nvPr/>
          </p:nvSpPr>
          <p:spPr>
            <a:xfrm>
              <a:off x="822673" y="3520103"/>
              <a:ext cx="861430" cy="861430"/>
            </a:xfrm>
            <a:prstGeom prst="rect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Rectangle 10"/>
            <p:cNvSpPr/>
            <p:nvPr/>
          </p:nvSpPr>
          <p:spPr>
            <a:xfrm>
              <a:off x="822673" y="5086852"/>
              <a:ext cx="861430" cy="86143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Rectangle 11"/>
            <p:cNvSpPr/>
            <p:nvPr/>
          </p:nvSpPr>
          <p:spPr>
            <a:xfrm>
              <a:off x="6430275" y="1953354"/>
              <a:ext cx="861430" cy="8614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rgbClr val="01264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Rectangle 12"/>
            <p:cNvSpPr/>
            <p:nvPr/>
          </p:nvSpPr>
          <p:spPr>
            <a:xfrm>
              <a:off x="6430275" y="3520103"/>
              <a:ext cx="861430" cy="861430"/>
            </a:xfrm>
            <a:prstGeom prst="rect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Rectangle 13"/>
            <p:cNvSpPr/>
            <p:nvPr/>
          </p:nvSpPr>
          <p:spPr>
            <a:xfrm>
              <a:off x="6430275" y="5086852"/>
              <a:ext cx="861430" cy="861430"/>
            </a:xfrm>
            <a:prstGeom prst="rect">
              <a:avLst/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1" name="Teardrop 5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Teardrop 5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Teardrop 5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6" name="Rectangle 5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89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ListFour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Rectangle 21"/>
            <p:cNvSpPr/>
            <p:nvPr/>
          </p:nvSpPr>
          <p:spPr>
            <a:xfrm>
              <a:off x="1241495" y="1808211"/>
              <a:ext cx="861430" cy="861430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Rectangle 22"/>
            <p:cNvSpPr/>
            <p:nvPr/>
          </p:nvSpPr>
          <p:spPr>
            <a:xfrm>
              <a:off x="4102528" y="1808211"/>
              <a:ext cx="861430" cy="861430"/>
            </a:xfrm>
            <a:prstGeom prst="rect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Rectangle 23"/>
            <p:cNvSpPr/>
            <p:nvPr/>
          </p:nvSpPr>
          <p:spPr>
            <a:xfrm>
              <a:off x="6963564" y="1808211"/>
              <a:ext cx="861430" cy="861430"/>
            </a:xfrm>
            <a:prstGeom prst="rect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Rectangle 36"/>
            <p:cNvSpPr/>
            <p:nvPr/>
          </p:nvSpPr>
          <p:spPr>
            <a:xfrm>
              <a:off x="9814907" y="1808211"/>
              <a:ext cx="861430" cy="8614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Rectangle 39"/>
            <p:cNvSpPr/>
            <p:nvPr/>
          </p:nvSpPr>
          <p:spPr>
            <a:xfrm>
              <a:off x="1241495" y="4170195"/>
              <a:ext cx="861430" cy="861430"/>
            </a:xfrm>
            <a:prstGeom prst="rect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Rectangle 40"/>
            <p:cNvSpPr/>
            <p:nvPr/>
          </p:nvSpPr>
          <p:spPr>
            <a:xfrm>
              <a:off x="4102528" y="4170195"/>
              <a:ext cx="861430" cy="861430"/>
            </a:xfrm>
            <a:prstGeom prst="rect">
              <a:avLst/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Rectangle 41"/>
            <p:cNvSpPr/>
            <p:nvPr/>
          </p:nvSpPr>
          <p:spPr>
            <a:xfrm>
              <a:off x="6963564" y="4170195"/>
              <a:ext cx="861430" cy="8614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7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Rectangle 48"/>
            <p:cNvSpPr/>
            <p:nvPr/>
          </p:nvSpPr>
          <p:spPr>
            <a:xfrm>
              <a:off x="9814907" y="4170195"/>
              <a:ext cx="861430" cy="861430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8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87" name="Teardrop 8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8" name="Teardrop 8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9" name="Teardrop 8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2" name="Rectangle 9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2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380317" y="1461246"/>
            <a:ext cx="1532964" cy="1592917"/>
            <a:chOff x="5380317" y="2017058"/>
            <a:chExt cx="1532964" cy="1592917"/>
          </a:xfrm>
          <a:solidFill>
            <a:srgbClr val="A1BB22"/>
          </a:solidFill>
        </p:grpSpPr>
        <p:sp>
          <p:nvSpPr>
            <p:cNvPr id="2" name="Oval 1"/>
            <p:cNvSpPr/>
            <p:nvPr/>
          </p:nvSpPr>
          <p:spPr>
            <a:xfrm>
              <a:off x="5380317" y="2017058"/>
              <a:ext cx="1532964" cy="15329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iamond 12"/>
            <p:cNvSpPr/>
            <p:nvPr/>
          </p:nvSpPr>
          <p:spPr>
            <a:xfrm>
              <a:off x="6026149" y="3441700"/>
              <a:ext cx="241300" cy="168275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823633" y="19045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/>
            <a:r>
              <a:rPr lang="en-US" sz="3600" dirty="0">
                <a:solidFill>
                  <a:prstClr val="white"/>
                </a:solidFill>
                <a:latin typeface="FontAwesome" pitchFamily="2" charset="0"/>
              </a:rPr>
              <a:t>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5485" y="3057742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Welcome message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22748" y="3449657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welcome to idea presentation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169" y="3986047"/>
            <a:ext cx="8136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Nullam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nisl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sapien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turpis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venenatis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fringilla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auctor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vitae ante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rutrum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commodo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2747" y="5521012"/>
            <a:ext cx="384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Let`s start!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3633" y="5921122"/>
            <a:ext cx="646331" cy="45719"/>
          </a:xfrm>
          <a:prstGeom prst="rect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</p:cNvCxnSpPr>
          <p:nvPr/>
        </p:nvCxnSpPr>
        <p:spPr>
          <a:xfrm flipH="1">
            <a:off x="6146797" y="5966841"/>
            <a:ext cx="2" cy="89115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329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ListFive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Oval 21"/>
            <p:cNvSpPr/>
            <p:nvPr/>
          </p:nvSpPr>
          <p:spPr>
            <a:xfrm>
              <a:off x="1241495" y="1808211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Oval 22"/>
            <p:cNvSpPr/>
            <p:nvPr/>
          </p:nvSpPr>
          <p:spPr>
            <a:xfrm>
              <a:off x="4102528" y="1808211"/>
              <a:ext cx="861430" cy="861430"/>
            </a:xfrm>
            <a:prstGeom prst="ellipse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Oval 23"/>
            <p:cNvSpPr/>
            <p:nvPr/>
          </p:nvSpPr>
          <p:spPr>
            <a:xfrm>
              <a:off x="6963564" y="1808211"/>
              <a:ext cx="861430" cy="861430"/>
            </a:xfrm>
            <a:prstGeom prst="ellipse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Oval 36"/>
            <p:cNvSpPr/>
            <p:nvPr/>
          </p:nvSpPr>
          <p:spPr>
            <a:xfrm>
              <a:off x="9814907" y="1808211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Oval 39"/>
            <p:cNvSpPr/>
            <p:nvPr/>
          </p:nvSpPr>
          <p:spPr>
            <a:xfrm>
              <a:off x="1241495" y="4170195"/>
              <a:ext cx="861430" cy="861430"/>
            </a:xfrm>
            <a:prstGeom prst="ellipse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Oval 40"/>
            <p:cNvSpPr/>
            <p:nvPr/>
          </p:nvSpPr>
          <p:spPr>
            <a:xfrm>
              <a:off x="4102528" y="4170195"/>
              <a:ext cx="861430" cy="861430"/>
            </a:xfrm>
            <a:prstGeom prst="ellipse">
              <a:avLst/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Oval 41"/>
            <p:cNvSpPr/>
            <p:nvPr/>
          </p:nvSpPr>
          <p:spPr>
            <a:xfrm>
              <a:off x="6963564" y="4170195"/>
              <a:ext cx="861430" cy="86143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7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Oval 48"/>
            <p:cNvSpPr/>
            <p:nvPr/>
          </p:nvSpPr>
          <p:spPr>
            <a:xfrm>
              <a:off x="9814907" y="4170195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8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2" name="Teardrop 7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Teardrop 7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Teardrop 7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7" name="Rectangle 7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5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ListSix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Teardrop 21"/>
            <p:cNvSpPr/>
            <p:nvPr/>
          </p:nvSpPr>
          <p:spPr>
            <a:xfrm>
              <a:off x="1241495" y="1808211"/>
              <a:ext cx="861430" cy="861430"/>
            </a:xfrm>
            <a:prstGeom prst="teardrop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Teardrop 22"/>
            <p:cNvSpPr/>
            <p:nvPr/>
          </p:nvSpPr>
          <p:spPr>
            <a:xfrm>
              <a:off x="4102528" y="1808211"/>
              <a:ext cx="861430" cy="861430"/>
            </a:xfrm>
            <a:prstGeom prst="teardrop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Teardrop 23"/>
            <p:cNvSpPr/>
            <p:nvPr/>
          </p:nvSpPr>
          <p:spPr>
            <a:xfrm>
              <a:off x="6963564" y="1808211"/>
              <a:ext cx="861430" cy="861430"/>
            </a:xfrm>
            <a:prstGeom prst="teardrop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>
              <a:off x="9814907" y="1808211"/>
              <a:ext cx="861430" cy="86143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Teardrop 39"/>
            <p:cNvSpPr/>
            <p:nvPr/>
          </p:nvSpPr>
          <p:spPr>
            <a:xfrm>
              <a:off x="1241495" y="4170195"/>
              <a:ext cx="861430" cy="861430"/>
            </a:xfrm>
            <a:prstGeom prst="teardrop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Teardrop 40"/>
            <p:cNvSpPr/>
            <p:nvPr/>
          </p:nvSpPr>
          <p:spPr>
            <a:xfrm>
              <a:off x="4102528" y="4170195"/>
              <a:ext cx="861430" cy="861430"/>
            </a:xfrm>
            <a:prstGeom prst="teardrop">
              <a:avLst/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Teardrop 41"/>
            <p:cNvSpPr/>
            <p:nvPr/>
          </p:nvSpPr>
          <p:spPr>
            <a:xfrm>
              <a:off x="6963564" y="4170195"/>
              <a:ext cx="861430" cy="861430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7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Teardrop 48"/>
            <p:cNvSpPr/>
            <p:nvPr/>
          </p:nvSpPr>
          <p:spPr>
            <a:xfrm>
              <a:off x="9814907" y="4170195"/>
              <a:ext cx="861430" cy="861430"/>
            </a:xfrm>
            <a:prstGeom prst="teardrop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8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2" name="Teardrop 7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Teardrop 7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Teardrop 7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7" name="Rectangle 7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7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Portfolio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SampleOne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50651" y="1608738"/>
            <a:ext cx="2560644" cy="1969096"/>
            <a:chOff x="1650651" y="1608738"/>
            <a:chExt cx="2560644" cy="1969096"/>
          </a:xfrm>
        </p:grpSpPr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93399540"/>
                </p:ext>
              </p:extLst>
            </p:nvPr>
          </p:nvGraphicFramePr>
          <p:xfrm>
            <a:off x="1650651" y="1608738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3099136" y="3158008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A1BC1F"/>
                  </a:solidFill>
                  <a:latin typeface="Lato Light" panose="020F0302020204030203" pitchFamily="34" charset="0"/>
                </a:rPr>
                <a:t>Sample One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9567" y="33316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76776" y="3842486"/>
            <a:ext cx="2534519" cy="1983337"/>
            <a:chOff x="1676776" y="3842486"/>
            <a:chExt cx="2534519" cy="1983337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1396231703"/>
                </p:ext>
              </p:extLst>
            </p:nvPr>
          </p:nvGraphicFramePr>
          <p:xfrm>
            <a:off x="1676776" y="3842486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3065794" y="5410325"/>
              <a:ext cx="11397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A1BB22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302020204030203" pitchFamily="34" charset="0"/>
                </a:rPr>
                <a:t>Four</a:t>
              </a:r>
              <a:endParaRPr lang="en-US" sz="1400" dirty="0">
                <a:solidFill>
                  <a:srgbClr val="A1BB22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567" y="5579602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51282" y="1608738"/>
            <a:ext cx="2560644" cy="1964387"/>
            <a:chOff x="4851282" y="1608738"/>
            <a:chExt cx="2560644" cy="1964387"/>
          </a:xfrm>
        </p:grpSpPr>
        <p:graphicFrame>
          <p:nvGraphicFramePr>
            <p:cNvPr id="20" name="Diagram 19"/>
            <p:cNvGraphicFramePr/>
            <p:nvPr>
              <p:extLst>
                <p:ext uri="{D42A27DB-BD31-4B8C-83A1-F6EECF244321}">
                  <p14:modId xmlns:p14="http://schemas.microsoft.com/office/powerpoint/2010/main" val="1687077236"/>
                </p:ext>
              </p:extLst>
            </p:nvPr>
          </p:nvGraphicFramePr>
          <p:xfrm>
            <a:off x="4851282" y="1608738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6309128" y="3104147"/>
              <a:ext cx="1097032" cy="372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rgbClr val="A1BB22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302020204030203" pitchFamily="34" charset="0"/>
                </a:rPr>
                <a:t>Two</a:t>
              </a:r>
              <a:endParaRPr lang="en-US" sz="1400" dirty="0">
                <a:solidFill>
                  <a:srgbClr val="A1BB22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20198" y="3326904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51281" y="3842486"/>
            <a:ext cx="2560645" cy="1983337"/>
            <a:chOff x="4851281" y="3842486"/>
            <a:chExt cx="2560645" cy="1983337"/>
          </a:xfrm>
        </p:grpSpPr>
        <p:graphicFrame>
          <p:nvGraphicFramePr>
            <p:cNvPr id="19" name="Diagram 18"/>
            <p:cNvGraphicFramePr/>
            <p:nvPr>
              <p:extLst>
                <p:ext uri="{D42A27DB-BD31-4B8C-83A1-F6EECF244321}">
                  <p14:modId xmlns:p14="http://schemas.microsoft.com/office/powerpoint/2010/main" val="2348215819"/>
                </p:ext>
              </p:extLst>
            </p:nvPr>
          </p:nvGraphicFramePr>
          <p:xfrm>
            <a:off x="4851281" y="3842486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6306179" y="5410325"/>
              <a:ext cx="10999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A1BB22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302020204030203" pitchFamily="34" charset="0"/>
                </a:rPr>
                <a:t>Five</a:t>
              </a:r>
              <a:endParaRPr lang="en-US" sz="1400" dirty="0">
                <a:solidFill>
                  <a:srgbClr val="A1BB22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94550" y="5579602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47312" y="1614274"/>
            <a:ext cx="2560644" cy="1958850"/>
            <a:chOff x="7947312" y="1614274"/>
            <a:chExt cx="2560644" cy="1958850"/>
          </a:xfrm>
        </p:grpSpPr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val="3639563219"/>
                </p:ext>
              </p:extLst>
            </p:nvPr>
          </p:nvGraphicFramePr>
          <p:xfrm>
            <a:off x="7947312" y="1614274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9267557" y="3163544"/>
              <a:ext cx="1234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A1BB22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302020204030203" pitchFamily="34" charset="0"/>
                </a:rPr>
                <a:t>Three</a:t>
              </a:r>
              <a:endParaRPr lang="en-US" sz="1400" dirty="0">
                <a:solidFill>
                  <a:srgbClr val="A1BB22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90580" y="3326903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here.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73437" y="3848022"/>
            <a:ext cx="2534519" cy="1974280"/>
            <a:chOff x="7973437" y="3848022"/>
            <a:chExt cx="2534519" cy="1974280"/>
          </a:xfrm>
        </p:grpSpPr>
        <p:graphicFrame>
          <p:nvGraphicFramePr>
            <p:cNvPr id="25" name="Diagram 24"/>
            <p:cNvGraphicFramePr/>
            <p:nvPr>
              <p:extLst>
                <p:ext uri="{D42A27DB-BD31-4B8C-83A1-F6EECF244321}">
                  <p14:modId xmlns:p14="http://schemas.microsoft.com/office/powerpoint/2010/main" val="1493728944"/>
                </p:ext>
              </p:extLst>
            </p:nvPr>
          </p:nvGraphicFramePr>
          <p:xfrm>
            <a:off x="7973437" y="3848022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7" r:lo="rId28" r:qs="rId29" r:cs="rId30"/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9504801" y="5415861"/>
              <a:ext cx="9973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A1BB22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302020204030203" pitchFamily="34" charset="0"/>
                </a:rPr>
                <a:t>Six</a:t>
              </a:r>
              <a:endParaRPr lang="en-US" sz="1400" dirty="0">
                <a:solidFill>
                  <a:srgbClr val="A1BB22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024858" y="5576081"/>
              <a:ext cx="14830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Medium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Medium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4" name="Teardrop 5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Teardrop 5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Teardrop 5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9" name="Rectangle 5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9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89213396"/>
              </p:ext>
            </p:extLst>
          </p:nvPr>
        </p:nvGraphicFramePr>
        <p:xfrm>
          <a:off x="648450" y="1846927"/>
          <a:ext cx="6260350" cy="401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SingleProduct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40941" y="1822243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A1BB22"/>
                </a:solidFill>
                <a:latin typeface="Lato Light" panose="020F0302020204030203" pitchFamily="34" charset="0"/>
              </a:rPr>
              <a:t>Sample 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3467" y="2221278"/>
            <a:ext cx="4267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Etiam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convallis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orci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70864" y="3322171"/>
            <a:ext cx="4200435" cy="703364"/>
            <a:chOff x="7470864" y="3322171"/>
            <a:chExt cx="4200435" cy="703364"/>
          </a:xfrm>
        </p:grpSpPr>
        <p:sp>
          <p:nvSpPr>
            <p:cNvPr id="31" name="Teardrop 30"/>
            <p:cNvSpPr/>
            <p:nvPr/>
          </p:nvSpPr>
          <p:spPr>
            <a:xfrm rot="2700000">
              <a:off x="7470864" y="3411227"/>
              <a:ext cx="566845" cy="566845"/>
            </a:xfrm>
            <a:prstGeom prst="teardrop">
              <a:avLst/>
            </a:prstGeom>
            <a:noFill/>
            <a:ln w="28575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7520302" y="346693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000" dirty="0">
                  <a:solidFill>
                    <a:srgbClr val="A1BB22"/>
                  </a:solidFill>
                  <a:latin typeface="FontAwesome" pitchFamily="2" charset="0"/>
                </a:rPr>
                <a:t></a:t>
              </a:r>
              <a:endParaRPr lang="ru-RU" sz="2000" dirty="0">
                <a:solidFill>
                  <a:srgbClr val="A1BB22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71961" y="3322171"/>
              <a:ext cx="1426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Example One</a:t>
              </a:r>
              <a:endParaRPr lang="en-US" sz="1600" dirty="0">
                <a:solidFill>
                  <a:srgbClr val="A1BB22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80502" y="3563870"/>
              <a:ext cx="3490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dolor sit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consec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tetur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Etiam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et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convallis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70864" y="4121993"/>
            <a:ext cx="4211902" cy="703364"/>
            <a:chOff x="7470864" y="4121993"/>
            <a:chExt cx="4211902" cy="703364"/>
          </a:xfrm>
        </p:grpSpPr>
        <p:sp>
          <p:nvSpPr>
            <p:cNvPr id="33" name="Teardrop 32"/>
            <p:cNvSpPr/>
            <p:nvPr/>
          </p:nvSpPr>
          <p:spPr>
            <a:xfrm rot="2700000">
              <a:off x="7470864" y="4239391"/>
              <a:ext cx="566845" cy="566845"/>
            </a:xfrm>
            <a:prstGeom prst="teardrop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7520302" y="4286360"/>
              <a:ext cx="472905" cy="47290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</a:t>
              </a:r>
              <a:endPara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83428" y="4121993"/>
              <a:ext cx="1427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Example Two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91969" y="4363692"/>
              <a:ext cx="3490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dolor sit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consec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tetur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Etiam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et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convallis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70863" y="4994237"/>
            <a:ext cx="4200436" cy="703364"/>
            <a:chOff x="7470863" y="4994237"/>
            <a:chExt cx="4200436" cy="703364"/>
          </a:xfrm>
        </p:grpSpPr>
        <p:sp>
          <p:nvSpPr>
            <p:cNvPr id="34" name="Teardrop 33"/>
            <p:cNvSpPr/>
            <p:nvPr/>
          </p:nvSpPr>
          <p:spPr>
            <a:xfrm rot="2700000">
              <a:off x="7470863" y="5067555"/>
              <a:ext cx="566845" cy="566845"/>
            </a:xfrm>
            <a:prstGeom prst="teardrop">
              <a:avLst/>
            </a:prstGeom>
            <a:noFill/>
            <a:ln w="28575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>
              <a:spLocks noChangeAspect="1"/>
            </p:cNvSpPr>
            <p:nvPr/>
          </p:nvSpPr>
          <p:spPr>
            <a:xfrm>
              <a:off x="7520301" y="5118290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000" dirty="0">
                  <a:solidFill>
                    <a:srgbClr val="657515"/>
                  </a:solidFill>
                  <a:latin typeface="FontAwesome" pitchFamily="2" charset="0"/>
                </a:rPr>
                <a:t></a:t>
              </a:r>
              <a:endParaRPr lang="ru-RU" sz="2000" dirty="0">
                <a:solidFill>
                  <a:srgbClr val="657515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71961" y="4994237"/>
              <a:ext cx="15840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Example Three</a:t>
              </a:r>
              <a:endParaRPr lang="en-US" sz="1600" dirty="0">
                <a:solidFill>
                  <a:srgbClr val="657515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80502" y="5235936"/>
              <a:ext cx="3490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dolor sit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consec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tetur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Etiam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et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convallis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4" name="Teardrop 5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Teardrop 5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Teardrop 5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9" name="Rectangle 5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9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MultipleProduct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291013551"/>
              </p:ext>
            </p:extLst>
          </p:nvPr>
        </p:nvGraphicFramePr>
        <p:xfrm>
          <a:off x="594840" y="2539084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2" name="Diagram 81"/>
          <p:cNvGraphicFramePr/>
          <p:nvPr>
            <p:extLst>
              <p:ext uri="{D42A27DB-BD31-4B8C-83A1-F6EECF244321}">
                <p14:modId xmlns:p14="http://schemas.microsoft.com/office/powerpoint/2010/main" val="1014115239"/>
              </p:ext>
            </p:extLst>
          </p:nvPr>
        </p:nvGraphicFramePr>
        <p:xfrm>
          <a:off x="4252960" y="2539083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6" name="Diagram 85"/>
          <p:cNvGraphicFramePr/>
          <p:nvPr>
            <p:extLst>
              <p:ext uri="{D42A27DB-BD31-4B8C-83A1-F6EECF244321}">
                <p14:modId xmlns:p14="http://schemas.microsoft.com/office/powerpoint/2010/main" val="4291736707"/>
              </p:ext>
            </p:extLst>
          </p:nvPr>
        </p:nvGraphicFramePr>
        <p:xfrm>
          <a:off x="7911080" y="2538690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2" name="Diagram 91"/>
          <p:cNvGraphicFramePr/>
          <p:nvPr>
            <p:extLst>
              <p:ext uri="{D42A27DB-BD31-4B8C-83A1-F6EECF244321}">
                <p14:modId xmlns:p14="http://schemas.microsoft.com/office/powerpoint/2010/main" val="2127667783"/>
              </p:ext>
            </p:extLst>
          </p:nvPr>
        </p:nvGraphicFramePr>
        <p:xfrm>
          <a:off x="2423900" y="4024407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4" name="Diagram 93"/>
          <p:cNvGraphicFramePr/>
          <p:nvPr>
            <p:extLst>
              <p:ext uri="{D42A27DB-BD31-4B8C-83A1-F6EECF244321}">
                <p14:modId xmlns:p14="http://schemas.microsoft.com/office/powerpoint/2010/main" val="347601745"/>
              </p:ext>
            </p:extLst>
          </p:nvPr>
        </p:nvGraphicFramePr>
        <p:xfrm>
          <a:off x="6082020" y="4024406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8" name="Diagram 97"/>
          <p:cNvGraphicFramePr/>
          <p:nvPr>
            <p:extLst>
              <p:ext uri="{D42A27DB-BD31-4B8C-83A1-F6EECF244321}">
                <p14:modId xmlns:p14="http://schemas.microsoft.com/office/powerpoint/2010/main" val="1175659600"/>
              </p:ext>
            </p:extLst>
          </p:nvPr>
        </p:nvGraphicFramePr>
        <p:xfrm>
          <a:off x="9740140" y="4024013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14" name="Content Placeholder 4"/>
          <p:cNvSpPr txBox="1">
            <a:spLocks/>
          </p:cNvSpPr>
          <p:nvPr/>
        </p:nvSpPr>
        <p:spPr>
          <a:xfrm>
            <a:off x="545002" y="1612574"/>
            <a:ext cx="10984557" cy="6364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Cras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at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ultricies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ex.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Vivamus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mattis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ex.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Aenean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pretium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sodales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egestas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vitae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scelerisque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magna.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Aenean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sodales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egestas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vitae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scelerisque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magna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4840" y="4024013"/>
            <a:ext cx="1829060" cy="1486109"/>
            <a:chOff x="594840" y="4024013"/>
            <a:chExt cx="1829060" cy="1486109"/>
          </a:xfrm>
        </p:grpSpPr>
        <p:sp>
          <p:nvSpPr>
            <p:cNvPr id="97" name="Rectangle 96"/>
            <p:cNvSpPr/>
            <p:nvPr/>
          </p:nvSpPr>
          <p:spPr>
            <a:xfrm>
              <a:off x="594840" y="4024013"/>
              <a:ext cx="1829060" cy="1486109"/>
            </a:xfrm>
            <a:prstGeom prst="rect">
              <a:avLst/>
            </a:prstGeom>
            <a:solidFill>
              <a:srgbClr val="A1BB2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0" name="Title 13"/>
            <p:cNvSpPr txBox="1">
              <a:spLocks/>
            </p:cNvSpPr>
            <p:nvPr/>
          </p:nvSpPr>
          <p:spPr>
            <a:xfrm>
              <a:off x="879359" y="426130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74" name="Content Placeholder 2"/>
            <p:cNvSpPr txBox="1">
              <a:spLocks/>
            </p:cNvSpPr>
            <p:nvPr/>
          </p:nvSpPr>
          <p:spPr>
            <a:xfrm>
              <a:off x="736479" y="457318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52960" y="4024014"/>
            <a:ext cx="1829060" cy="1486109"/>
            <a:chOff x="4252960" y="4024014"/>
            <a:chExt cx="1829060" cy="1486109"/>
          </a:xfrm>
        </p:grpSpPr>
        <p:sp>
          <p:nvSpPr>
            <p:cNvPr id="89" name="Rectangle 88"/>
            <p:cNvSpPr/>
            <p:nvPr/>
          </p:nvSpPr>
          <p:spPr>
            <a:xfrm>
              <a:off x="4252960" y="4024014"/>
              <a:ext cx="1829060" cy="148610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" name="Title 13"/>
            <p:cNvSpPr txBox="1">
              <a:spLocks/>
            </p:cNvSpPr>
            <p:nvPr/>
          </p:nvSpPr>
          <p:spPr>
            <a:xfrm>
              <a:off x="4524400" y="426130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4381520" y="457318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911080" y="4024013"/>
            <a:ext cx="1829060" cy="1486109"/>
            <a:chOff x="7911080" y="4024013"/>
            <a:chExt cx="1829060" cy="1486109"/>
          </a:xfrm>
        </p:grpSpPr>
        <p:sp>
          <p:nvSpPr>
            <p:cNvPr id="93" name="Rectangle 92"/>
            <p:cNvSpPr/>
            <p:nvPr/>
          </p:nvSpPr>
          <p:spPr>
            <a:xfrm>
              <a:off x="7911080" y="4024013"/>
              <a:ext cx="1829060" cy="1486109"/>
            </a:xfrm>
            <a:prstGeom prst="rect">
              <a:avLst/>
            </a:prstGeom>
            <a:solidFill>
              <a:srgbClr val="899F1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Title 13"/>
            <p:cNvSpPr txBox="1">
              <a:spLocks/>
            </p:cNvSpPr>
            <p:nvPr/>
          </p:nvSpPr>
          <p:spPr>
            <a:xfrm>
              <a:off x="8181859" y="426130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8038979" y="457318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23900" y="2538691"/>
            <a:ext cx="1829060" cy="1486109"/>
            <a:chOff x="2423900" y="2538691"/>
            <a:chExt cx="1829060" cy="1486109"/>
          </a:xfrm>
        </p:grpSpPr>
        <p:sp>
          <p:nvSpPr>
            <p:cNvPr id="73" name="Rectangle 72"/>
            <p:cNvSpPr/>
            <p:nvPr/>
          </p:nvSpPr>
          <p:spPr>
            <a:xfrm>
              <a:off x="2423900" y="2538691"/>
              <a:ext cx="1829060" cy="1486109"/>
            </a:xfrm>
            <a:prstGeom prst="rect">
              <a:avLst/>
            </a:prstGeom>
            <a:solidFill>
              <a:srgbClr val="65751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Title 13"/>
            <p:cNvSpPr txBox="1">
              <a:spLocks/>
            </p:cNvSpPr>
            <p:nvPr/>
          </p:nvSpPr>
          <p:spPr>
            <a:xfrm>
              <a:off x="2686720" y="279793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2543840" y="310981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82020" y="2538690"/>
            <a:ext cx="1829060" cy="1486109"/>
            <a:chOff x="6082020" y="2538690"/>
            <a:chExt cx="1829060" cy="1486109"/>
          </a:xfrm>
        </p:grpSpPr>
        <p:sp>
          <p:nvSpPr>
            <p:cNvPr id="81" name="Rectangle 80"/>
            <p:cNvSpPr/>
            <p:nvPr/>
          </p:nvSpPr>
          <p:spPr>
            <a:xfrm>
              <a:off x="6082020" y="2538690"/>
              <a:ext cx="1829060" cy="1486109"/>
            </a:xfrm>
            <a:prstGeom prst="rect">
              <a:avLst/>
            </a:prstGeom>
            <a:solidFill>
              <a:srgbClr val="C6DE4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Title 13"/>
            <p:cNvSpPr txBox="1">
              <a:spLocks/>
            </p:cNvSpPr>
            <p:nvPr/>
          </p:nvSpPr>
          <p:spPr>
            <a:xfrm>
              <a:off x="6350361" y="279793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6207481" y="310981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740140" y="2538297"/>
            <a:ext cx="1829060" cy="1486109"/>
            <a:chOff x="9740140" y="2538297"/>
            <a:chExt cx="1829060" cy="1486109"/>
          </a:xfrm>
        </p:grpSpPr>
        <p:sp>
          <p:nvSpPr>
            <p:cNvPr id="85" name="Rectangle 84"/>
            <p:cNvSpPr/>
            <p:nvPr/>
          </p:nvSpPr>
          <p:spPr>
            <a:xfrm>
              <a:off x="9740140" y="2538297"/>
              <a:ext cx="1829060" cy="148610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Title 13"/>
            <p:cNvSpPr txBox="1">
              <a:spLocks/>
            </p:cNvSpPr>
            <p:nvPr/>
          </p:nvSpPr>
          <p:spPr>
            <a:xfrm>
              <a:off x="10007058" y="279793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9864178" y="310981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sp>
        <p:nvSpPr>
          <p:cNvPr id="69" name="Rectangle 6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9" name="Teardrop 7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0" name="Teardrop 7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3" name="Teardrop 8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8" name="Rectangle 8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Rectangle 8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34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014714766"/>
              </p:ext>
            </p:extLst>
          </p:nvPr>
        </p:nvGraphicFramePr>
        <p:xfrm>
          <a:off x="6374932" y="1836489"/>
          <a:ext cx="5013314" cy="401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375313" y="4973468"/>
            <a:ext cx="5012107" cy="875222"/>
            <a:chOff x="823543" y="4983957"/>
            <a:chExt cx="5012107" cy="875222"/>
          </a:xfrm>
          <a:solidFill>
            <a:srgbClr val="FF8504">
              <a:alpha val="80000"/>
            </a:srgbClr>
          </a:solidFill>
        </p:grpSpPr>
        <p:sp>
          <p:nvSpPr>
            <p:cNvPr id="18" name="Rectangle 17"/>
            <p:cNvSpPr/>
            <p:nvPr/>
          </p:nvSpPr>
          <p:spPr>
            <a:xfrm>
              <a:off x="823543" y="5095091"/>
              <a:ext cx="5012107" cy="764088"/>
            </a:xfrm>
            <a:prstGeom prst="rect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290181" y="4983957"/>
              <a:ext cx="395744" cy="111545"/>
            </a:xfrm>
            <a:prstGeom prst="triangle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999909757"/>
              </p:ext>
            </p:extLst>
          </p:nvPr>
        </p:nvGraphicFramePr>
        <p:xfrm>
          <a:off x="823815" y="1846927"/>
          <a:ext cx="5013314" cy="401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23543" y="4983957"/>
            <a:ext cx="5012107" cy="875222"/>
            <a:chOff x="823543" y="4983957"/>
            <a:chExt cx="5012107" cy="875222"/>
          </a:xfrm>
          <a:solidFill>
            <a:srgbClr val="A1BB22"/>
          </a:solidFill>
        </p:grpSpPr>
        <p:sp>
          <p:nvSpPr>
            <p:cNvPr id="4" name="Rectangle 3"/>
            <p:cNvSpPr/>
            <p:nvPr/>
          </p:nvSpPr>
          <p:spPr>
            <a:xfrm>
              <a:off x="823543" y="5095091"/>
              <a:ext cx="5012107" cy="764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290181" y="4983957"/>
              <a:ext cx="395744" cy="1115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TwoColumn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05467" y="5257698"/>
            <a:ext cx="1391728" cy="419826"/>
            <a:chOff x="4165767" y="5266208"/>
            <a:chExt cx="1391728" cy="419826"/>
          </a:xfrm>
        </p:grpSpPr>
        <p:sp>
          <p:nvSpPr>
            <p:cNvPr id="8" name="TextBox 7"/>
            <p:cNvSpPr txBox="1"/>
            <p:nvPr/>
          </p:nvSpPr>
          <p:spPr>
            <a:xfrm>
              <a:off x="4445336" y="5266208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One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55367" y="5257698"/>
            <a:ext cx="1391728" cy="419826"/>
            <a:chOff x="4165767" y="5266208"/>
            <a:chExt cx="1391728" cy="419826"/>
          </a:xfrm>
        </p:grpSpPr>
        <p:sp>
          <p:nvSpPr>
            <p:cNvPr id="13" name="TextBox 12"/>
            <p:cNvSpPr txBox="1"/>
            <p:nvPr/>
          </p:nvSpPr>
          <p:spPr>
            <a:xfrm>
              <a:off x="4454697" y="5266208"/>
              <a:ext cx="1097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Two</a:t>
              </a:r>
              <a:endParaRPr lang="en-US" sz="14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4" name="Teardrop 4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Teardrop 4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Teardrop 4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9" name="Rectangle 4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10350768"/>
              </p:ext>
            </p:extLst>
          </p:nvPr>
        </p:nvGraphicFramePr>
        <p:xfrm>
          <a:off x="648450" y="1732627"/>
          <a:ext cx="3322301" cy="411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47700" y="4901667"/>
            <a:ext cx="3321051" cy="947816"/>
            <a:chOff x="647700" y="4901667"/>
            <a:chExt cx="3321051" cy="947816"/>
          </a:xfrm>
          <a:solidFill>
            <a:srgbClr val="A1BB22"/>
          </a:solidFill>
        </p:grpSpPr>
        <p:sp>
          <p:nvSpPr>
            <p:cNvPr id="4" name="Rectangle 3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ThreeColumn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14037" y="5213894"/>
            <a:ext cx="1391728" cy="419826"/>
            <a:chOff x="4165767" y="5266208"/>
            <a:chExt cx="1391728" cy="419826"/>
          </a:xfrm>
        </p:grpSpPr>
        <p:sp>
          <p:nvSpPr>
            <p:cNvPr id="13" name="TextBox 12"/>
            <p:cNvSpPr txBox="1"/>
            <p:nvPr/>
          </p:nvSpPr>
          <p:spPr>
            <a:xfrm>
              <a:off x="4445336" y="5266208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One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2862879874"/>
              </p:ext>
            </p:extLst>
          </p:nvPr>
        </p:nvGraphicFramePr>
        <p:xfrm>
          <a:off x="4420350" y="1735803"/>
          <a:ext cx="3322301" cy="411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4419600" y="4917722"/>
            <a:ext cx="3321051" cy="947816"/>
            <a:chOff x="647700" y="4901667"/>
            <a:chExt cx="3321051" cy="94781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3" name="Rectangle 32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85937" y="5217070"/>
            <a:ext cx="1391728" cy="419826"/>
            <a:chOff x="4165767" y="5266208"/>
            <a:chExt cx="1391728" cy="419826"/>
          </a:xfrm>
        </p:grpSpPr>
        <p:sp>
          <p:nvSpPr>
            <p:cNvPr id="36" name="TextBox 35"/>
            <p:cNvSpPr txBox="1"/>
            <p:nvPr/>
          </p:nvSpPr>
          <p:spPr>
            <a:xfrm>
              <a:off x="4454697" y="5266208"/>
              <a:ext cx="1097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Two</a:t>
              </a:r>
              <a:endParaRPr lang="en-US" sz="14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549724392"/>
              </p:ext>
            </p:extLst>
          </p:nvPr>
        </p:nvGraphicFramePr>
        <p:xfrm>
          <a:off x="8203721" y="1740565"/>
          <a:ext cx="3322301" cy="411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8202971" y="4909605"/>
            <a:ext cx="3321051" cy="947816"/>
            <a:chOff x="647700" y="4901667"/>
            <a:chExt cx="3321051" cy="947816"/>
          </a:xfrm>
          <a:solidFill>
            <a:srgbClr val="657515"/>
          </a:solidFill>
        </p:grpSpPr>
        <p:sp>
          <p:nvSpPr>
            <p:cNvPr id="40" name="Rectangle 39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969308" y="5221832"/>
            <a:ext cx="1391728" cy="419826"/>
            <a:chOff x="4165767" y="5266208"/>
            <a:chExt cx="1391728" cy="419826"/>
          </a:xfrm>
        </p:grpSpPr>
        <p:sp>
          <p:nvSpPr>
            <p:cNvPr id="43" name="TextBox 42"/>
            <p:cNvSpPr txBox="1"/>
            <p:nvPr/>
          </p:nvSpPr>
          <p:spPr>
            <a:xfrm>
              <a:off x="4321904" y="5266208"/>
              <a:ext cx="12298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Three</a:t>
              </a:r>
              <a:endParaRPr lang="en-US" sz="14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2" name="Teardrop 6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Teardrop 6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Teardrop 6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7" name="Rectangle 6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8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75419015"/>
              </p:ext>
            </p:extLst>
          </p:nvPr>
        </p:nvGraphicFramePr>
        <p:xfrm>
          <a:off x="73989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FiveColumn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113069093"/>
              </p:ext>
            </p:extLst>
          </p:nvPr>
        </p:nvGraphicFramePr>
        <p:xfrm>
          <a:off x="289254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781493330"/>
              </p:ext>
            </p:extLst>
          </p:nvPr>
        </p:nvGraphicFramePr>
        <p:xfrm>
          <a:off x="5045191" y="1780521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080587990"/>
              </p:ext>
            </p:extLst>
          </p:nvPr>
        </p:nvGraphicFramePr>
        <p:xfrm>
          <a:off x="7197841" y="1782906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129179920"/>
              </p:ext>
            </p:extLst>
          </p:nvPr>
        </p:nvGraphicFramePr>
        <p:xfrm>
          <a:off x="9369541" y="1782904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8100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9027" y="4333260"/>
            <a:ext cx="2058236" cy="530745"/>
            <a:chOff x="739027" y="4333260"/>
            <a:chExt cx="2058236" cy="530745"/>
          </a:xfrm>
          <a:solidFill>
            <a:srgbClr val="A1BB22"/>
          </a:solidFill>
        </p:grpSpPr>
        <p:sp>
          <p:nvSpPr>
            <p:cNvPr id="6" name="Rectangle 5"/>
            <p:cNvSpPr/>
            <p:nvPr/>
          </p:nvSpPr>
          <p:spPr>
            <a:xfrm>
              <a:off x="739027" y="4333260"/>
              <a:ext cx="2058236" cy="458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Brand</a:t>
              </a: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1560732" y="4791071"/>
              <a:ext cx="412443" cy="729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90839" y="4333260"/>
            <a:ext cx="2063001" cy="530745"/>
            <a:chOff x="2890839" y="4333260"/>
            <a:chExt cx="2063001" cy="53074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0" name="Rectangle 29"/>
            <p:cNvSpPr/>
            <p:nvPr/>
          </p:nvSpPr>
          <p:spPr>
            <a:xfrm>
              <a:off x="2890839" y="4333260"/>
              <a:ext cx="2063001" cy="458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Current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 rot="10800000">
              <a:off x="3719980" y="4791071"/>
              <a:ext cx="412443" cy="729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45034" y="4333260"/>
            <a:ext cx="2060616" cy="530745"/>
            <a:chOff x="5045034" y="4333260"/>
            <a:chExt cx="2060616" cy="530745"/>
          </a:xfrm>
          <a:solidFill>
            <a:srgbClr val="899F1D"/>
          </a:solidFill>
        </p:grpSpPr>
        <p:sp>
          <p:nvSpPr>
            <p:cNvPr id="45" name="Rectangle 44"/>
            <p:cNvSpPr/>
            <p:nvPr/>
          </p:nvSpPr>
          <p:spPr>
            <a:xfrm>
              <a:off x="5045034" y="4333260"/>
              <a:ext cx="2060616" cy="458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Trend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5869120" y="4791071"/>
              <a:ext cx="412443" cy="729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99227" y="4335641"/>
            <a:ext cx="2058942" cy="528364"/>
            <a:chOff x="7199227" y="4335641"/>
            <a:chExt cx="2058942" cy="528364"/>
          </a:xfrm>
          <a:solidFill>
            <a:srgbClr val="C6DE4E"/>
          </a:solidFill>
        </p:grpSpPr>
        <p:sp>
          <p:nvSpPr>
            <p:cNvPr id="46" name="Rectangle 45"/>
            <p:cNvSpPr/>
            <p:nvPr/>
          </p:nvSpPr>
          <p:spPr>
            <a:xfrm>
              <a:off x="7199227" y="4335641"/>
              <a:ext cx="2058942" cy="458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Design</a:t>
              </a: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8018259" y="4791071"/>
              <a:ext cx="412443" cy="729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370219" y="4335641"/>
            <a:ext cx="2061064" cy="528364"/>
            <a:chOff x="9370219" y="4335641"/>
            <a:chExt cx="2061064" cy="528364"/>
          </a:xfrm>
          <a:solidFill>
            <a:srgbClr val="657515"/>
          </a:solidFill>
        </p:grpSpPr>
        <p:sp>
          <p:nvSpPr>
            <p:cNvPr id="47" name="Rectangle 46"/>
            <p:cNvSpPr/>
            <p:nvPr/>
          </p:nvSpPr>
          <p:spPr>
            <a:xfrm>
              <a:off x="9370219" y="4335641"/>
              <a:ext cx="2061064" cy="458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Artwork</a:t>
              </a:r>
              <a:endParaRPr lang="en-US" sz="1200" dirty="0" smtClean="0">
                <a:latin typeface="Lato Light" panose="020F0302020204030203" pitchFamily="34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10194529" y="4791071"/>
              <a:ext cx="412443" cy="729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60418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2427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64745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1015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7" name="Teardrop 5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2" name="Rectangle 6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4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84070166"/>
              </p:ext>
            </p:extLst>
          </p:nvPr>
        </p:nvGraphicFramePr>
        <p:xfrm>
          <a:off x="73989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FiveColumn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241432539"/>
              </p:ext>
            </p:extLst>
          </p:nvPr>
        </p:nvGraphicFramePr>
        <p:xfrm>
          <a:off x="289254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702383952"/>
              </p:ext>
            </p:extLst>
          </p:nvPr>
        </p:nvGraphicFramePr>
        <p:xfrm>
          <a:off x="5045191" y="1780521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246382974"/>
              </p:ext>
            </p:extLst>
          </p:nvPr>
        </p:nvGraphicFramePr>
        <p:xfrm>
          <a:off x="7197841" y="1782906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66767243"/>
              </p:ext>
            </p:extLst>
          </p:nvPr>
        </p:nvGraphicFramePr>
        <p:xfrm>
          <a:off x="9369541" y="1782904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6" name="Rectangle 5"/>
          <p:cNvSpPr/>
          <p:nvPr/>
        </p:nvSpPr>
        <p:spPr>
          <a:xfrm>
            <a:off x="740569" y="4333260"/>
            <a:ext cx="2059075" cy="1654266"/>
          </a:xfrm>
          <a:prstGeom prst="rect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Brand</a:t>
            </a:r>
          </a:p>
          <a:p>
            <a:pPr algn="ctr"/>
            <a:endParaRPr lang="en-US" sz="1300" dirty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smtClean="0">
                <a:latin typeface="Lato Light" panose="020F0302020204030203" pitchFamily="34" charset="0"/>
              </a:rPr>
              <a:t>is the </a:t>
            </a:r>
            <a:r>
              <a:rPr lang="en-US" sz="1200" dirty="0">
                <a:latin typeface="Lato Light" panose="020F0302020204030203" pitchFamily="34" charset="0"/>
              </a:rPr>
              <a:t>simply dummy text of the printing and typesetting industry. </a:t>
            </a:r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has been </a:t>
            </a:r>
            <a:r>
              <a:rPr lang="en-US" sz="1200" dirty="0" smtClean="0">
                <a:latin typeface="Lato Light" panose="020F0302020204030203" pitchFamily="34" charset="0"/>
              </a:rPr>
              <a:t>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93220" y="4333260"/>
            <a:ext cx="2060619" cy="16542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Current</a:t>
            </a:r>
            <a:endParaRPr lang="en-US" dirty="0">
              <a:latin typeface="Lato Light" panose="020F0302020204030203" pitchFamily="34" charset="0"/>
            </a:endParaRP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45034" y="4333260"/>
            <a:ext cx="2060616" cy="1654266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Trend</a:t>
            </a: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99227" y="4335641"/>
            <a:ext cx="2058942" cy="1654266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Design</a:t>
            </a: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370219" y="4335641"/>
            <a:ext cx="2061064" cy="1654266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Artwork</a:t>
            </a: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3" name="Teardrop 4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Teardrop 4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1" name="Rectangle 5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7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704064263"/>
              </p:ext>
            </p:extLst>
          </p:nvPr>
        </p:nvGraphicFramePr>
        <p:xfrm>
          <a:off x="73989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FiveColumn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99660979"/>
              </p:ext>
            </p:extLst>
          </p:nvPr>
        </p:nvGraphicFramePr>
        <p:xfrm>
          <a:off x="289254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557761797"/>
              </p:ext>
            </p:extLst>
          </p:nvPr>
        </p:nvGraphicFramePr>
        <p:xfrm>
          <a:off x="5045191" y="1780521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854264144"/>
              </p:ext>
            </p:extLst>
          </p:nvPr>
        </p:nvGraphicFramePr>
        <p:xfrm>
          <a:off x="7197841" y="1782906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7422059"/>
              </p:ext>
            </p:extLst>
          </p:nvPr>
        </p:nvGraphicFramePr>
        <p:xfrm>
          <a:off x="9369541" y="1782904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36645" y="4335641"/>
            <a:ext cx="2062999" cy="1654266"/>
            <a:chOff x="736645" y="4335641"/>
            <a:chExt cx="2062999" cy="1654266"/>
          </a:xfrm>
        </p:grpSpPr>
        <p:sp>
          <p:nvSpPr>
            <p:cNvPr id="6" name="Round Same Side Corner Rectangle 5"/>
            <p:cNvSpPr/>
            <p:nvPr/>
          </p:nvSpPr>
          <p:spPr>
            <a:xfrm rot="10800000">
              <a:off x="736645" y="4335641"/>
              <a:ext cx="2062999" cy="1654266"/>
            </a:xfrm>
            <a:prstGeom prst="round2SameRect">
              <a:avLst>
                <a:gd name="adj1" fmla="val 9758"/>
                <a:gd name="adj2" fmla="val 0"/>
              </a:avLst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6645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Brand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90840" y="4335641"/>
            <a:ext cx="2063000" cy="1654266"/>
            <a:chOff x="2890840" y="4335641"/>
            <a:chExt cx="2063000" cy="1654266"/>
          </a:xfrm>
        </p:grpSpPr>
        <p:sp>
          <p:nvSpPr>
            <p:cNvPr id="30" name="Round Same Side Corner Rectangle 29"/>
            <p:cNvSpPr/>
            <p:nvPr/>
          </p:nvSpPr>
          <p:spPr>
            <a:xfrm rot="10800000">
              <a:off x="2890840" y="4335641"/>
              <a:ext cx="2063000" cy="1654266"/>
            </a:xfrm>
            <a:prstGeom prst="round2SameRect">
              <a:avLst>
                <a:gd name="adj1" fmla="val 8990"/>
                <a:gd name="adj2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01267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Current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45032" y="4335641"/>
            <a:ext cx="2063000" cy="1654266"/>
            <a:chOff x="5045032" y="4335641"/>
            <a:chExt cx="2063000" cy="1654266"/>
          </a:xfrm>
        </p:grpSpPr>
        <p:sp>
          <p:nvSpPr>
            <p:cNvPr id="45" name="Round Same Side Corner Rectangle 44"/>
            <p:cNvSpPr/>
            <p:nvPr/>
          </p:nvSpPr>
          <p:spPr>
            <a:xfrm rot="10800000">
              <a:off x="5045034" y="4335641"/>
              <a:ext cx="2062998" cy="1654266"/>
            </a:xfrm>
            <a:prstGeom prst="round2SameRect">
              <a:avLst>
                <a:gd name="adj1" fmla="val 8990"/>
                <a:gd name="adj2" fmla="val 0"/>
              </a:avLst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5032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Trend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99225" y="4335641"/>
            <a:ext cx="2058944" cy="1654266"/>
            <a:chOff x="7199225" y="4335641"/>
            <a:chExt cx="2058944" cy="1654266"/>
          </a:xfrm>
        </p:grpSpPr>
        <p:sp>
          <p:nvSpPr>
            <p:cNvPr id="46" name="Round Same Side Corner Rectangle 45"/>
            <p:cNvSpPr/>
            <p:nvPr/>
          </p:nvSpPr>
          <p:spPr>
            <a:xfrm rot="10800000">
              <a:off x="7199227" y="4335641"/>
              <a:ext cx="2058942" cy="1654266"/>
            </a:xfrm>
            <a:prstGeom prst="round2SameRect">
              <a:avLst>
                <a:gd name="adj1" fmla="val 7071"/>
                <a:gd name="adj2" fmla="val 0"/>
              </a:avLst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99225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Design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370219" y="4335641"/>
            <a:ext cx="2061064" cy="1654266"/>
            <a:chOff x="9370219" y="4335641"/>
            <a:chExt cx="2061064" cy="1654266"/>
          </a:xfrm>
        </p:grpSpPr>
        <p:sp>
          <p:nvSpPr>
            <p:cNvPr id="47" name="Round Same Side Corner Rectangle 46"/>
            <p:cNvSpPr/>
            <p:nvPr/>
          </p:nvSpPr>
          <p:spPr>
            <a:xfrm rot="10800000">
              <a:off x="9370219" y="4335641"/>
              <a:ext cx="2061064" cy="1654266"/>
            </a:xfrm>
            <a:prstGeom prst="round2SameRect">
              <a:avLst>
                <a:gd name="adj1" fmla="val 5535"/>
                <a:gd name="adj2" fmla="val 0"/>
              </a:avLst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79678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Artwork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6" name="Teardrop 6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1" name="Rectangle 7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5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146799" y="-2499"/>
            <a:ext cx="0" cy="684779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9191" y="1302746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/>
          <p:cNvSpPr/>
          <p:nvPr/>
        </p:nvSpPr>
        <p:spPr>
          <a:xfrm rot="2700000">
            <a:off x="4317086" y="901663"/>
            <a:ext cx="802166" cy="802166"/>
          </a:xfrm>
          <a:prstGeom prst="teardrop">
            <a:avLst/>
          </a:prstGeom>
          <a:noFill/>
          <a:ln w="57150">
            <a:solidFill>
              <a:srgbClr val="A1B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70597" y="1227368"/>
            <a:ext cx="150756" cy="150756"/>
          </a:xfrm>
          <a:prstGeom prst="ellipse">
            <a:avLst/>
          </a:prstGeom>
          <a:solidFill>
            <a:srgbClr val="A1BB2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278352" y="2683369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ardrop 34"/>
          <p:cNvSpPr/>
          <p:nvPr/>
        </p:nvSpPr>
        <p:spPr>
          <a:xfrm rot="13500000">
            <a:off x="7160389" y="2282286"/>
            <a:ext cx="802166" cy="802166"/>
          </a:xfrm>
          <a:prstGeom prst="teardrop">
            <a:avLst/>
          </a:prstGeom>
          <a:noFill/>
          <a:ln w="57150">
            <a:solidFill>
              <a:srgbClr val="657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70598" y="2607991"/>
            <a:ext cx="150756" cy="150756"/>
          </a:xfrm>
          <a:prstGeom prst="ellipse">
            <a:avLst/>
          </a:prstGeom>
          <a:solidFill>
            <a:srgbClr val="6575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5379191" y="3907104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ardrop 49"/>
          <p:cNvSpPr/>
          <p:nvPr/>
        </p:nvSpPr>
        <p:spPr>
          <a:xfrm rot="2700000">
            <a:off x="4317086" y="3506021"/>
            <a:ext cx="802166" cy="802166"/>
          </a:xfrm>
          <a:prstGeom prst="teardrop">
            <a:avLst/>
          </a:prstGeom>
          <a:noFill/>
          <a:ln w="57150">
            <a:solidFill>
              <a:srgbClr val="C6D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70597" y="3831726"/>
            <a:ext cx="150756" cy="150756"/>
          </a:xfrm>
          <a:prstGeom prst="ellipse">
            <a:avLst/>
          </a:prstGeom>
          <a:solidFill>
            <a:srgbClr val="C6DE4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6278351" y="5210284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ardrop 52"/>
          <p:cNvSpPr/>
          <p:nvPr/>
        </p:nvSpPr>
        <p:spPr>
          <a:xfrm rot="13500000">
            <a:off x="7160388" y="4809201"/>
            <a:ext cx="802166" cy="802166"/>
          </a:xfrm>
          <a:prstGeom prst="teardrop">
            <a:avLst/>
          </a:prstGeom>
          <a:noFill/>
          <a:ln w="57150">
            <a:solidFill>
              <a:srgbClr val="899F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70597" y="5134906"/>
            <a:ext cx="150756" cy="150756"/>
          </a:xfrm>
          <a:prstGeom prst="ellipse">
            <a:avLst/>
          </a:prstGeom>
          <a:solidFill>
            <a:srgbClr val="899F1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81992" y="1090963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1BB22"/>
                </a:solidFill>
                <a:latin typeface="FontAwesome" pitchFamily="2" charset="0"/>
              </a:rPr>
              <a:t></a:t>
            </a:r>
            <a:endParaRPr lang="ru-RU" sz="2400" dirty="0">
              <a:solidFill>
                <a:srgbClr val="A1BB2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25294" y="2458886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657515"/>
                </a:solidFill>
                <a:latin typeface="FontAwesome" pitchFamily="2" charset="0"/>
              </a:rPr>
              <a:t></a:t>
            </a:r>
            <a:endParaRPr lang="ru-RU" sz="2400" dirty="0">
              <a:solidFill>
                <a:srgbClr val="65751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72706" y="3695321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A1BB22"/>
                </a:solidFill>
                <a:latin typeface="FontAwesome" pitchFamily="2" charset="0"/>
              </a:rPr>
              <a:t></a:t>
            </a:r>
            <a:endParaRPr lang="ru-RU" sz="2400" dirty="0">
              <a:solidFill>
                <a:srgbClr val="A1BB2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25293" y="4979451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899F1D"/>
                </a:solidFill>
                <a:latin typeface="FontAwesome" pitchFamily="2" charset="0"/>
              </a:rPr>
              <a:t></a:t>
            </a:r>
            <a:endParaRPr lang="ru-RU" sz="2400" dirty="0">
              <a:solidFill>
                <a:srgbClr val="899F1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2887" y="73552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1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88898" y="2097094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2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48108" y="337745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3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85893" y="4701451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4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07849" y="907073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About us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35112" y="1298988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68063" y="2258899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Our team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68063" y="2650814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29558" y="3510104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Schedule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56821" y="3902019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68063" y="4846122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Sample of diagrams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68063" y="5238037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309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TeamOne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9241" y="1802653"/>
            <a:ext cx="2326341" cy="2326341"/>
            <a:chOff x="519241" y="1802653"/>
            <a:chExt cx="2326341" cy="2326341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535667106"/>
                </p:ext>
              </p:extLst>
            </p:nvPr>
          </p:nvGraphicFramePr>
          <p:xfrm>
            <a:off x="720563" y="2006274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Oval 1"/>
            <p:cNvSpPr/>
            <p:nvPr/>
          </p:nvSpPr>
          <p:spPr>
            <a:xfrm>
              <a:off x="519241" y="1802653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8100000">
            <a:off x="1420473" y="3743324"/>
            <a:ext cx="523875" cy="523875"/>
          </a:xfrm>
          <a:prstGeom prst="teardrop">
            <a:avLst/>
          </a:prstGeom>
          <a:solidFill>
            <a:srgbClr val="A1BB2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10039" y="1802654"/>
            <a:ext cx="2326341" cy="2326341"/>
            <a:chOff x="3310039" y="1802654"/>
            <a:chExt cx="2326341" cy="2326341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2309318455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Oval 52"/>
            <p:cNvSpPr/>
            <p:nvPr/>
          </p:nvSpPr>
          <p:spPr>
            <a:xfrm>
              <a:off x="3310039" y="1802654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8100000">
            <a:off x="4211271" y="3743325"/>
            <a:ext cx="523875" cy="523875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29865" y="1821498"/>
            <a:ext cx="2326341" cy="2326341"/>
            <a:chOff x="6129865" y="1821498"/>
            <a:chExt cx="2326341" cy="2326341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656878645"/>
                </p:ext>
              </p:extLst>
            </p:nvPr>
          </p:nvGraphicFramePr>
          <p:xfrm>
            <a:off x="6331187" y="2025119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6129865" y="1821498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8100000">
            <a:off x="7031097" y="3762169"/>
            <a:ext cx="523875" cy="523875"/>
          </a:xfrm>
          <a:prstGeom prst="teardrop">
            <a:avLst/>
          </a:prstGeom>
          <a:solidFill>
            <a:srgbClr val="C6DE4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920663" y="1821499"/>
            <a:ext cx="2326341" cy="2326341"/>
            <a:chOff x="8920663" y="1821499"/>
            <a:chExt cx="2326341" cy="2326341"/>
          </a:xfrm>
        </p:grpSpPr>
        <p:graphicFrame>
          <p:nvGraphicFramePr>
            <p:cNvPr id="58" name="Diagram 57"/>
            <p:cNvGraphicFramePr/>
            <p:nvPr>
              <p:extLst>
                <p:ext uri="{D42A27DB-BD31-4B8C-83A1-F6EECF244321}">
                  <p14:modId xmlns:p14="http://schemas.microsoft.com/office/powerpoint/2010/main" val="1599270617"/>
                </p:ext>
              </p:extLst>
            </p:nvPr>
          </p:nvGraphicFramePr>
          <p:xfrm>
            <a:off x="9121985" y="2025120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59" name="Oval 58"/>
            <p:cNvSpPr/>
            <p:nvPr/>
          </p:nvSpPr>
          <p:spPr>
            <a:xfrm>
              <a:off x="8920663" y="1821499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ardrop 59"/>
          <p:cNvSpPr/>
          <p:nvPr/>
        </p:nvSpPr>
        <p:spPr>
          <a:xfrm rot="8100000">
            <a:off x="9821895" y="3762170"/>
            <a:ext cx="523875" cy="523875"/>
          </a:xfrm>
          <a:prstGeom prst="teardrop">
            <a:avLst/>
          </a:prstGeom>
          <a:solidFill>
            <a:srgbClr val="65751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2313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A1BB22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7446" y="4360640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37300" y="4355251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6DE4E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18319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657515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5274" y="4964101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3857015" y="4964101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6676841" y="4964101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9465398" y="4964101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394545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85343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05169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95967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80" name="Teardrop 7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Teardrop 8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Teardrop 8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5" name="Rectangle 8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88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TeamTwo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9241" y="1802653"/>
            <a:ext cx="2326341" cy="2326341"/>
            <a:chOff x="519241" y="1802653"/>
            <a:chExt cx="2326341" cy="2326341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611702843"/>
                </p:ext>
              </p:extLst>
            </p:nvPr>
          </p:nvGraphicFramePr>
          <p:xfrm>
            <a:off x="720563" y="2006274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519241" y="1802653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8100000">
            <a:off x="1420473" y="3743324"/>
            <a:ext cx="523875" cy="523875"/>
          </a:xfrm>
          <a:prstGeom prst="teardrop">
            <a:avLst/>
          </a:prstGeom>
          <a:solidFill>
            <a:srgbClr val="A1BB2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10039" y="1802654"/>
            <a:ext cx="2326341" cy="2326341"/>
            <a:chOff x="3310039" y="1802654"/>
            <a:chExt cx="2326341" cy="2326341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3750218118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Rectangle 52"/>
            <p:cNvSpPr/>
            <p:nvPr/>
          </p:nvSpPr>
          <p:spPr>
            <a:xfrm>
              <a:off x="3310039" y="1802654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8100000">
            <a:off x="4211271" y="3743325"/>
            <a:ext cx="523875" cy="523875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29865" y="1821498"/>
            <a:ext cx="2326341" cy="2326341"/>
            <a:chOff x="6129865" y="1821498"/>
            <a:chExt cx="2326341" cy="2326341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1393275965"/>
                </p:ext>
              </p:extLst>
            </p:nvPr>
          </p:nvGraphicFramePr>
          <p:xfrm>
            <a:off x="6331187" y="2025119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56" name="Rectangle 55"/>
            <p:cNvSpPr/>
            <p:nvPr/>
          </p:nvSpPr>
          <p:spPr>
            <a:xfrm>
              <a:off x="6129865" y="1821498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8100000">
            <a:off x="7031097" y="3762169"/>
            <a:ext cx="523875" cy="523875"/>
          </a:xfrm>
          <a:prstGeom prst="teardrop">
            <a:avLst/>
          </a:prstGeom>
          <a:solidFill>
            <a:srgbClr val="C6DE4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920663" y="1821499"/>
            <a:ext cx="2326341" cy="2326341"/>
            <a:chOff x="8920663" y="1821499"/>
            <a:chExt cx="2326341" cy="2326341"/>
          </a:xfrm>
        </p:grpSpPr>
        <p:graphicFrame>
          <p:nvGraphicFramePr>
            <p:cNvPr id="58" name="Diagram 57"/>
            <p:cNvGraphicFramePr/>
            <p:nvPr>
              <p:extLst>
                <p:ext uri="{D42A27DB-BD31-4B8C-83A1-F6EECF244321}">
                  <p14:modId xmlns:p14="http://schemas.microsoft.com/office/powerpoint/2010/main" val="4150080536"/>
                </p:ext>
              </p:extLst>
            </p:nvPr>
          </p:nvGraphicFramePr>
          <p:xfrm>
            <a:off x="9121985" y="2025120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59" name="Rectangle 58"/>
            <p:cNvSpPr/>
            <p:nvPr/>
          </p:nvSpPr>
          <p:spPr>
            <a:xfrm>
              <a:off x="8920663" y="1821499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ardrop 59"/>
          <p:cNvSpPr/>
          <p:nvPr/>
        </p:nvSpPr>
        <p:spPr>
          <a:xfrm rot="8100000">
            <a:off x="9821895" y="3762170"/>
            <a:ext cx="523875" cy="523875"/>
          </a:xfrm>
          <a:prstGeom prst="teardrop">
            <a:avLst/>
          </a:prstGeom>
          <a:solidFill>
            <a:srgbClr val="65751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2313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A1BB22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7446" y="4360640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37300" y="4355251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6DE4E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18319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657515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5274" y="4964101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3857015" y="4964101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6676841" y="4964101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9465398" y="4964101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394545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85343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05169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95967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80" name="Teardrop 7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Teardrop 8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Teardrop 8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5" name="Rectangle 8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76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TeamThree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48247" y="1839543"/>
            <a:ext cx="1924200" cy="1924200"/>
            <a:chOff x="648247" y="1839543"/>
            <a:chExt cx="1924200" cy="1924200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466390973"/>
                </p:ext>
              </p:extLst>
            </p:nvPr>
          </p:nvGraphicFramePr>
          <p:xfrm>
            <a:off x="784063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648247" y="1839543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2700000">
            <a:off x="2261256" y="2566941"/>
            <a:ext cx="433316" cy="433316"/>
          </a:xfrm>
          <a:prstGeom prst="teardrop">
            <a:avLst/>
          </a:prstGeom>
          <a:solidFill>
            <a:srgbClr val="A1BB2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36593" y="4031577"/>
            <a:ext cx="1924200" cy="1924200"/>
            <a:chOff x="636593" y="4031577"/>
            <a:chExt cx="1924200" cy="1924200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1471902553"/>
                </p:ext>
              </p:extLst>
            </p:nvPr>
          </p:nvGraphicFramePr>
          <p:xfrm>
            <a:off x="790648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Rectangle 52"/>
            <p:cNvSpPr/>
            <p:nvPr/>
          </p:nvSpPr>
          <p:spPr>
            <a:xfrm>
              <a:off x="636593" y="4031577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2700000">
            <a:off x="2255233" y="4753899"/>
            <a:ext cx="433316" cy="433316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73076" y="19631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A1BB22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6357" y="4166091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24867" y="4173033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57515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07998" y="1969976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6DE4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69950" y="2579354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2974523" y="4769552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8826308" y="4781883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8809136" y="2578826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2893925" y="3005658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6728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2486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24867" y="2990132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62161" y="1839543"/>
            <a:ext cx="1924200" cy="1924200"/>
            <a:chOff x="6562161" y="1839543"/>
            <a:chExt cx="1924200" cy="1924200"/>
          </a:xfrm>
        </p:grpSpPr>
        <p:graphicFrame>
          <p:nvGraphicFramePr>
            <p:cNvPr id="48" name="Diagram 47"/>
            <p:cNvGraphicFramePr/>
            <p:nvPr>
              <p:extLst>
                <p:ext uri="{D42A27DB-BD31-4B8C-83A1-F6EECF244321}">
                  <p14:modId xmlns:p14="http://schemas.microsoft.com/office/powerpoint/2010/main" val="2546045499"/>
                </p:ext>
              </p:extLst>
            </p:nvPr>
          </p:nvGraphicFramePr>
          <p:xfrm>
            <a:off x="6697977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49" name="Rectangle 48"/>
            <p:cNvSpPr/>
            <p:nvPr/>
          </p:nvSpPr>
          <p:spPr>
            <a:xfrm>
              <a:off x="6562161" y="1839543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ardrop 49"/>
          <p:cNvSpPr/>
          <p:nvPr/>
        </p:nvSpPr>
        <p:spPr>
          <a:xfrm rot="2700000">
            <a:off x="8175170" y="2566941"/>
            <a:ext cx="433316" cy="433316"/>
          </a:xfrm>
          <a:prstGeom prst="teardrop">
            <a:avLst/>
          </a:prstGeom>
          <a:solidFill>
            <a:srgbClr val="C6DE4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50507" y="4031577"/>
            <a:ext cx="1924200" cy="1924200"/>
            <a:chOff x="6550507" y="4031577"/>
            <a:chExt cx="1924200" cy="1924200"/>
          </a:xfrm>
        </p:grpSpPr>
        <p:graphicFrame>
          <p:nvGraphicFramePr>
            <p:cNvPr id="51" name="Diagram 50"/>
            <p:cNvGraphicFramePr/>
            <p:nvPr>
              <p:extLst>
                <p:ext uri="{D42A27DB-BD31-4B8C-83A1-F6EECF244321}">
                  <p14:modId xmlns:p14="http://schemas.microsoft.com/office/powerpoint/2010/main" val="2916188197"/>
                </p:ext>
              </p:extLst>
            </p:nvPr>
          </p:nvGraphicFramePr>
          <p:xfrm>
            <a:off x="6704562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  <p:sp>
          <p:nvSpPr>
            <p:cNvPr id="61" name="Rectangle 60"/>
            <p:cNvSpPr/>
            <p:nvPr/>
          </p:nvSpPr>
          <p:spPr>
            <a:xfrm>
              <a:off x="6550507" y="4031577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ardrop 61"/>
          <p:cNvSpPr/>
          <p:nvPr/>
        </p:nvSpPr>
        <p:spPr>
          <a:xfrm rot="2700000">
            <a:off x="8169147" y="4753899"/>
            <a:ext cx="433316" cy="433316"/>
          </a:xfrm>
          <a:prstGeom prst="teardrop">
            <a:avLst/>
          </a:prstGeom>
          <a:solidFill>
            <a:srgbClr val="65751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80" name="Teardrop 7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Teardrop 8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Teardrop 8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5" name="Rectangle 8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13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TeamFour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0147" y="1839543"/>
            <a:ext cx="1924200" cy="1924200"/>
            <a:chOff x="610147" y="1839543"/>
            <a:chExt cx="1924200" cy="1924200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3371289634"/>
                </p:ext>
              </p:extLst>
            </p:nvPr>
          </p:nvGraphicFramePr>
          <p:xfrm>
            <a:off x="784063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Oval 1"/>
            <p:cNvSpPr/>
            <p:nvPr/>
          </p:nvSpPr>
          <p:spPr>
            <a:xfrm>
              <a:off x="610147" y="1839543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2700000">
            <a:off x="2261256" y="2566941"/>
            <a:ext cx="433316" cy="433316"/>
          </a:xfrm>
          <a:prstGeom prst="teardrop">
            <a:avLst/>
          </a:prstGeom>
          <a:solidFill>
            <a:srgbClr val="A1BB2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98493" y="4031577"/>
            <a:ext cx="1924200" cy="1924200"/>
            <a:chOff x="598493" y="4031577"/>
            <a:chExt cx="1924200" cy="1924200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1691086778"/>
                </p:ext>
              </p:extLst>
            </p:nvPr>
          </p:nvGraphicFramePr>
          <p:xfrm>
            <a:off x="790648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Oval 52"/>
            <p:cNvSpPr/>
            <p:nvPr/>
          </p:nvSpPr>
          <p:spPr>
            <a:xfrm>
              <a:off x="598493" y="4031577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2700000">
            <a:off x="2255233" y="4753899"/>
            <a:ext cx="433316" cy="433316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73076" y="19631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A1BB22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6357" y="4166091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24867" y="4173033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57515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07998" y="1969976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6DE4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69950" y="2579354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2974523" y="4769552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8826308" y="4781883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8809136" y="2578826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2893925" y="3005658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6728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2486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24867" y="2990132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24061" y="1839543"/>
            <a:ext cx="1924200" cy="1924200"/>
            <a:chOff x="6524061" y="1839543"/>
            <a:chExt cx="1924200" cy="1924200"/>
          </a:xfrm>
        </p:grpSpPr>
        <p:graphicFrame>
          <p:nvGraphicFramePr>
            <p:cNvPr id="48" name="Diagram 47"/>
            <p:cNvGraphicFramePr/>
            <p:nvPr>
              <p:extLst>
                <p:ext uri="{D42A27DB-BD31-4B8C-83A1-F6EECF244321}">
                  <p14:modId xmlns:p14="http://schemas.microsoft.com/office/powerpoint/2010/main" val="1430897952"/>
                </p:ext>
              </p:extLst>
            </p:nvPr>
          </p:nvGraphicFramePr>
          <p:xfrm>
            <a:off x="6697977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49" name="Oval 48"/>
            <p:cNvSpPr/>
            <p:nvPr/>
          </p:nvSpPr>
          <p:spPr>
            <a:xfrm>
              <a:off x="6524061" y="1839543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ardrop 49"/>
          <p:cNvSpPr/>
          <p:nvPr/>
        </p:nvSpPr>
        <p:spPr>
          <a:xfrm rot="2700000">
            <a:off x="8175170" y="2566941"/>
            <a:ext cx="433316" cy="433316"/>
          </a:xfrm>
          <a:prstGeom prst="teardrop">
            <a:avLst/>
          </a:prstGeom>
          <a:solidFill>
            <a:srgbClr val="C6DE4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512407" y="4031577"/>
            <a:ext cx="1924200" cy="1924200"/>
            <a:chOff x="6512407" y="4031577"/>
            <a:chExt cx="1924200" cy="1924200"/>
          </a:xfrm>
        </p:grpSpPr>
        <p:graphicFrame>
          <p:nvGraphicFramePr>
            <p:cNvPr id="51" name="Diagram 50"/>
            <p:cNvGraphicFramePr/>
            <p:nvPr>
              <p:extLst>
                <p:ext uri="{D42A27DB-BD31-4B8C-83A1-F6EECF244321}">
                  <p14:modId xmlns:p14="http://schemas.microsoft.com/office/powerpoint/2010/main" val="3178594934"/>
                </p:ext>
              </p:extLst>
            </p:nvPr>
          </p:nvGraphicFramePr>
          <p:xfrm>
            <a:off x="6704562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  <p:sp>
          <p:nvSpPr>
            <p:cNvPr id="61" name="Oval 60"/>
            <p:cNvSpPr/>
            <p:nvPr/>
          </p:nvSpPr>
          <p:spPr>
            <a:xfrm>
              <a:off x="6512407" y="4031577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ardrop 61"/>
          <p:cNvSpPr/>
          <p:nvPr/>
        </p:nvSpPr>
        <p:spPr>
          <a:xfrm rot="2700000">
            <a:off x="8169147" y="4753899"/>
            <a:ext cx="433316" cy="433316"/>
          </a:xfrm>
          <a:prstGeom prst="teardrop">
            <a:avLst/>
          </a:prstGeom>
          <a:solidFill>
            <a:srgbClr val="65751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80" name="Teardrop 7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Teardrop 8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Teardrop 8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5" name="Rectangle 8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6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Meet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John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few thing about our CEO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5465" y="1667802"/>
            <a:ext cx="3087560" cy="3087560"/>
            <a:chOff x="455465" y="1667802"/>
            <a:chExt cx="3087560" cy="3087560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328941024"/>
                </p:ext>
              </p:extLst>
            </p:nvPr>
          </p:nvGraphicFramePr>
          <p:xfrm>
            <a:off x="641188" y="1851050"/>
            <a:ext cx="2744950" cy="2833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455465" y="1667802"/>
              <a:ext cx="3087560" cy="308756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2700000">
            <a:off x="3183456" y="2907458"/>
            <a:ext cx="646318" cy="646318"/>
          </a:xfrm>
          <a:prstGeom prst="teardrop">
            <a:avLst/>
          </a:prstGeom>
          <a:solidFill>
            <a:srgbClr val="A1BB2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181406" y="1819155"/>
            <a:ext cx="2790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81407" y="2662962"/>
            <a:ext cx="39338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/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60" name="Chart 59"/>
          <p:cNvGraphicFramePr/>
          <p:nvPr>
            <p:extLst>
              <p:ext uri="{D42A27DB-BD31-4B8C-83A1-F6EECF244321}">
                <p14:modId xmlns:p14="http://schemas.microsoft.com/office/powerpoint/2010/main" val="3725743200"/>
              </p:ext>
            </p:extLst>
          </p:nvPr>
        </p:nvGraphicFramePr>
        <p:xfrm>
          <a:off x="215467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Oval 62"/>
          <p:cNvSpPr/>
          <p:nvPr/>
        </p:nvSpPr>
        <p:spPr>
          <a:xfrm>
            <a:off x="617575" y="530157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1BB22"/>
                </a:solidFill>
                <a:latin typeface="FontAwesome" pitchFamily="2" charset="0"/>
              </a:rPr>
              <a:t></a:t>
            </a: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1334258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Communication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34258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4122081448"/>
              </p:ext>
            </p:extLst>
          </p:nvPr>
        </p:nvGraphicFramePr>
        <p:xfrm>
          <a:off x="3062615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2" name="Oval 81"/>
          <p:cNvSpPr/>
          <p:nvPr/>
        </p:nvSpPr>
        <p:spPr>
          <a:xfrm>
            <a:off x="3464723" y="529395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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181406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Hierarchy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81406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2381351442"/>
              </p:ext>
            </p:extLst>
          </p:nvPr>
        </p:nvGraphicFramePr>
        <p:xfrm>
          <a:off x="5919607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4" name="Oval 93"/>
          <p:cNvSpPr/>
          <p:nvPr/>
        </p:nvSpPr>
        <p:spPr>
          <a:xfrm>
            <a:off x="6321715" y="527234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C6DE4E"/>
                </a:solidFill>
                <a:latin typeface="FontAwesome" pitchFamily="2" charset="0"/>
              </a:rPr>
              <a:t></a:t>
            </a:r>
            <a:endParaRPr lang="ru-RU" dirty="0">
              <a:solidFill>
                <a:srgbClr val="C6DE4E"/>
              </a:solidFill>
            </a:endParaRP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7038398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Creativity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38398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1062718084"/>
              </p:ext>
            </p:extLst>
          </p:nvPr>
        </p:nvGraphicFramePr>
        <p:xfrm>
          <a:off x="8766755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98" name="Oval 97"/>
          <p:cNvSpPr/>
          <p:nvPr/>
        </p:nvSpPr>
        <p:spPr>
          <a:xfrm>
            <a:off x="9168863" y="528758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657515"/>
                </a:solidFill>
                <a:latin typeface="FontAwesome" pitchFamily="2" charset="0"/>
              </a:rPr>
              <a:t></a:t>
            </a:r>
            <a:endParaRPr lang="ru-RU" dirty="0">
              <a:solidFill>
                <a:srgbClr val="657515"/>
              </a:solidFill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9885546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Team work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885546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83773" y="265015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583772" y="3105415"/>
            <a:ext cx="243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583773" y="351941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583772" y="3974675"/>
            <a:ext cx="2545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7" name="Teardrop 7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Teardrop 7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" name="Teardrop 7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6" name="Rectangle 8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062038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Meet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John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few thing about our CEO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5465" y="1667802"/>
            <a:ext cx="3087560" cy="3087560"/>
            <a:chOff x="455465" y="1667802"/>
            <a:chExt cx="3087560" cy="3087560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3578813108"/>
                </p:ext>
              </p:extLst>
            </p:nvPr>
          </p:nvGraphicFramePr>
          <p:xfrm>
            <a:off x="641188" y="1851050"/>
            <a:ext cx="2744950" cy="2833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455465" y="1667802"/>
              <a:ext cx="3087560" cy="308756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2700000">
            <a:off x="3183456" y="2907458"/>
            <a:ext cx="646318" cy="646318"/>
          </a:xfrm>
          <a:prstGeom prst="teardrop">
            <a:avLst/>
          </a:prstGeom>
          <a:solidFill>
            <a:srgbClr val="A1BB2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181406" y="1819155"/>
            <a:ext cx="2790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81407" y="2662962"/>
            <a:ext cx="39338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/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60" name="Chart 59"/>
          <p:cNvGraphicFramePr/>
          <p:nvPr>
            <p:extLst>
              <p:ext uri="{D42A27DB-BD31-4B8C-83A1-F6EECF244321}">
                <p14:modId xmlns:p14="http://schemas.microsoft.com/office/powerpoint/2010/main" val="4065224546"/>
              </p:ext>
            </p:extLst>
          </p:nvPr>
        </p:nvGraphicFramePr>
        <p:xfrm>
          <a:off x="215467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Oval 62"/>
          <p:cNvSpPr/>
          <p:nvPr/>
        </p:nvSpPr>
        <p:spPr>
          <a:xfrm>
            <a:off x="617575" y="530157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A1BB22"/>
                </a:solidFill>
                <a:latin typeface="FontAwesome" pitchFamily="2" charset="0"/>
              </a:rPr>
              <a:t></a:t>
            </a: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1334258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Communication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34258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2325789917"/>
              </p:ext>
            </p:extLst>
          </p:nvPr>
        </p:nvGraphicFramePr>
        <p:xfrm>
          <a:off x="3062615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2" name="Oval 81"/>
          <p:cNvSpPr/>
          <p:nvPr/>
        </p:nvSpPr>
        <p:spPr>
          <a:xfrm>
            <a:off x="3464723" y="529395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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181406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Hierarchy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81406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30627975"/>
              </p:ext>
            </p:extLst>
          </p:nvPr>
        </p:nvGraphicFramePr>
        <p:xfrm>
          <a:off x="5919607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4" name="Oval 93"/>
          <p:cNvSpPr/>
          <p:nvPr/>
        </p:nvSpPr>
        <p:spPr>
          <a:xfrm>
            <a:off x="6321715" y="527234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A1BB22"/>
                </a:solidFill>
                <a:latin typeface="FontAwesome" pitchFamily="2" charset="0"/>
              </a:rPr>
              <a:t></a:t>
            </a:r>
            <a:endParaRPr lang="ru-RU" dirty="0">
              <a:solidFill>
                <a:srgbClr val="A1BB22"/>
              </a:solidFill>
            </a:endParaRP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7038398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Creativity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38398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3222425419"/>
              </p:ext>
            </p:extLst>
          </p:nvPr>
        </p:nvGraphicFramePr>
        <p:xfrm>
          <a:off x="8766755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98" name="Oval 97"/>
          <p:cNvSpPr/>
          <p:nvPr/>
        </p:nvSpPr>
        <p:spPr>
          <a:xfrm>
            <a:off x="9168863" y="528758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657515"/>
                </a:solidFill>
                <a:latin typeface="FontAwesome" pitchFamily="2" charset="0"/>
              </a:rPr>
              <a:t></a:t>
            </a:r>
            <a:endParaRPr lang="ru-RU" dirty="0">
              <a:solidFill>
                <a:srgbClr val="657515"/>
              </a:solidFill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9885546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Team work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885546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83773" y="265015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583772" y="3105415"/>
            <a:ext cx="243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583773" y="351941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583772" y="3974675"/>
            <a:ext cx="2545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3" name="Teardrop 5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Teardrop 5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6" name="Rectangle 6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916264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Sample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67905" y="2334241"/>
            <a:ext cx="0" cy="4523759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ardrop 30"/>
          <p:cNvSpPr/>
          <p:nvPr/>
        </p:nvSpPr>
        <p:spPr>
          <a:xfrm rot="2700000">
            <a:off x="5983366" y="4987921"/>
            <a:ext cx="164306" cy="164306"/>
          </a:xfrm>
          <a:prstGeom prst="teardrop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886130" y="4778140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181701" y="5070074"/>
            <a:ext cx="730972" cy="0"/>
          </a:xfrm>
          <a:prstGeom prst="line">
            <a:avLst/>
          </a:prstGeom>
          <a:ln w="44450" cap="rnd">
            <a:solidFill>
              <a:srgbClr val="C6DE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65255" y="4824725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2004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89228" y="4885406"/>
            <a:ext cx="3208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94"/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  </a:t>
            </a:r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Moved to another </a:t>
            </a:r>
            <a:r>
              <a:rPr lang="en-US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conutry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40001" y="5368711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8" name="Teardrop 37"/>
          <p:cNvSpPr/>
          <p:nvPr/>
        </p:nvSpPr>
        <p:spPr>
          <a:xfrm rot="13500000">
            <a:off x="5988862" y="3440268"/>
            <a:ext cx="164306" cy="164306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1941" y="3230487"/>
            <a:ext cx="4691920" cy="583867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250409" y="3522420"/>
            <a:ext cx="730972" cy="0"/>
          </a:xfrm>
          <a:prstGeom prst="line">
            <a:avLst/>
          </a:prstGeom>
          <a:ln w="44450" cap="rnd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82050" y="3291587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811" y="3337753"/>
            <a:ext cx="429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94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Gift day </a:t>
            </a:r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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5536" y="3823266"/>
            <a:ext cx="4339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3010" y="1682832"/>
            <a:ext cx="4691920" cy="604895"/>
            <a:chOff x="3693010" y="1682832"/>
            <a:chExt cx="4691920" cy="604895"/>
          </a:xfrm>
          <a:solidFill>
            <a:srgbClr val="A1BB22"/>
          </a:solidFill>
        </p:grpSpPr>
        <p:sp>
          <p:nvSpPr>
            <p:cNvPr id="24" name="Rounded Rectangle 23"/>
            <p:cNvSpPr/>
            <p:nvPr/>
          </p:nvSpPr>
          <p:spPr>
            <a:xfrm>
              <a:off x="3693010" y="1682832"/>
              <a:ext cx="4691920" cy="5838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ardrop 25"/>
            <p:cNvSpPr/>
            <p:nvPr/>
          </p:nvSpPr>
          <p:spPr>
            <a:xfrm rot="8100000">
              <a:off x="5983366" y="2123421"/>
              <a:ext cx="164306" cy="164306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725054" y="1741352"/>
            <a:ext cx="469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2000 – The starting point</a:t>
            </a:r>
            <a:endParaRPr lang="en-US" sz="2400" dirty="0">
              <a:solidFill>
                <a:schemeClr val="bg1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3" name="Teardrop 7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Teardrop 7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5" name="Teardrop 7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8" name="Rectangle 7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2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71016" y="0"/>
            <a:ext cx="0" cy="6858000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ardrop 8"/>
          <p:cNvSpPr/>
          <p:nvPr/>
        </p:nvSpPr>
        <p:spPr>
          <a:xfrm rot="13500000">
            <a:off x="5988862" y="2060732"/>
            <a:ext cx="164306" cy="164306"/>
          </a:xfrm>
          <a:prstGeom prst="teardrop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1941" y="1850951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250409" y="2142884"/>
            <a:ext cx="730972" cy="0"/>
          </a:xfrm>
          <a:prstGeom prst="line">
            <a:avLst/>
          </a:prstGeom>
          <a:ln w="44450" cap="rnd">
            <a:solidFill>
              <a:srgbClr val="6575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82050" y="1912051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2005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811" y="1958217"/>
            <a:ext cx="429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94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Idea Presentation won a prize</a:t>
            </a:r>
            <a:r>
              <a:rPr lang="en-US" dirty="0">
                <a:solidFill>
                  <a:prstClr val="white"/>
                </a:solidFill>
                <a:latin typeface="FontAwesome" pitchFamily="2" charset="0"/>
              </a:rPr>
              <a:t> 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536" y="2443730"/>
            <a:ext cx="4339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1" name="Teardrop 30"/>
          <p:cNvSpPr/>
          <p:nvPr/>
        </p:nvSpPr>
        <p:spPr>
          <a:xfrm rot="2700000">
            <a:off x="5988861" y="3707800"/>
            <a:ext cx="164306" cy="164306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891625" y="3498019"/>
            <a:ext cx="4691920" cy="583867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187196" y="3789953"/>
            <a:ext cx="730972" cy="0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95685" y="3557267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2009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93853" y="3605285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94"/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  </a:t>
            </a:r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Successful </a:t>
            </a:r>
            <a:r>
              <a:rPr lang="en-US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anul</a:t>
            </a:r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 report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45496" y="4088590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8" name="Teardrop 37"/>
          <p:cNvSpPr/>
          <p:nvPr/>
        </p:nvSpPr>
        <p:spPr>
          <a:xfrm rot="13500000">
            <a:off x="5988862" y="5227857"/>
            <a:ext cx="164306" cy="164306"/>
          </a:xfrm>
          <a:prstGeom prst="teardrop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1941" y="5018076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250409" y="5310009"/>
            <a:ext cx="730972" cy="0"/>
          </a:xfrm>
          <a:prstGeom prst="line">
            <a:avLst/>
          </a:prstGeom>
          <a:ln w="44450" cap="rnd">
            <a:solidFill>
              <a:srgbClr val="A1BB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82050" y="5079176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2011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811" y="5125342"/>
            <a:ext cx="429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94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New manager in the company </a:t>
            </a:r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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5536" y="5610855"/>
            <a:ext cx="4339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1" name="Teardrop 6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Teardrop 6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6" name="Rectangle 6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36324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Sample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3" name="Straight Connector 2"/>
          <p:cNvCxnSpPr>
            <a:stCxn id="24" idx="0"/>
          </p:cNvCxnSpPr>
          <p:nvPr/>
        </p:nvCxnSpPr>
        <p:spPr>
          <a:xfrm flipV="1">
            <a:off x="6071014" y="0"/>
            <a:ext cx="0" cy="5027609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ardrop 30"/>
          <p:cNvSpPr/>
          <p:nvPr/>
        </p:nvSpPr>
        <p:spPr>
          <a:xfrm rot="2700000">
            <a:off x="5988861" y="1898056"/>
            <a:ext cx="164306" cy="164306"/>
          </a:xfrm>
          <a:prstGeom prst="teardrop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187196" y="1980209"/>
            <a:ext cx="730972" cy="0"/>
          </a:xfrm>
          <a:prstGeom prst="line">
            <a:avLst/>
          </a:prstGeom>
          <a:ln w="44450" cap="rnd">
            <a:solidFill>
              <a:srgbClr val="899F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95685" y="1747523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2012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91625" y="1688275"/>
            <a:ext cx="4691920" cy="583867"/>
            <a:chOff x="6891625" y="1688275"/>
            <a:chExt cx="4691920" cy="583867"/>
          </a:xfrm>
          <a:solidFill>
            <a:srgbClr val="899F1D"/>
          </a:solidFill>
        </p:grpSpPr>
        <p:sp>
          <p:nvSpPr>
            <p:cNvPr id="32" name="Rounded Rectangle 31"/>
            <p:cNvSpPr/>
            <p:nvPr/>
          </p:nvSpPr>
          <p:spPr>
            <a:xfrm>
              <a:off x="6891625" y="1688275"/>
              <a:ext cx="4691920" cy="5838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87404" y="1795541"/>
              <a:ext cx="3269421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  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New price list in our shops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045496" y="2278846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8" name="Teardrop 37"/>
          <p:cNvSpPr/>
          <p:nvPr/>
        </p:nvSpPr>
        <p:spPr>
          <a:xfrm rot="13500000">
            <a:off x="5988862" y="3440268"/>
            <a:ext cx="164306" cy="164306"/>
          </a:xfrm>
          <a:prstGeom prst="teardrop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250409" y="3522420"/>
            <a:ext cx="730972" cy="0"/>
          </a:xfrm>
          <a:prstGeom prst="line">
            <a:avLst/>
          </a:prstGeom>
          <a:ln w="44450" cap="rnd">
            <a:solidFill>
              <a:srgbClr val="C6DE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82050" y="3291587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2013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1941" y="3230487"/>
            <a:ext cx="4691920" cy="583867"/>
            <a:chOff x="531941" y="3230487"/>
            <a:chExt cx="4691920" cy="583867"/>
          </a:xfrm>
          <a:solidFill>
            <a:srgbClr val="C6DE4E"/>
          </a:solidFill>
        </p:grpSpPr>
        <p:sp>
          <p:nvSpPr>
            <p:cNvPr id="39" name="Rounded Rectangle 38"/>
            <p:cNvSpPr/>
            <p:nvPr/>
          </p:nvSpPr>
          <p:spPr>
            <a:xfrm>
              <a:off x="531941" y="3230487"/>
              <a:ext cx="4691920" cy="5838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5811" y="3337753"/>
              <a:ext cx="4294459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 defTabSz="914294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Shipping facility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 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25536" y="3823266"/>
            <a:ext cx="4339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25054" y="5000537"/>
            <a:ext cx="4691920" cy="610939"/>
            <a:chOff x="3725054" y="5000537"/>
            <a:chExt cx="4691920" cy="610939"/>
          </a:xfrm>
          <a:solidFill>
            <a:schemeClr val="tx1">
              <a:lumMod val="85000"/>
              <a:lumOff val="15000"/>
            </a:schemeClr>
          </a:solidFill>
        </p:grpSpPr>
        <p:grpSp>
          <p:nvGrpSpPr>
            <p:cNvPr id="8" name="Group 7"/>
            <p:cNvGrpSpPr/>
            <p:nvPr/>
          </p:nvGrpSpPr>
          <p:grpSpPr>
            <a:xfrm>
              <a:off x="3725054" y="5000537"/>
              <a:ext cx="4691920" cy="610939"/>
              <a:chOff x="3725054" y="5000537"/>
              <a:chExt cx="4691920" cy="610939"/>
            </a:xfrm>
            <a:grpFill/>
          </p:grpSpPr>
          <p:sp>
            <p:nvSpPr>
              <p:cNvPr id="24" name="Rounded Rectangle 23"/>
              <p:cNvSpPr/>
              <p:nvPr/>
            </p:nvSpPr>
            <p:spPr>
              <a:xfrm>
                <a:off x="3725054" y="5027609"/>
                <a:ext cx="4691920" cy="58386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ardrop 25"/>
              <p:cNvSpPr/>
              <p:nvPr/>
            </p:nvSpPr>
            <p:spPr>
              <a:xfrm rot="18900000">
                <a:off x="5983715" y="5000537"/>
                <a:ext cx="164306" cy="16430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823020" y="5086129"/>
              <a:ext cx="248569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Present</a:t>
              </a:r>
              <a:endParaRPr lang="en-US" sz="2400" dirty="0">
                <a:solidFill>
                  <a:schemeClr val="bg1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96140" y="5630560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0" name="Teardrop 5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5" name="Rectangle 6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98470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SampleTwo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612343" y="4490248"/>
            <a:ext cx="9579657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972229" y="3670191"/>
            <a:ext cx="1640114" cy="164011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</a:t>
            </a:r>
            <a:endParaRPr lang="ru-RU" sz="2800" dirty="0">
              <a:solidFill>
                <a:prstClr val="white"/>
              </a:solidFill>
            </a:endParaRPr>
          </a:p>
          <a:p>
            <a:pPr algn="ctr"/>
            <a:r>
              <a:rPr lang="en-US" sz="16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2000</a:t>
            </a:r>
          </a:p>
          <a:p>
            <a:pPr algn="ctr"/>
            <a:r>
              <a:rPr lang="en-US" sz="16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Starting Point</a:t>
            </a:r>
            <a:endParaRPr lang="en-US" sz="1600" dirty="0"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78" name="Teardrop 77"/>
          <p:cNvSpPr/>
          <p:nvPr/>
        </p:nvSpPr>
        <p:spPr>
          <a:xfrm rot="18900000">
            <a:off x="4170303" y="4408095"/>
            <a:ext cx="164306" cy="164306"/>
          </a:xfrm>
          <a:prstGeom prst="teardrop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237713" y="3633838"/>
            <a:ext cx="0" cy="740228"/>
          </a:xfrm>
          <a:prstGeom prst="line">
            <a:avLst/>
          </a:prstGeom>
          <a:ln w="38100" cap="rnd">
            <a:solidFill>
              <a:srgbClr val="A1BB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555542" y="2305849"/>
            <a:ext cx="1364342" cy="1364342"/>
          </a:xfrm>
          <a:prstGeom prst="ellipse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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Gift day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0" name="Teardrop 79"/>
          <p:cNvSpPr/>
          <p:nvPr/>
        </p:nvSpPr>
        <p:spPr>
          <a:xfrm rot="18900000">
            <a:off x="6761169" y="4408095"/>
            <a:ext cx="164306" cy="164306"/>
          </a:xfrm>
          <a:prstGeom prst="teardrop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6828579" y="2917371"/>
            <a:ext cx="0" cy="1456695"/>
          </a:xfrm>
          <a:prstGeom prst="line">
            <a:avLst/>
          </a:prstGeom>
          <a:ln w="38100" cap="rnd">
            <a:solidFill>
              <a:srgbClr val="C6DE4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6146408" y="1610471"/>
            <a:ext cx="1364342" cy="1364342"/>
          </a:xfrm>
          <a:prstGeom prst="ellipse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</a:t>
            </a:r>
            <a:r>
              <a:rPr lang="en-US" dirty="0">
                <a:solidFill>
                  <a:prstClr val="white"/>
                </a:solidFill>
                <a:latin typeface="FontAwesome" pitchFamily="2" charset="0"/>
              </a:rPr>
              <a:t>  </a:t>
            </a:r>
            <a:endParaRPr lang="en-US" dirty="0" smtClean="0">
              <a:solidFill>
                <a:prstClr val="white"/>
              </a:solidFill>
              <a:latin typeface="FontAwesome" pitchFamily="2" charset="0"/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Moved </a:t>
            </a:r>
            <a:r>
              <a:rPr lang="en-US" sz="12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to another </a:t>
            </a:r>
            <a:r>
              <a:rPr lang="en-US" sz="1200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conutry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83" name="Teardrop 82"/>
          <p:cNvSpPr/>
          <p:nvPr/>
        </p:nvSpPr>
        <p:spPr>
          <a:xfrm rot="18900000">
            <a:off x="9352035" y="4371742"/>
            <a:ext cx="164306" cy="164306"/>
          </a:xfrm>
          <a:prstGeom prst="teardrop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9419445" y="3597485"/>
            <a:ext cx="0" cy="740228"/>
          </a:xfrm>
          <a:prstGeom prst="line">
            <a:avLst/>
          </a:prstGeom>
          <a:ln w="38100" cap="rnd">
            <a:solidFill>
              <a:srgbClr val="A1BB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8737274" y="2269496"/>
            <a:ext cx="1364342" cy="1364342"/>
          </a:xfrm>
          <a:prstGeom prst="ellipse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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Won </a:t>
            </a:r>
            <a:r>
              <a:rPr lang="en-US" sz="16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a </a:t>
            </a:r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prize</a:t>
            </a:r>
            <a:endParaRPr lang="ru-RU" sz="1600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37662" y="4570077"/>
            <a:ext cx="2600102" cy="885656"/>
            <a:chOff x="2937662" y="4570077"/>
            <a:chExt cx="2600102" cy="885656"/>
          </a:xfrm>
        </p:grpSpPr>
        <p:sp>
          <p:nvSpPr>
            <p:cNvPr id="86" name="TextBox 85"/>
            <p:cNvSpPr txBox="1"/>
            <p:nvPr/>
          </p:nvSpPr>
          <p:spPr>
            <a:xfrm>
              <a:off x="3476331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2002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937662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28528" y="4570077"/>
            <a:ext cx="2600102" cy="885656"/>
            <a:chOff x="5528528" y="4570077"/>
            <a:chExt cx="2600102" cy="885656"/>
          </a:xfrm>
        </p:grpSpPr>
        <p:sp>
          <p:nvSpPr>
            <p:cNvPr id="88" name="TextBox 87"/>
            <p:cNvSpPr txBox="1"/>
            <p:nvPr/>
          </p:nvSpPr>
          <p:spPr>
            <a:xfrm>
              <a:off x="6067197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2004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28528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58116" y="4570077"/>
            <a:ext cx="2600102" cy="885656"/>
            <a:chOff x="8158116" y="4570077"/>
            <a:chExt cx="2600102" cy="885656"/>
          </a:xfrm>
        </p:grpSpPr>
        <p:sp>
          <p:nvSpPr>
            <p:cNvPr id="90" name="TextBox 89"/>
            <p:cNvSpPr txBox="1"/>
            <p:nvPr/>
          </p:nvSpPr>
          <p:spPr>
            <a:xfrm>
              <a:off x="8696785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2005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158116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7" name="Teardrop 4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2" name="Rectangle 5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2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53" idx="7"/>
          </p:cNvCxnSpPr>
          <p:nvPr/>
        </p:nvCxnSpPr>
        <p:spPr>
          <a:xfrm flipH="1">
            <a:off x="6145975" y="-2499"/>
            <a:ext cx="824" cy="470395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9191" y="1302746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/>
          <p:cNvSpPr/>
          <p:nvPr/>
        </p:nvSpPr>
        <p:spPr>
          <a:xfrm rot="2700000">
            <a:off x="4317086" y="901663"/>
            <a:ext cx="802166" cy="802166"/>
          </a:xfrm>
          <a:prstGeom prst="teardrop">
            <a:avLst/>
          </a:prstGeom>
          <a:noFill/>
          <a:ln w="57150">
            <a:solidFill>
              <a:srgbClr val="899F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070597" y="1227368"/>
            <a:ext cx="150756" cy="150756"/>
          </a:xfrm>
          <a:prstGeom prst="ellipse">
            <a:avLst/>
          </a:prstGeom>
          <a:solidFill>
            <a:srgbClr val="899F1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278352" y="2683369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ardrop 34"/>
          <p:cNvSpPr/>
          <p:nvPr/>
        </p:nvSpPr>
        <p:spPr>
          <a:xfrm rot="13500000">
            <a:off x="7160389" y="2282286"/>
            <a:ext cx="802166" cy="802166"/>
          </a:xfrm>
          <a:prstGeom prst="teardrop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070598" y="2607991"/>
            <a:ext cx="150756" cy="15075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5379191" y="3907104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ardrop 49"/>
          <p:cNvSpPr/>
          <p:nvPr/>
        </p:nvSpPr>
        <p:spPr>
          <a:xfrm rot="2700000">
            <a:off x="4317086" y="3506021"/>
            <a:ext cx="802166" cy="802166"/>
          </a:xfrm>
          <a:prstGeom prst="teardrop">
            <a:avLst/>
          </a:prstGeom>
          <a:noFill/>
          <a:ln w="57150">
            <a:solidFill>
              <a:srgbClr val="657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070597" y="3831726"/>
            <a:ext cx="150756" cy="150756"/>
          </a:xfrm>
          <a:prstGeom prst="ellipse">
            <a:avLst/>
          </a:prstGeom>
          <a:solidFill>
            <a:srgbClr val="65751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ardrop 52"/>
          <p:cNvSpPr/>
          <p:nvPr/>
        </p:nvSpPr>
        <p:spPr>
          <a:xfrm rot="18900000">
            <a:off x="5744892" y="4867585"/>
            <a:ext cx="802166" cy="802166"/>
          </a:xfrm>
          <a:prstGeom prst="teardrop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81992" y="1090963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899F1D"/>
                </a:solidFill>
                <a:latin typeface="FontAwesome" pitchFamily="2" charset="0"/>
              </a:rPr>
              <a:t></a:t>
            </a:r>
            <a:endParaRPr lang="ru-RU" sz="2400" dirty="0">
              <a:solidFill>
                <a:srgbClr val="899F1D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25294" y="2458886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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72706" y="3695321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657515"/>
                </a:solidFill>
                <a:latin typeface="FontAwesome" pitchFamily="2" charset="0"/>
              </a:rPr>
              <a:t></a:t>
            </a:r>
            <a:endParaRPr lang="ru-RU" sz="2400" dirty="0">
              <a:solidFill>
                <a:srgbClr val="657515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09797" y="5037835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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2887" y="73552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5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88898" y="2097094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6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48108" y="337745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7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07849" y="907073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Settings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35112" y="1298988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68063" y="2258899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Social media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68063" y="2650814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29558" y="3510104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Awards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56821" y="3902019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21923" y="5681231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End of presentation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21923" y="6131725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Thank you for your attention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1156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899F1D"/>
                </a:solidFill>
                <a:latin typeface="Lato Light" panose="020F0402020204030203" pitchFamily="34" charset="0"/>
              </a:rPr>
              <a:t>SampleTwo</a:t>
            </a:r>
            <a:endParaRPr lang="en-US" dirty="0">
              <a:solidFill>
                <a:srgbClr val="899F1D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6829" y="4490248"/>
            <a:ext cx="9579657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9513411" y="3670191"/>
            <a:ext cx="1640114" cy="164011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</a:t>
            </a:r>
            <a:endParaRPr lang="ru-RU" sz="2800" dirty="0" smtClean="0">
              <a:solidFill>
                <a:prstClr val="white"/>
              </a:solidFill>
            </a:endParaRPr>
          </a:p>
          <a:p>
            <a:pPr algn="ctr"/>
            <a:r>
              <a:rPr lang="en-US" sz="16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Present</a:t>
            </a:r>
            <a:endParaRPr lang="en-US" sz="1600" dirty="0"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78" name="Teardrop 77"/>
          <p:cNvSpPr/>
          <p:nvPr/>
        </p:nvSpPr>
        <p:spPr>
          <a:xfrm rot="18900000">
            <a:off x="4434686" y="4408095"/>
            <a:ext cx="164306" cy="164306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02096" y="3633838"/>
            <a:ext cx="0" cy="740228"/>
          </a:xfrm>
          <a:prstGeom prst="line">
            <a:avLst/>
          </a:prstGeom>
          <a:ln w="3810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819925" y="2305849"/>
            <a:ext cx="1364342" cy="136434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</a:t>
            </a:r>
          </a:p>
          <a:p>
            <a:pPr algn="ctr" defTabSz="914294"/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Shipping facility</a:t>
            </a:r>
            <a:endParaRPr lang="ru-RU" sz="1400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02045" y="4570077"/>
            <a:ext cx="2600102" cy="885656"/>
            <a:chOff x="3202045" y="4570077"/>
            <a:chExt cx="2600102" cy="885656"/>
          </a:xfrm>
        </p:grpSpPr>
        <p:sp>
          <p:nvSpPr>
            <p:cNvPr id="86" name="TextBox 85"/>
            <p:cNvSpPr txBox="1"/>
            <p:nvPr/>
          </p:nvSpPr>
          <p:spPr>
            <a:xfrm>
              <a:off x="3740714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2012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02045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6257" y="4570077"/>
            <a:ext cx="2600102" cy="885656"/>
            <a:chOff x="446257" y="4570077"/>
            <a:chExt cx="2600102" cy="885656"/>
          </a:xfrm>
        </p:grpSpPr>
        <p:sp>
          <p:nvSpPr>
            <p:cNvPr id="88" name="TextBox 87"/>
            <p:cNvSpPr txBox="1"/>
            <p:nvPr/>
          </p:nvSpPr>
          <p:spPr>
            <a:xfrm>
              <a:off x="984926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2009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6257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13277" y="4570077"/>
            <a:ext cx="2600102" cy="885656"/>
            <a:chOff x="6013277" y="4570077"/>
            <a:chExt cx="2600102" cy="885656"/>
          </a:xfrm>
        </p:grpSpPr>
        <p:sp>
          <p:nvSpPr>
            <p:cNvPr id="90" name="TextBox 89"/>
            <p:cNvSpPr txBox="1"/>
            <p:nvPr/>
          </p:nvSpPr>
          <p:spPr>
            <a:xfrm>
              <a:off x="6551946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2013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13277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22" name="Teardrop 21"/>
          <p:cNvSpPr/>
          <p:nvPr/>
        </p:nvSpPr>
        <p:spPr>
          <a:xfrm rot="18900000">
            <a:off x="1695619" y="4408095"/>
            <a:ext cx="164306" cy="164306"/>
          </a:xfrm>
          <a:prstGeom prst="teardrop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763029" y="2917371"/>
            <a:ext cx="0" cy="1456695"/>
          </a:xfrm>
          <a:prstGeom prst="line">
            <a:avLst/>
          </a:prstGeom>
          <a:ln w="38100" cap="rnd">
            <a:solidFill>
              <a:srgbClr val="A1BB2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080858" y="1610471"/>
            <a:ext cx="1364342" cy="1364342"/>
          </a:xfrm>
          <a:prstGeom prst="ellipse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</a:t>
            </a:r>
            <a:r>
              <a:rPr lang="en-US" sz="1600" dirty="0">
                <a:solidFill>
                  <a:prstClr val="white"/>
                </a:solidFill>
                <a:latin typeface="FontAwesome" pitchFamily="2" charset="0"/>
              </a:rPr>
              <a:t>  </a:t>
            </a:r>
            <a:endParaRPr lang="en-US" sz="1600" dirty="0" smtClean="0">
              <a:solidFill>
                <a:prstClr val="white"/>
              </a:solidFill>
              <a:latin typeface="FontAwesome" pitchFamily="2" charset="0"/>
            </a:endParaRPr>
          </a:p>
          <a:p>
            <a:pPr algn="ctr" defTabSz="914294"/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New </a:t>
            </a:r>
            <a:r>
              <a:rPr lang="en-US" sz="1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price </a:t>
            </a:r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list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5" name="Teardrop 24"/>
          <p:cNvSpPr/>
          <p:nvPr/>
        </p:nvSpPr>
        <p:spPr>
          <a:xfrm rot="18900000">
            <a:off x="7254354" y="4408095"/>
            <a:ext cx="164306" cy="164306"/>
          </a:xfrm>
          <a:prstGeom prst="teardrop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321764" y="2917371"/>
            <a:ext cx="0" cy="1456695"/>
          </a:xfrm>
          <a:prstGeom prst="line">
            <a:avLst/>
          </a:prstGeom>
          <a:ln w="38100" cap="rnd">
            <a:solidFill>
              <a:srgbClr val="899F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639593" y="1610471"/>
            <a:ext cx="1364342" cy="1364342"/>
          </a:xfrm>
          <a:prstGeom prst="ellipse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</a:t>
            </a:r>
            <a:r>
              <a:rPr lang="en-US" sz="1200" dirty="0">
                <a:solidFill>
                  <a:prstClr val="white"/>
                </a:solidFill>
                <a:latin typeface="FontAwesome" pitchFamily="2" charset="0"/>
              </a:rPr>
              <a:t> </a:t>
            </a:r>
            <a:endParaRPr lang="ru-RU" sz="1200" dirty="0">
              <a:solidFill>
                <a:prstClr val="white"/>
              </a:solidFill>
            </a:endParaRPr>
          </a:p>
          <a:p>
            <a:pPr algn="ctr" defTabSz="914294"/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New manager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1" name="Teardrop 5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Teardrop 5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Teardrop 5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6" name="Rectangle 5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753805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Line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1828" y="2215448"/>
            <a:ext cx="3585029" cy="478971"/>
          </a:xfrm>
          <a:prstGeom prst="roundRect">
            <a:avLst>
              <a:gd name="adj" fmla="val 50000"/>
            </a:avLst>
          </a:prstGeom>
          <a:solidFill>
            <a:srgbClr val="A1BB2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Lato Black" panose="020F0A02020204030203" pitchFamily="34" charset="0"/>
              </a:rPr>
              <a:t>   30%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49699" y="2215447"/>
            <a:ext cx="1603829" cy="478971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Lato Black" panose="020F0A02020204030203" pitchFamily="34" charset="0"/>
              </a:rPr>
              <a:t>12%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76370" y="2215447"/>
            <a:ext cx="2779484" cy="478971"/>
          </a:xfrm>
          <a:prstGeom prst="roundRect">
            <a:avLst>
              <a:gd name="adj" fmla="val 50000"/>
            </a:avLst>
          </a:prstGeom>
          <a:solidFill>
            <a:srgbClr val="C6DE4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Lato Black" panose="020F0A02020204030203" pitchFamily="34" charset="0"/>
              </a:rPr>
              <a:t>          22%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58741" y="2215446"/>
            <a:ext cx="4180116" cy="478971"/>
          </a:xfrm>
          <a:prstGeom prst="roundRect">
            <a:avLst>
              <a:gd name="adj" fmla="val 50000"/>
            </a:avLst>
          </a:prstGeom>
          <a:solidFill>
            <a:srgbClr val="65751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Lato Black" panose="020F0A02020204030203" pitchFamily="34" charset="0"/>
              </a:rPr>
              <a:t>          36%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49699" y="2267238"/>
            <a:ext cx="47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6370" y="2267238"/>
            <a:ext cx="47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76321" y="2267238"/>
            <a:ext cx="47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ource Sans Pro Black" panose="020B0803030403020204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Source Sans Pro Black" panose="020B0803030403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6124" y="3255754"/>
            <a:ext cx="2436158" cy="2474519"/>
            <a:chOff x="866124" y="3255754"/>
            <a:chExt cx="2436158" cy="2474519"/>
          </a:xfrm>
        </p:grpSpPr>
        <p:sp>
          <p:nvSpPr>
            <p:cNvPr id="29" name="TextBox 28"/>
            <p:cNvSpPr txBox="1"/>
            <p:nvPr/>
          </p:nvSpPr>
          <p:spPr>
            <a:xfrm>
              <a:off x="866124" y="3255754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A1BB22"/>
                  </a:solidFill>
                  <a:latin typeface="Lato Light" panose="020F0302020204030203" pitchFamily="34" charset="0"/>
                </a:rPr>
                <a:t>30%</a:t>
              </a:r>
              <a:endParaRPr lang="en-US" sz="5400" dirty="0">
                <a:solidFill>
                  <a:srgbClr val="A1BB22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71781" y="3979029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67001" y="4270590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6124" y="4776166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06742" y="3241345"/>
            <a:ext cx="2436158" cy="2474519"/>
            <a:chOff x="3606742" y="3241345"/>
            <a:chExt cx="2436158" cy="2474519"/>
          </a:xfrm>
        </p:grpSpPr>
        <p:sp>
          <p:nvSpPr>
            <p:cNvPr id="34" name="TextBox 33"/>
            <p:cNvSpPr txBox="1"/>
            <p:nvPr/>
          </p:nvSpPr>
          <p:spPr>
            <a:xfrm>
              <a:off x="3606742" y="3241345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12%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75318" y="3964620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71119" y="4256181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06742" y="4761757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76151" y="3255754"/>
            <a:ext cx="2436158" cy="2474519"/>
            <a:chOff x="6476151" y="3255754"/>
            <a:chExt cx="2436158" cy="2474519"/>
          </a:xfrm>
        </p:grpSpPr>
        <p:sp>
          <p:nvSpPr>
            <p:cNvPr id="39" name="TextBox 38"/>
            <p:cNvSpPr txBox="1"/>
            <p:nvPr/>
          </p:nvSpPr>
          <p:spPr>
            <a:xfrm>
              <a:off x="6476151" y="3255754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C6DE4E"/>
                  </a:solidFill>
                  <a:latin typeface="Lato Light" panose="020F0302020204030203" pitchFamily="34" charset="0"/>
                </a:rPr>
                <a:t>22%</a:t>
              </a:r>
              <a:endParaRPr lang="en-US" sz="5400" dirty="0">
                <a:solidFill>
                  <a:srgbClr val="C6DE4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502428" y="4270590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76151" y="4776166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97712" y="3957529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33053" y="3274691"/>
            <a:ext cx="2436158" cy="2474519"/>
            <a:chOff x="9233053" y="3274691"/>
            <a:chExt cx="2436158" cy="2474519"/>
          </a:xfrm>
        </p:grpSpPr>
        <p:sp>
          <p:nvSpPr>
            <p:cNvPr id="44" name="TextBox 43"/>
            <p:cNvSpPr txBox="1"/>
            <p:nvPr/>
          </p:nvSpPr>
          <p:spPr>
            <a:xfrm>
              <a:off x="9233053" y="3274691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657515"/>
                  </a:solidFill>
                  <a:latin typeface="Lato Light" panose="020F0302020204030203" pitchFamily="34" charset="0"/>
                </a:rPr>
                <a:t>36%</a:t>
              </a:r>
              <a:endParaRPr lang="en-US" sz="5400" dirty="0">
                <a:solidFill>
                  <a:srgbClr val="657515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259330" y="4289527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233053" y="4795103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254614" y="3976466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7" name="Teardrop 6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Teardrop 6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2" name="Rectangle 7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96421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Mobile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Features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59" y="1248035"/>
            <a:ext cx="2874479" cy="5778214"/>
          </a:xfrm>
          <a:prstGeom prst="rect">
            <a:avLst/>
          </a:prstGeom>
          <a:effectLst>
            <a:outerShdw blurRad="114300" dist="1778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2612213020"/>
              </p:ext>
            </p:extLst>
          </p:nvPr>
        </p:nvGraphicFramePr>
        <p:xfrm>
          <a:off x="4885892" y="2178397"/>
          <a:ext cx="2401732" cy="360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4886325"/>
            <a:ext cx="12192000" cy="197167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325634" y="5949772"/>
            <a:ext cx="540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E</a:t>
            </a:r>
            <a:r>
              <a:rPr lang="id-ID" sz="1400" dirty="0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aque </a:t>
            </a:r>
            <a:r>
              <a:rPr lang="id-ID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ipsa quae </a:t>
            </a:r>
            <a:r>
              <a:rPr lang="id-ID" sz="1400" dirty="0">
                <a:solidFill>
                  <a:srgbClr val="A1BB22"/>
                </a:solidFill>
                <a:latin typeface="Lato Black" panose="020F0A02020204030203" pitchFamily="34" charset="0"/>
              </a:rPr>
              <a:t>ab illo inventore </a:t>
            </a:r>
            <a:r>
              <a:rPr lang="id-ID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veritatis et quasi architecto beatae vitae dicta sunt explicabo.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E</a:t>
            </a:r>
            <a:r>
              <a:rPr lang="id-ID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aque ipsa quae ab illo inventore veritatis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.</a:t>
            </a:r>
            <a:endParaRPr lang="id-ID" sz="1400" dirty="0">
              <a:solidFill>
                <a:schemeClr val="bg1">
                  <a:lumMod val="8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72091" y="5198228"/>
            <a:ext cx="6847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Lorem</a:t>
            </a:r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ipsum</a:t>
            </a:r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 sit </a:t>
            </a:r>
            <a:r>
              <a:rPr lang="en-US" sz="4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endParaRPr lang="id-ID" sz="44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58938" y="1738427"/>
            <a:ext cx="3811281" cy="833367"/>
            <a:chOff x="7658938" y="1738427"/>
            <a:chExt cx="3811281" cy="833367"/>
          </a:xfrm>
        </p:grpSpPr>
        <p:sp>
          <p:nvSpPr>
            <p:cNvPr id="43" name="Rectangle 42"/>
            <p:cNvSpPr/>
            <p:nvPr/>
          </p:nvSpPr>
          <p:spPr>
            <a:xfrm>
              <a:off x="7658938" y="1810707"/>
              <a:ext cx="698890" cy="69889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57828" y="1738427"/>
              <a:ext cx="3112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57828" y="2048574"/>
              <a:ext cx="3112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58938" y="2764437"/>
            <a:ext cx="3811281" cy="833367"/>
            <a:chOff x="7658938" y="2764437"/>
            <a:chExt cx="3811281" cy="833367"/>
          </a:xfrm>
        </p:grpSpPr>
        <p:sp>
          <p:nvSpPr>
            <p:cNvPr id="44" name="Rectangle 43"/>
            <p:cNvSpPr/>
            <p:nvPr/>
          </p:nvSpPr>
          <p:spPr>
            <a:xfrm>
              <a:off x="7658938" y="2852937"/>
              <a:ext cx="698890" cy="698890"/>
            </a:xfrm>
            <a:prstGeom prst="rect">
              <a:avLst/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357828" y="2764437"/>
              <a:ext cx="3112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57828" y="3074584"/>
              <a:ext cx="3112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3DBF9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8938" y="3809245"/>
            <a:ext cx="3618649" cy="833367"/>
            <a:chOff x="7658938" y="3809245"/>
            <a:chExt cx="3618649" cy="833367"/>
          </a:xfrm>
        </p:grpSpPr>
        <p:sp>
          <p:nvSpPr>
            <p:cNvPr id="45" name="Rectangle 44"/>
            <p:cNvSpPr/>
            <p:nvPr/>
          </p:nvSpPr>
          <p:spPr>
            <a:xfrm>
              <a:off x="7658938" y="3895167"/>
              <a:ext cx="698890" cy="698890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57828" y="3809245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57828" y="4119392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1310" y="3792226"/>
            <a:ext cx="3695549" cy="833367"/>
            <a:chOff x="781310" y="3792226"/>
            <a:chExt cx="3695549" cy="833367"/>
          </a:xfrm>
        </p:grpSpPr>
        <p:sp>
          <p:nvSpPr>
            <p:cNvPr id="63" name="Rectangle 62"/>
            <p:cNvSpPr/>
            <p:nvPr/>
          </p:nvSpPr>
          <p:spPr>
            <a:xfrm>
              <a:off x="3777969" y="3890741"/>
              <a:ext cx="698890" cy="6988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81310" y="3792226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1310" y="4102373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81310" y="2751549"/>
            <a:ext cx="3695549" cy="833367"/>
            <a:chOff x="781310" y="2751549"/>
            <a:chExt cx="3695549" cy="833367"/>
          </a:xfrm>
        </p:grpSpPr>
        <p:sp>
          <p:nvSpPr>
            <p:cNvPr id="53" name="Rectangle 52"/>
            <p:cNvSpPr/>
            <p:nvPr/>
          </p:nvSpPr>
          <p:spPr>
            <a:xfrm>
              <a:off x="3777969" y="2849869"/>
              <a:ext cx="698890" cy="698890"/>
            </a:xfrm>
            <a:prstGeom prst="rect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1310" y="2751549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1310" y="3061696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6422" y="1710872"/>
            <a:ext cx="3650437" cy="833367"/>
            <a:chOff x="826422" y="1710872"/>
            <a:chExt cx="3650437" cy="833367"/>
          </a:xfrm>
        </p:grpSpPr>
        <p:sp>
          <p:nvSpPr>
            <p:cNvPr id="52" name="Rectangle 51"/>
            <p:cNvSpPr/>
            <p:nvPr/>
          </p:nvSpPr>
          <p:spPr>
            <a:xfrm>
              <a:off x="3777969" y="1811162"/>
              <a:ext cx="698890" cy="698890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26422" y="1710872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26422" y="2021019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D43E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8" name="Rectangle 3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9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Mobile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FeaturesTwo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7" y="1918252"/>
            <a:ext cx="1845214" cy="3709209"/>
          </a:xfrm>
          <a:prstGeom prst="rect">
            <a:avLst/>
          </a:prstGeom>
          <a:effectLst>
            <a:outerShdw blurRad="114300" dist="1778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446975717"/>
              </p:ext>
            </p:extLst>
          </p:nvPr>
        </p:nvGraphicFramePr>
        <p:xfrm>
          <a:off x="885394" y="2537580"/>
          <a:ext cx="1539486" cy="2272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4" y="1593488"/>
            <a:ext cx="2168333" cy="4358736"/>
          </a:xfrm>
          <a:prstGeom prst="rect">
            <a:avLst/>
          </a:prstGeom>
          <a:effectLst>
            <a:outerShdw blurRad="114300" dist="1778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3772134021"/>
              </p:ext>
            </p:extLst>
          </p:nvPr>
        </p:nvGraphicFramePr>
        <p:xfrm>
          <a:off x="1847417" y="2308980"/>
          <a:ext cx="1791133" cy="264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551710" y="3374960"/>
            <a:ext cx="7106890" cy="861430"/>
            <a:chOff x="4551710" y="3374960"/>
            <a:chExt cx="7106890" cy="861430"/>
          </a:xfrm>
        </p:grpSpPr>
        <p:sp>
          <p:nvSpPr>
            <p:cNvPr id="30" name="Oval 29"/>
            <p:cNvSpPr/>
            <p:nvPr/>
          </p:nvSpPr>
          <p:spPr>
            <a:xfrm>
              <a:off x="4551710" y="3374960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65982" y="3374960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65982" y="3685107"/>
              <a:ext cx="619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 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51710" y="4941709"/>
            <a:ext cx="7106890" cy="861430"/>
            <a:chOff x="4551710" y="4941709"/>
            <a:chExt cx="7106890" cy="861430"/>
          </a:xfrm>
        </p:grpSpPr>
        <p:sp>
          <p:nvSpPr>
            <p:cNvPr id="31" name="Oval 30"/>
            <p:cNvSpPr/>
            <p:nvPr/>
          </p:nvSpPr>
          <p:spPr>
            <a:xfrm>
              <a:off x="4551710" y="4941709"/>
              <a:ext cx="861430" cy="861430"/>
            </a:xfrm>
            <a:prstGeom prst="ellipse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65982" y="4941709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65982" y="5251856"/>
              <a:ext cx="619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51710" y="1796751"/>
            <a:ext cx="7106890" cy="872890"/>
            <a:chOff x="4551710" y="1796751"/>
            <a:chExt cx="7106890" cy="872890"/>
          </a:xfrm>
        </p:grpSpPr>
        <p:sp>
          <p:nvSpPr>
            <p:cNvPr id="29" name="Oval 28"/>
            <p:cNvSpPr/>
            <p:nvPr/>
          </p:nvSpPr>
          <p:spPr>
            <a:xfrm>
              <a:off x="4551710" y="1808211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65982" y="2084866"/>
              <a:ext cx="619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65982" y="1796751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3" name="Teardrop 5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Teardrop 5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Teardrop 5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8" name="Rectangle 5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8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Desktop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Features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63181" y="1585744"/>
            <a:ext cx="6722075" cy="3325345"/>
            <a:chOff x="1763688" y="1124744"/>
            <a:chExt cx="5652564" cy="3166095"/>
          </a:xfrm>
        </p:grpSpPr>
        <p:sp>
          <p:nvSpPr>
            <p:cNvPr id="17" name="Rectangle 16"/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3" descr="F:\Trabajos\Envato\Graphic River\Duckson\Elements\lapto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881736433"/>
              </p:ext>
            </p:extLst>
          </p:nvPr>
        </p:nvGraphicFramePr>
        <p:xfrm>
          <a:off x="3858140" y="1872658"/>
          <a:ext cx="4214297" cy="2348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07226" y="5064132"/>
            <a:ext cx="3405207" cy="1048811"/>
            <a:chOff x="507226" y="5064132"/>
            <a:chExt cx="3405207" cy="1048811"/>
          </a:xfrm>
        </p:grpSpPr>
        <p:sp>
          <p:nvSpPr>
            <p:cNvPr id="20" name="Oval 19"/>
            <p:cNvSpPr/>
            <p:nvPr/>
          </p:nvSpPr>
          <p:spPr>
            <a:xfrm>
              <a:off x="507226" y="5099234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16281" y="5064132"/>
              <a:ext cx="2496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16282" y="5374279"/>
              <a:ext cx="2263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62946" y="5094741"/>
            <a:ext cx="3748524" cy="1048811"/>
            <a:chOff x="4362946" y="5094741"/>
            <a:chExt cx="3748524" cy="1048811"/>
          </a:xfrm>
        </p:grpSpPr>
        <p:sp>
          <p:nvSpPr>
            <p:cNvPr id="23" name="Oval 22"/>
            <p:cNvSpPr/>
            <p:nvPr/>
          </p:nvSpPr>
          <p:spPr>
            <a:xfrm>
              <a:off x="4362946" y="5096351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72001" y="5094741"/>
              <a:ext cx="2839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 </a:t>
              </a:r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72002" y="5404888"/>
              <a:ext cx="25758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476201" y="5094741"/>
            <a:ext cx="3321058" cy="1048811"/>
            <a:chOff x="8476201" y="5094741"/>
            <a:chExt cx="3321058" cy="1048811"/>
          </a:xfrm>
        </p:grpSpPr>
        <p:sp>
          <p:nvSpPr>
            <p:cNvPr id="26" name="Oval 25"/>
            <p:cNvSpPr/>
            <p:nvPr/>
          </p:nvSpPr>
          <p:spPr>
            <a:xfrm>
              <a:off x="8476201" y="5096351"/>
              <a:ext cx="861430" cy="861430"/>
            </a:xfrm>
            <a:prstGeom prst="ellipse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85256" y="5094741"/>
              <a:ext cx="2412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Sit </a:t>
              </a:r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85256" y="5404888"/>
              <a:ext cx="24120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2" name="Teardrop 5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Teardrop 5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Teardrop 5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7" name="Rectangle 5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8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030777492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17238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A1BB22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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Charts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Your numbers shown different</a:t>
            </a:r>
            <a:endParaRPr lang="en-US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0672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Chart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Sample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2703739074"/>
              </p:ext>
            </p:extLst>
          </p:nvPr>
        </p:nvGraphicFramePr>
        <p:xfrm>
          <a:off x="507227" y="1506202"/>
          <a:ext cx="11191288" cy="281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78684" y="4625709"/>
            <a:ext cx="2037088" cy="1531763"/>
            <a:chOff x="778684" y="4625709"/>
            <a:chExt cx="2037088" cy="1531763"/>
          </a:xfrm>
        </p:grpSpPr>
        <p:sp>
          <p:nvSpPr>
            <p:cNvPr id="2" name="Oval 1"/>
            <p:cNvSpPr/>
            <p:nvPr/>
          </p:nvSpPr>
          <p:spPr>
            <a:xfrm>
              <a:off x="1458138" y="4625709"/>
              <a:ext cx="667657" cy="667657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8684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3505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A1BB22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91565" y="4625709"/>
            <a:ext cx="2037088" cy="1531763"/>
            <a:chOff x="2891565" y="4625709"/>
            <a:chExt cx="2037088" cy="1531763"/>
          </a:xfrm>
        </p:grpSpPr>
        <p:sp>
          <p:nvSpPr>
            <p:cNvPr id="38" name="Oval 37"/>
            <p:cNvSpPr/>
            <p:nvPr/>
          </p:nvSpPr>
          <p:spPr>
            <a:xfrm>
              <a:off x="3556505" y="4625709"/>
              <a:ext cx="667657" cy="66765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91565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96386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68947" y="4625709"/>
            <a:ext cx="2037088" cy="1531763"/>
            <a:chOff x="5068947" y="4625709"/>
            <a:chExt cx="2037088" cy="1531763"/>
          </a:xfrm>
        </p:grpSpPr>
        <p:sp>
          <p:nvSpPr>
            <p:cNvPr id="41" name="Oval 40"/>
            <p:cNvSpPr/>
            <p:nvPr/>
          </p:nvSpPr>
          <p:spPr>
            <a:xfrm>
              <a:off x="5748401" y="4625709"/>
              <a:ext cx="667657" cy="667657"/>
            </a:xfrm>
            <a:prstGeom prst="ellipse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68947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73768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C6DE4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C6DE4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C6DE4E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C6DE4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10856" y="4625709"/>
            <a:ext cx="2037088" cy="1531763"/>
            <a:chOff x="7210856" y="4625709"/>
            <a:chExt cx="2037088" cy="1531763"/>
          </a:xfrm>
        </p:grpSpPr>
        <p:sp>
          <p:nvSpPr>
            <p:cNvPr id="48" name="Oval 47"/>
            <p:cNvSpPr/>
            <p:nvPr/>
          </p:nvSpPr>
          <p:spPr>
            <a:xfrm>
              <a:off x="7890310" y="4625709"/>
              <a:ext cx="667657" cy="667657"/>
            </a:xfrm>
            <a:prstGeom prst="ellipse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10856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15677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657515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52765" y="4625709"/>
            <a:ext cx="2037088" cy="1531763"/>
            <a:chOff x="9352765" y="4625709"/>
            <a:chExt cx="2037088" cy="1531763"/>
          </a:xfrm>
        </p:grpSpPr>
        <p:sp>
          <p:nvSpPr>
            <p:cNvPr id="51" name="Oval 50"/>
            <p:cNvSpPr/>
            <p:nvPr/>
          </p:nvSpPr>
          <p:spPr>
            <a:xfrm>
              <a:off x="10032219" y="4625709"/>
              <a:ext cx="667657" cy="667657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352765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457586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A1BB22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8" name="Teardrop 5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Teardrop 5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3" name="Rectangle 6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7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Versus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Charts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638108486"/>
              </p:ext>
            </p:extLst>
          </p:nvPr>
        </p:nvGraphicFramePr>
        <p:xfrm>
          <a:off x="586586" y="2627740"/>
          <a:ext cx="4112527" cy="236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63704" y="5130581"/>
            <a:ext cx="3908384" cy="923330"/>
            <a:chOff x="863704" y="5130581"/>
            <a:chExt cx="3908384" cy="923330"/>
          </a:xfrm>
        </p:grpSpPr>
        <p:sp>
          <p:nvSpPr>
            <p:cNvPr id="21" name="TextBox 20"/>
            <p:cNvSpPr txBox="1"/>
            <p:nvPr/>
          </p:nvSpPr>
          <p:spPr>
            <a:xfrm>
              <a:off x="863704" y="5130581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45%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339915" y="5253692"/>
              <a:ext cx="2432173" cy="738662"/>
              <a:chOff x="2339915" y="5253692"/>
              <a:chExt cx="2432173" cy="73866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339915" y="5253692"/>
                <a:ext cx="1918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Black" panose="020F0A02020204030203" pitchFamily="34" charset="0"/>
                  </a:rPr>
                  <a:t>Lorem ipsum dolor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339915" y="5530689"/>
                <a:ext cx="2432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.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593035350"/>
              </p:ext>
            </p:extLst>
          </p:nvPr>
        </p:nvGraphicFramePr>
        <p:xfrm>
          <a:off x="7555908" y="2626102"/>
          <a:ext cx="4112527" cy="236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33026" y="5128943"/>
            <a:ext cx="3908384" cy="923330"/>
            <a:chOff x="7833026" y="5128943"/>
            <a:chExt cx="3908384" cy="923330"/>
          </a:xfrm>
        </p:grpSpPr>
        <p:sp>
          <p:nvSpPr>
            <p:cNvPr id="27" name="TextBox 26"/>
            <p:cNvSpPr txBox="1"/>
            <p:nvPr/>
          </p:nvSpPr>
          <p:spPr>
            <a:xfrm>
              <a:off x="7833026" y="5128943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68%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309237" y="5252054"/>
              <a:ext cx="2432173" cy="738662"/>
              <a:chOff x="9309237" y="5252054"/>
              <a:chExt cx="2432173" cy="738662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9309237" y="5252054"/>
                <a:ext cx="1918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Black" panose="020F0A02020204030203" pitchFamily="34" charset="0"/>
                  </a:rPr>
                  <a:t>Lorem ipsum dolor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309237" y="5529051"/>
                <a:ext cx="2432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.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5499289" y="3584467"/>
            <a:ext cx="1138760" cy="763160"/>
            <a:chOff x="5499289" y="3584467"/>
            <a:chExt cx="1138760" cy="763160"/>
          </a:xfrm>
        </p:grpSpPr>
        <p:sp>
          <p:nvSpPr>
            <p:cNvPr id="36" name="Oval 35"/>
            <p:cNvSpPr/>
            <p:nvPr/>
          </p:nvSpPr>
          <p:spPr>
            <a:xfrm rot="10800000">
              <a:off x="5499289" y="3588454"/>
              <a:ext cx="759173" cy="759173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A80B9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rot="5829148">
              <a:off x="5878876" y="3584467"/>
              <a:ext cx="759173" cy="759173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A80B9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21817" y="3779388"/>
              <a:ext cx="724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VS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6084295" y="4586748"/>
            <a:ext cx="0" cy="1403968"/>
          </a:xfrm>
          <a:prstGeom prst="line">
            <a:avLst/>
          </a:prstGeom>
          <a:ln w="53975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84295" y="2269646"/>
            <a:ext cx="0" cy="1136171"/>
          </a:xfrm>
          <a:prstGeom prst="line">
            <a:avLst/>
          </a:prstGeom>
          <a:ln w="53975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683955" y="1787001"/>
            <a:ext cx="2701105" cy="769257"/>
            <a:chOff x="1683955" y="1787001"/>
            <a:chExt cx="2701105" cy="769257"/>
          </a:xfrm>
        </p:grpSpPr>
        <p:sp>
          <p:nvSpPr>
            <p:cNvPr id="47" name="Rounded Rectangle 46"/>
            <p:cNvSpPr/>
            <p:nvPr/>
          </p:nvSpPr>
          <p:spPr>
            <a:xfrm>
              <a:off x="1683955" y="1787001"/>
              <a:ext cx="2701105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731317" y="1868439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8100000">
              <a:off x="2933652" y="2098785"/>
              <a:ext cx="162010" cy="162010"/>
            </a:xfrm>
            <a:prstGeom prst="halfFrame">
              <a:avLst>
                <a:gd name="adj1" fmla="val 17129"/>
                <a:gd name="adj2" fmla="val 189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96651" y="199643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2013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48837" y="199360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2014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33026" y="1787001"/>
            <a:ext cx="2701105" cy="769257"/>
            <a:chOff x="7833026" y="1787001"/>
            <a:chExt cx="2701105" cy="769257"/>
          </a:xfrm>
        </p:grpSpPr>
        <p:sp>
          <p:nvSpPr>
            <p:cNvPr id="57" name="Rounded Rectangle 56"/>
            <p:cNvSpPr/>
            <p:nvPr/>
          </p:nvSpPr>
          <p:spPr>
            <a:xfrm>
              <a:off x="7833026" y="1787001"/>
              <a:ext cx="2701105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8880388" y="1868439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59" name="Half Frame 58"/>
            <p:cNvSpPr/>
            <p:nvPr/>
          </p:nvSpPr>
          <p:spPr>
            <a:xfrm rot="8100000">
              <a:off x="9082723" y="2098785"/>
              <a:ext cx="162010" cy="162010"/>
            </a:xfrm>
            <a:prstGeom prst="halfFrame">
              <a:avLst>
                <a:gd name="adj1" fmla="val 17129"/>
                <a:gd name="adj2" fmla="val 189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722" y="199643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2014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597908" y="199360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2015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9" name="Teardrop 6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0" name="Teardrop 6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Teardrop 7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4" name="Rectangle 7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0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Trimester</a:t>
            </a:r>
            <a:r>
              <a:rPr lang="en-US" dirty="0" err="1" smtClean="0">
                <a:solidFill>
                  <a:srgbClr val="A1BC1F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A1BC1F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50252" y="3122475"/>
            <a:ext cx="2352034" cy="150443"/>
            <a:chOff x="2641711" y="5901518"/>
            <a:chExt cx="953241" cy="144019"/>
          </a:xfrm>
          <a:solidFill>
            <a:srgbClr val="A1BB22"/>
          </a:solidFill>
        </p:grpSpPr>
        <p:sp>
          <p:nvSpPr>
            <p:cNvPr id="38" name="Parallelogram 37"/>
            <p:cNvSpPr/>
            <p:nvPr/>
          </p:nvSpPr>
          <p:spPr>
            <a:xfrm>
              <a:off x="3403411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39" name="Parallelogram 38"/>
            <p:cNvSpPr/>
            <p:nvPr/>
          </p:nvSpPr>
          <p:spPr>
            <a:xfrm>
              <a:off x="3212986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0" name="Parallelogram 39"/>
            <p:cNvSpPr/>
            <p:nvPr/>
          </p:nvSpPr>
          <p:spPr>
            <a:xfrm>
              <a:off x="3022561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1" name="Parallelogram 40"/>
            <p:cNvSpPr/>
            <p:nvPr/>
          </p:nvSpPr>
          <p:spPr>
            <a:xfrm>
              <a:off x="2832136" y="5901520"/>
              <a:ext cx="191541" cy="144017"/>
            </a:xfrm>
            <a:prstGeom prst="parallelogram">
              <a:avLst/>
            </a:prstGeom>
            <a:grpFill/>
            <a:ln w="635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2" name="Parallelogram 41"/>
            <p:cNvSpPr/>
            <p:nvPr/>
          </p:nvSpPr>
          <p:spPr>
            <a:xfrm>
              <a:off x="2641711" y="5901518"/>
              <a:ext cx="191541" cy="144016"/>
            </a:xfrm>
            <a:prstGeom prst="parallelogram">
              <a:avLst/>
            </a:prstGeom>
            <a:grpFill/>
            <a:ln w="635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0252" y="3518559"/>
            <a:ext cx="2352034" cy="150443"/>
            <a:chOff x="9557004" y="3205408"/>
            <a:chExt cx="2352034" cy="15044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4" name="Parallelogram 43"/>
            <p:cNvSpPr/>
            <p:nvPr/>
          </p:nvSpPr>
          <p:spPr>
            <a:xfrm>
              <a:off x="11436428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5" name="Parallelogram 44"/>
            <p:cNvSpPr/>
            <p:nvPr/>
          </p:nvSpPr>
          <p:spPr>
            <a:xfrm>
              <a:off x="10966572" y="320540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6" name="Parallelogram 45"/>
            <p:cNvSpPr/>
            <p:nvPr/>
          </p:nvSpPr>
          <p:spPr>
            <a:xfrm>
              <a:off x="10496716" y="320540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7" name="Parallelogram 46"/>
            <p:cNvSpPr/>
            <p:nvPr/>
          </p:nvSpPr>
          <p:spPr>
            <a:xfrm>
              <a:off x="10026860" y="3205410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8" name="Parallelogram 47"/>
            <p:cNvSpPr/>
            <p:nvPr/>
          </p:nvSpPr>
          <p:spPr>
            <a:xfrm>
              <a:off x="9557004" y="3205408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150252" y="3938126"/>
            <a:ext cx="2352034" cy="150443"/>
            <a:chOff x="9557004" y="3624975"/>
            <a:chExt cx="2352034" cy="150443"/>
          </a:xfrm>
          <a:solidFill>
            <a:srgbClr val="899F1D"/>
          </a:solidFill>
        </p:grpSpPr>
        <p:sp>
          <p:nvSpPr>
            <p:cNvPr id="50" name="Parallelogram 49"/>
            <p:cNvSpPr/>
            <p:nvPr/>
          </p:nvSpPr>
          <p:spPr>
            <a:xfrm>
              <a:off x="11436428" y="3624976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899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1" name="Parallelogram 50"/>
            <p:cNvSpPr/>
            <p:nvPr/>
          </p:nvSpPr>
          <p:spPr>
            <a:xfrm>
              <a:off x="10966572" y="3624976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899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2" name="Parallelogram 51"/>
            <p:cNvSpPr/>
            <p:nvPr/>
          </p:nvSpPr>
          <p:spPr>
            <a:xfrm>
              <a:off x="10496716" y="3624976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899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10026860" y="3624977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899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4" name="Parallelogram 53"/>
            <p:cNvSpPr/>
            <p:nvPr/>
          </p:nvSpPr>
          <p:spPr>
            <a:xfrm>
              <a:off x="9557004" y="3624975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899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50252" y="4343735"/>
            <a:ext cx="2352034" cy="150443"/>
            <a:chOff x="9557004" y="4030584"/>
            <a:chExt cx="2352034" cy="150443"/>
          </a:xfrm>
          <a:solidFill>
            <a:srgbClr val="C6DE4E"/>
          </a:solidFill>
        </p:grpSpPr>
        <p:sp>
          <p:nvSpPr>
            <p:cNvPr id="56" name="Parallelogram 55"/>
            <p:cNvSpPr/>
            <p:nvPr/>
          </p:nvSpPr>
          <p:spPr>
            <a:xfrm>
              <a:off x="11436428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C6D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10966572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C6D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8" name="Parallelogram 57"/>
            <p:cNvSpPr/>
            <p:nvPr/>
          </p:nvSpPr>
          <p:spPr>
            <a:xfrm>
              <a:off x="10496716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C6D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10026860" y="4030586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C6D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0" name="Parallelogram 59"/>
            <p:cNvSpPr/>
            <p:nvPr/>
          </p:nvSpPr>
          <p:spPr>
            <a:xfrm>
              <a:off x="9557004" y="4030584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C6D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150252" y="4763297"/>
            <a:ext cx="2352034" cy="150443"/>
            <a:chOff x="9557004" y="4450146"/>
            <a:chExt cx="2352034" cy="150443"/>
          </a:xfrm>
          <a:solidFill>
            <a:srgbClr val="657515"/>
          </a:solidFill>
        </p:grpSpPr>
        <p:sp>
          <p:nvSpPr>
            <p:cNvPr id="62" name="Parallelogram 61"/>
            <p:cNvSpPr/>
            <p:nvPr/>
          </p:nvSpPr>
          <p:spPr>
            <a:xfrm>
              <a:off x="11436428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10966572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4" name="Parallelogram 63"/>
            <p:cNvSpPr/>
            <p:nvPr/>
          </p:nvSpPr>
          <p:spPr>
            <a:xfrm>
              <a:off x="10496716" y="4450147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10026860" y="4450148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9557004" y="4450146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67" name="TextBox 66"/>
          <p:cNvSpPr txBox="1">
            <a:spLocks noChangeAspect="1"/>
          </p:cNvSpPr>
          <p:nvPr/>
        </p:nvSpPr>
        <p:spPr>
          <a:xfrm>
            <a:off x="682252" y="2967001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A1BB22"/>
                </a:solidFill>
                <a:latin typeface="FontAwesome" pitchFamily="2" charset="0"/>
              </a:rPr>
              <a:t></a:t>
            </a:r>
            <a:endParaRPr lang="ru-RU" sz="1600" dirty="0">
              <a:solidFill>
                <a:srgbClr val="A1BB22"/>
              </a:solidFill>
            </a:endParaRPr>
          </a:p>
        </p:txBody>
      </p:sp>
      <p:sp>
        <p:nvSpPr>
          <p:cNvPr id="68" name="TextBox 67"/>
          <p:cNvSpPr txBox="1">
            <a:spLocks noChangeAspect="1"/>
          </p:cNvSpPr>
          <p:nvPr/>
        </p:nvSpPr>
        <p:spPr>
          <a:xfrm>
            <a:off x="682252" y="3363523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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9" name="TextBox 68"/>
          <p:cNvSpPr txBox="1">
            <a:spLocks noChangeAspect="1"/>
          </p:cNvSpPr>
          <p:nvPr/>
        </p:nvSpPr>
        <p:spPr>
          <a:xfrm>
            <a:off x="682252" y="377547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899F1D"/>
                </a:solidFill>
                <a:latin typeface="FontAwesome" pitchFamily="2" charset="0"/>
              </a:rPr>
              <a:t></a:t>
            </a:r>
            <a:endParaRPr lang="ru-RU" sz="1600" dirty="0">
              <a:solidFill>
                <a:srgbClr val="899F1D"/>
              </a:solidFill>
            </a:endParaRPr>
          </a:p>
        </p:txBody>
      </p:sp>
      <p:sp>
        <p:nvSpPr>
          <p:cNvPr id="70" name="TextBox 69"/>
          <p:cNvSpPr txBox="1">
            <a:spLocks noChangeAspect="1"/>
          </p:cNvSpPr>
          <p:nvPr/>
        </p:nvSpPr>
        <p:spPr>
          <a:xfrm>
            <a:off x="682252" y="421173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C6DE4E"/>
                </a:solidFill>
                <a:latin typeface="FontAwesome" pitchFamily="2" charset="0"/>
              </a:rPr>
              <a:t></a:t>
            </a:r>
            <a:endParaRPr lang="ru-RU" sz="1600" dirty="0">
              <a:solidFill>
                <a:srgbClr val="C6DE4E"/>
              </a:solidFill>
            </a:endParaRPr>
          </a:p>
        </p:txBody>
      </p:sp>
      <p:sp>
        <p:nvSpPr>
          <p:cNvPr id="71" name="TextBox 70"/>
          <p:cNvSpPr txBox="1">
            <a:spLocks noChangeAspect="1"/>
          </p:cNvSpPr>
          <p:nvPr/>
        </p:nvSpPr>
        <p:spPr>
          <a:xfrm>
            <a:off x="682252" y="4604517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657515"/>
                </a:solidFill>
                <a:latin typeface="FontAwesome" pitchFamily="2" charset="0"/>
              </a:rPr>
              <a:t></a:t>
            </a:r>
            <a:endParaRPr lang="ru-RU" sz="1600" dirty="0">
              <a:solidFill>
                <a:srgbClr val="65751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6440" y="2056403"/>
            <a:ext cx="1559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First Trimester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2014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38126" y="2082942"/>
            <a:ext cx="0" cy="2880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983628" y="3117860"/>
            <a:ext cx="2352034" cy="150443"/>
            <a:chOff x="2641711" y="5901518"/>
            <a:chExt cx="953241" cy="144019"/>
          </a:xfrm>
          <a:solidFill>
            <a:srgbClr val="A1BB22"/>
          </a:solidFill>
        </p:grpSpPr>
        <p:sp>
          <p:nvSpPr>
            <p:cNvPr id="74" name="Parallelogram 73"/>
            <p:cNvSpPr/>
            <p:nvPr/>
          </p:nvSpPr>
          <p:spPr>
            <a:xfrm>
              <a:off x="3403411" y="5901519"/>
              <a:ext cx="191541" cy="144015"/>
            </a:xfrm>
            <a:prstGeom prst="parallelogram">
              <a:avLst/>
            </a:prstGeom>
            <a:noFill/>
            <a:ln w="635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5" name="Parallelogram 74"/>
            <p:cNvSpPr/>
            <p:nvPr/>
          </p:nvSpPr>
          <p:spPr>
            <a:xfrm>
              <a:off x="3212986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6" name="Parallelogram 75"/>
            <p:cNvSpPr/>
            <p:nvPr/>
          </p:nvSpPr>
          <p:spPr>
            <a:xfrm>
              <a:off x="3022561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7" name="Parallelogram 76"/>
            <p:cNvSpPr/>
            <p:nvPr/>
          </p:nvSpPr>
          <p:spPr>
            <a:xfrm>
              <a:off x="2832136" y="5901520"/>
              <a:ext cx="191541" cy="144017"/>
            </a:xfrm>
            <a:prstGeom prst="parallelogram">
              <a:avLst/>
            </a:prstGeom>
            <a:grpFill/>
            <a:ln w="635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8" name="Parallelogram 77"/>
            <p:cNvSpPr/>
            <p:nvPr/>
          </p:nvSpPr>
          <p:spPr>
            <a:xfrm>
              <a:off x="2641711" y="5901518"/>
              <a:ext cx="191541" cy="144016"/>
            </a:xfrm>
            <a:prstGeom prst="parallelogram">
              <a:avLst/>
            </a:prstGeom>
            <a:grpFill/>
            <a:ln w="635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983628" y="3513944"/>
            <a:ext cx="2352034" cy="150443"/>
            <a:chOff x="9557004" y="3205408"/>
            <a:chExt cx="2352034" cy="15044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0" name="Parallelogram 79"/>
            <p:cNvSpPr/>
            <p:nvPr/>
          </p:nvSpPr>
          <p:spPr>
            <a:xfrm>
              <a:off x="11436428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1" name="Parallelogram 80"/>
            <p:cNvSpPr/>
            <p:nvPr/>
          </p:nvSpPr>
          <p:spPr>
            <a:xfrm>
              <a:off x="10966572" y="320540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2" name="Parallelogram 81"/>
            <p:cNvSpPr/>
            <p:nvPr/>
          </p:nvSpPr>
          <p:spPr>
            <a:xfrm>
              <a:off x="10496716" y="320540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3" name="Parallelogram 82"/>
            <p:cNvSpPr/>
            <p:nvPr/>
          </p:nvSpPr>
          <p:spPr>
            <a:xfrm>
              <a:off x="10026860" y="3205410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4" name="Parallelogram 83"/>
            <p:cNvSpPr/>
            <p:nvPr/>
          </p:nvSpPr>
          <p:spPr>
            <a:xfrm>
              <a:off x="9557004" y="3205408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983628" y="3933511"/>
            <a:ext cx="2352034" cy="150443"/>
            <a:chOff x="9557004" y="3624975"/>
            <a:chExt cx="2352034" cy="150443"/>
          </a:xfrm>
          <a:solidFill>
            <a:srgbClr val="899F1D"/>
          </a:solidFill>
        </p:grpSpPr>
        <p:sp>
          <p:nvSpPr>
            <p:cNvPr id="86" name="Parallelogram 85"/>
            <p:cNvSpPr/>
            <p:nvPr/>
          </p:nvSpPr>
          <p:spPr>
            <a:xfrm>
              <a:off x="11436428" y="3624976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899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7" name="Parallelogram 86"/>
            <p:cNvSpPr/>
            <p:nvPr/>
          </p:nvSpPr>
          <p:spPr>
            <a:xfrm>
              <a:off x="10966572" y="3624976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899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8" name="Parallelogram 87"/>
            <p:cNvSpPr/>
            <p:nvPr/>
          </p:nvSpPr>
          <p:spPr>
            <a:xfrm>
              <a:off x="10496716" y="3624976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899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9" name="Parallelogram 88"/>
            <p:cNvSpPr/>
            <p:nvPr/>
          </p:nvSpPr>
          <p:spPr>
            <a:xfrm>
              <a:off x="10026860" y="3624977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899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0" name="Parallelogram 89"/>
            <p:cNvSpPr/>
            <p:nvPr/>
          </p:nvSpPr>
          <p:spPr>
            <a:xfrm>
              <a:off x="9557004" y="3624975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899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983628" y="4339120"/>
            <a:ext cx="2352034" cy="150443"/>
            <a:chOff x="9557004" y="4030584"/>
            <a:chExt cx="2352034" cy="150443"/>
          </a:xfrm>
          <a:solidFill>
            <a:srgbClr val="C6DE4E"/>
          </a:solidFill>
        </p:grpSpPr>
        <p:sp>
          <p:nvSpPr>
            <p:cNvPr id="92" name="Parallelogram 91"/>
            <p:cNvSpPr/>
            <p:nvPr/>
          </p:nvSpPr>
          <p:spPr>
            <a:xfrm>
              <a:off x="11436428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C6D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3" name="Parallelogram 92"/>
            <p:cNvSpPr/>
            <p:nvPr/>
          </p:nvSpPr>
          <p:spPr>
            <a:xfrm>
              <a:off x="10966572" y="4030585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C6D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4" name="Parallelogram 93"/>
            <p:cNvSpPr/>
            <p:nvPr/>
          </p:nvSpPr>
          <p:spPr>
            <a:xfrm>
              <a:off x="10496716" y="4030585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C6D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5" name="Parallelogram 94"/>
            <p:cNvSpPr/>
            <p:nvPr/>
          </p:nvSpPr>
          <p:spPr>
            <a:xfrm>
              <a:off x="10026860" y="4030586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C6D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6" name="Parallelogram 95"/>
            <p:cNvSpPr/>
            <p:nvPr/>
          </p:nvSpPr>
          <p:spPr>
            <a:xfrm>
              <a:off x="9557004" y="4030584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C6D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983628" y="4758682"/>
            <a:ext cx="2352034" cy="150443"/>
            <a:chOff x="9557004" y="4450146"/>
            <a:chExt cx="2352034" cy="150443"/>
          </a:xfrm>
          <a:solidFill>
            <a:srgbClr val="657515"/>
          </a:solidFill>
        </p:grpSpPr>
        <p:sp>
          <p:nvSpPr>
            <p:cNvPr id="98" name="Parallelogram 97"/>
            <p:cNvSpPr/>
            <p:nvPr/>
          </p:nvSpPr>
          <p:spPr>
            <a:xfrm>
              <a:off x="11436428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9" name="Parallelogram 98"/>
            <p:cNvSpPr/>
            <p:nvPr/>
          </p:nvSpPr>
          <p:spPr>
            <a:xfrm>
              <a:off x="10966572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00" name="Parallelogram 99"/>
            <p:cNvSpPr/>
            <p:nvPr/>
          </p:nvSpPr>
          <p:spPr>
            <a:xfrm>
              <a:off x="10496716" y="4450147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01" name="Parallelogram 100"/>
            <p:cNvSpPr/>
            <p:nvPr/>
          </p:nvSpPr>
          <p:spPr>
            <a:xfrm>
              <a:off x="10026860" y="4450148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02" name="Parallelogram 101"/>
            <p:cNvSpPr/>
            <p:nvPr/>
          </p:nvSpPr>
          <p:spPr>
            <a:xfrm>
              <a:off x="9557004" y="4450146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103" name="TextBox 102"/>
          <p:cNvSpPr txBox="1">
            <a:spLocks noChangeAspect="1"/>
          </p:cNvSpPr>
          <p:nvPr/>
        </p:nvSpPr>
        <p:spPr>
          <a:xfrm>
            <a:off x="4515628" y="2962386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A1BB22"/>
                </a:solidFill>
                <a:latin typeface="FontAwesome" pitchFamily="2" charset="0"/>
              </a:rPr>
              <a:t></a:t>
            </a:r>
            <a:endParaRPr lang="ru-RU" sz="1600" dirty="0">
              <a:solidFill>
                <a:srgbClr val="A1BB22"/>
              </a:solidFill>
            </a:endParaRPr>
          </a:p>
        </p:txBody>
      </p:sp>
      <p:sp>
        <p:nvSpPr>
          <p:cNvPr id="104" name="TextBox 103"/>
          <p:cNvSpPr txBox="1">
            <a:spLocks noChangeAspect="1"/>
          </p:cNvSpPr>
          <p:nvPr/>
        </p:nvSpPr>
        <p:spPr>
          <a:xfrm>
            <a:off x="4515628" y="3358908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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5" name="TextBox 104"/>
          <p:cNvSpPr txBox="1">
            <a:spLocks noChangeAspect="1"/>
          </p:cNvSpPr>
          <p:nvPr/>
        </p:nvSpPr>
        <p:spPr>
          <a:xfrm>
            <a:off x="4515628" y="377086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899F1D"/>
                </a:solidFill>
                <a:latin typeface="FontAwesome" pitchFamily="2" charset="0"/>
              </a:rPr>
              <a:t></a:t>
            </a:r>
            <a:endParaRPr lang="ru-RU" sz="1600" dirty="0">
              <a:solidFill>
                <a:srgbClr val="899F1D"/>
              </a:solidFill>
            </a:endParaRPr>
          </a:p>
        </p:txBody>
      </p:sp>
      <p:sp>
        <p:nvSpPr>
          <p:cNvPr id="106" name="TextBox 105"/>
          <p:cNvSpPr txBox="1">
            <a:spLocks noChangeAspect="1"/>
          </p:cNvSpPr>
          <p:nvPr/>
        </p:nvSpPr>
        <p:spPr>
          <a:xfrm>
            <a:off x="4515628" y="420712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C6DE4E"/>
                </a:solidFill>
                <a:latin typeface="FontAwesome" pitchFamily="2" charset="0"/>
              </a:rPr>
              <a:t></a:t>
            </a:r>
            <a:endParaRPr lang="ru-RU" sz="1600" dirty="0">
              <a:solidFill>
                <a:srgbClr val="C6DE4E"/>
              </a:solidFill>
            </a:endParaRPr>
          </a:p>
        </p:txBody>
      </p:sp>
      <p:sp>
        <p:nvSpPr>
          <p:cNvPr id="107" name="TextBox 106"/>
          <p:cNvSpPr txBox="1">
            <a:spLocks noChangeAspect="1"/>
          </p:cNvSpPr>
          <p:nvPr/>
        </p:nvSpPr>
        <p:spPr>
          <a:xfrm>
            <a:off x="4515628" y="4599902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657515"/>
                </a:solidFill>
                <a:latin typeface="FontAwesome" pitchFamily="2" charset="0"/>
              </a:rPr>
              <a:t></a:t>
            </a:r>
            <a:endParaRPr lang="ru-RU" sz="1600" dirty="0">
              <a:solidFill>
                <a:srgbClr val="657515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254782" y="2051788"/>
            <a:ext cx="1809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Second Trimester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2014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7971502" y="2078327"/>
            <a:ext cx="0" cy="2880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8813712" y="3117860"/>
            <a:ext cx="2352034" cy="150443"/>
            <a:chOff x="2641711" y="5901518"/>
            <a:chExt cx="953241" cy="144019"/>
          </a:xfrm>
          <a:solidFill>
            <a:srgbClr val="A1BB22"/>
          </a:solidFill>
        </p:grpSpPr>
        <p:sp>
          <p:nvSpPr>
            <p:cNvPr id="111" name="Parallelogram 110"/>
            <p:cNvSpPr/>
            <p:nvPr/>
          </p:nvSpPr>
          <p:spPr>
            <a:xfrm>
              <a:off x="3403411" y="5901519"/>
              <a:ext cx="191541" cy="144015"/>
            </a:xfrm>
            <a:prstGeom prst="parallelogram">
              <a:avLst/>
            </a:prstGeom>
            <a:noFill/>
            <a:ln w="635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2" name="Parallelogram 111"/>
            <p:cNvSpPr/>
            <p:nvPr/>
          </p:nvSpPr>
          <p:spPr>
            <a:xfrm>
              <a:off x="3212986" y="5901519"/>
              <a:ext cx="191541" cy="144015"/>
            </a:xfrm>
            <a:prstGeom prst="parallelogram">
              <a:avLst/>
            </a:prstGeom>
            <a:noFill/>
            <a:ln w="635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3" name="Parallelogram 112"/>
            <p:cNvSpPr/>
            <p:nvPr/>
          </p:nvSpPr>
          <p:spPr>
            <a:xfrm>
              <a:off x="3022561" y="5901519"/>
              <a:ext cx="191541" cy="144015"/>
            </a:xfrm>
            <a:prstGeom prst="parallelogram">
              <a:avLst/>
            </a:prstGeom>
            <a:grpFill/>
            <a:ln w="635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4" name="Parallelogram 113"/>
            <p:cNvSpPr/>
            <p:nvPr/>
          </p:nvSpPr>
          <p:spPr>
            <a:xfrm>
              <a:off x="2832136" y="5901520"/>
              <a:ext cx="191541" cy="144017"/>
            </a:xfrm>
            <a:prstGeom prst="parallelogram">
              <a:avLst/>
            </a:prstGeom>
            <a:grpFill/>
            <a:ln w="635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5" name="Parallelogram 114"/>
            <p:cNvSpPr/>
            <p:nvPr/>
          </p:nvSpPr>
          <p:spPr>
            <a:xfrm>
              <a:off x="2641711" y="5901518"/>
              <a:ext cx="191541" cy="144016"/>
            </a:xfrm>
            <a:prstGeom prst="parallelogram">
              <a:avLst/>
            </a:prstGeom>
            <a:grpFill/>
            <a:ln w="635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813712" y="3513944"/>
            <a:ext cx="2352034" cy="150443"/>
            <a:chOff x="9557004" y="3205408"/>
            <a:chExt cx="2352034" cy="15044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17" name="Parallelogram 116"/>
            <p:cNvSpPr/>
            <p:nvPr/>
          </p:nvSpPr>
          <p:spPr>
            <a:xfrm>
              <a:off x="11436428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8" name="Parallelogram 117"/>
            <p:cNvSpPr/>
            <p:nvPr/>
          </p:nvSpPr>
          <p:spPr>
            <a:xfrm>
              <a:off x="10966572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9" name="Parallelogram 118"/>
            <p:cNvSpPr/>
            <p:nvPr/>
          </p:nvSpPr>
          <p:spPr>
            <a:xfrm>
              <a:off x="10496716" y="320540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0" name="Parallelogram 119"/>
            <p:cNvSpPr/>
            <p:nvPr/>
          </p:nvSpPr>
          <p:spPr>
            <a:xfrm>
              <a:off x="10026860" y="3205410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1" name="Parallelogram 120"/>
            <p:cNvSpPr/>
            <p:nvPr/>
          </p:nvSpPr>
          <p:spPr>
            <a:xfrm>
              <a:off x="9557004" y="3205408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8813712" y="3933511"/>
            <a:ext cx="2352034" cy="150443"/>
            <a:chOff x="9557004" y="3624975"/>
            <a:chExt cx="2352034" cy="150443"/>
          </a:xfrm>
          <a:solidFill>
            <a:srgbClr val="899F1D"/>
          </a:solidFill>
        </p:grpSpPr>
        <p:sp>
          <p:nvSpPr>
            <p:cNvPr id="123" name="Parallelogram 122"/>
            <p:cNvSpPr/>
            <p:nvPr/>
          </p:nvSpPr>
          <p:spPr>
            <a:xfrm>
              <a:off x="11436428" y="3624976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899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4" name="Parallelogram 123"/>
            <p:cNvSpPr/>
            <p:nvPr/>
          </p:nvSpPr>
          <p:spPr>
            <a:xfrm>
              <a:off x="10966572" y="3624976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899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10496716" y="3624976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899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6" name="Parallelogram 125"/>
            <p:cNvSpPr/>
            <p:nvPr/>
          </p:nvSpPr>
          <p:spPr>
            <a:xfrm>
              <a:off x="10026860" y="3624977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899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7" name="Parallelogram 126"/>
            <p:cNvSpPr/>
            <p:nvPr/>
          </p:nvSpPr>
          <p:spPr>
            <a:xfrm>
              <a:off x="9557004" y="3624975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899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813712" y="4339120"/>
            <a:ext cx="2352034" cy="150443"/>
            <a:chOff x="9557004" y="4030584"/>
            <a:chExt cx="2352034" cy="150443"/>
          </a:xfrm>
          <a:solidFill>
            <a:srgbClr val="C6DE4E"/>
          </a:solidFill>
        </p:grpSpPr>
        <p:sp>
          <p:nvSpPr>
            <p:cNvPr id="129" name="Parallelogram 128"/>
            <p:cNvSpPr/>
            <p:nvPr/>
          </p:nvSpPr>
          <p:spPr>
            <a:xfrm>
              <a:off x="11436428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C6D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0" name="Parallelogram 129"/>
            <p:cNvSpPr/>
            <p:nvPr/>
          </p:nvSpPr>
          <p:spPr>
            <a:xfrm>
              <a:off x="10966572" y="4030585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C6D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1" name="Parallelogram 130"/>
            <p:cNvSpPr/>
            <p:nvPr/>
          </p:nvSpPr>
          <p:spPr>
            <a:xfrm>
              <a:off x="10496716" y="4030585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C6D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2" name="Parallelogram 131"/>
            <p:cNvSpPr/>
            <p:nvPr/>
          </p:nvSpPr>
          <p:spPr>
            <a:xfrm>
              <a:off x="10026860" y="4030586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C6D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3" name="Parallelogram 132"/>
            <p:cNvSpPr/>
            <p:nvPr/>
          </p:nvSpPr>
          <p:spPr>
            <a:xfrm>
              <a:off x="9557004" y="4030584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C6D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813712" y="4758682"/>
            <a:ext cx="2352034" cy="150443"/>
            <a:chOff x="9557004" y="4450146"/>
            <a:chExt cx="2352034" cy="150443"/>
          </a:xfrm>
          <a:solidFill>
            <a:srgbClr val="657515"/>
          </a:solidFill>
        </p:grpSpPr>
        <p:sp>
          <p:nvSpPr>
            <p:cNvPr id="135" name="Parallelogram 134"/>
            <p:cNvSpPr/>
            <p:nvPr/>
          </p:nvSpPr>
          <p:spPr>
            <a:xfrm>
              <a:off x="11436428" y="4450147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6" name="Parallelogram 135"/>
            <p:cNvSpPr/>
            <p:nvPr/>
          </p:nvSpPr>
          <p:spPr>
            <a:xfrm>
              <a:off x="10966572" y="4450147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7" name="Parallelogram 136"/>
            <p:cNvSpPr/>
            <p:nvPr/>
          </p:nvSpPr>
          <p:spPr>
            <a:xfrm>
              <a:off x="10496716" y="4450147"/>
              <a:ext cx="472610" cy="150439"/>
            </a:xfrm>
            <a:prstGeom prst="parallelogram">
              <a:avLst/>
            </a:prstGeom>
            <a:grpFill/>
            <a:ln w="635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8" name="Parallelogram 137"/>
            <p:cNvSpPr/>
            <p:nvPr/>
          </p:nvSpPr>
          <p:spPr>
            <a:xfrm>
              <a:off x="10026860" y="4450148"/>
              <a:ext cx="472610" cy="150441"/>
            </a:xfrm>
            <a:prstGeom prst="parallelogram">
              <a:avLst/>
            </a:prstGeom>
            <a:grpFill/>
            <a:ln w="635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9" name="Parallelogram 138"/>
            <p:cNvSpPr/>
            <p:nvPr/>
          </p:nvSpPr>
          <p:spPr>
            <a:xfrm>
              <a:off x="9557004" y="4450146"/>
              <a:ext cx="472610" cy="150440"/>
            </a:xfrm>
            <a:prstGeom prst="parallelogram">
              <a:avLst/>
            </a:prstGeom>
            <a:grpFill/>
            <a:ln w="635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140" name="TextBox 139"/>
          <p:cNvSpPr txBox="1">
            <a:spLocks noChangeAspect="1"/>
          </p:cNvSpPr>
          <p:nvPr/>
        </p:nvSpPr>
        <p:spPr>
          <a:xfrm>
            <a:off x="8345712" y="2962386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A1BB22"/>
                </a:solidFill>
                <a:latin typeface="FontAwesome" pitchFamily="2" charset="0"/>
              </a:rPr>
              <a:t></a:t>
            </a:r>
            <a:endParaRPr lang="ru-RU" sz="1600" dirty="0">
              <a:solidFill>
                <a:srgbClr val="A1BB22"/>
              </a:solidFill>
            </a:endParaRPr>
          </a:p>
        </p:txBody>
      </p:sp>
      <p:sp>
        <p:nvSpPr>
          <p:cNvPr id="141" name="TextBox 140"/>
          <p:cNvSpPr txBox="1">
            <a:spLocks noChangeAspect="1"/>
          </p:cNvSpPr>
          <p:nvPr/>
        </p:nvSpPr>
        <p:spPr>
          <a:xfrm>
            <a:off x="8345712" y="3358908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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2" name="TextBox 141"/>
          <p:cNvSpPr txBox="1">
            <a:spLocks noChangeAspect="1"/>
          </p:cNvSpPr>
          <p:nvPr/>
        </p:nvSpPr>
        <p:spPr>
          <a:xfrm>
            <a:off x="8345712" y="377086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899F1D"/>
                </a:solidFill>
                <a:latin typeface="FontAwesome" pitchFamily="2" charset="0"/>
              </a:rPr>
              <a:t></a:t>
            </a:r>
            <a:endParaRPr lang="ru-RU" sz="1600" dirty="0">
              <a:solidFill>
                <a:srgbClr val="899F1D"/>
              </a:solidFill>
            </a:endParaRPr>
          </a:p>
        </p:txBody>
      </p:sp>
      <p:sp>
        <p:nvSpPr>
          <p:cNvPr id="143" name="TextBox 142"/>
          <p:cNvSpPr txBox="1">
            <a:spLocks noChangeAspect="1"/>
          </p:cNvSpPr>
          <p:nvPr/>
        </p:nvSpPr>
        <p:spPr>
          <a:xfrm>
            <a:off x="8345712" y="420712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C6DE4E"/>
                </a:solidFill>
                <a:latin typeface="FontAwesome" pitchFamily="2" charset="0"/>
              </a:rPr>
              <a:t></a:t>
            </a:r>
            <a:endParaRPr lang="ru-RU" sz="1600" dirty="0">
              <a:solidFill>
                <a:srgbClr val="C6DE4E"/>
              </a:solidFill>
            </a:endParaRPr>
          </a:p>
        </p:txBody>
      </p:sp>
      <p:sp>
        <p:nvSpPr>
          <p:cNvPr id="144" name="TextBox 143"/>
          <p:cNvSpPr txBox="1">
            <a:spLocks noChangeAspect="1"/>
          </p:cNvSpPr>
          <p:nvPr/>
        </p:nvSpPr>
        <p:spPr>
          <a:xfrm>
            <a:off x="8345712" y="4599902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657515"/>
                </a:solidFill>
                <a:latin typeface="FontAwesome" pitchFamily="2" charset="0"/>
              </a:rPr>
              <a:t></a:t>
            </a:r>
            <a:endParaRPr lang="ru-RU" sz="1600" dirty="0">
              <a:solidFill>
                <a:srgbClr val="657515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9172229" y="2051788"/>
            <a:ext cx="1634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Third Trimester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2014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47" name="Content Placeholder 4"/>
          <p:cNvSpPr txBox="1">
            <a:spLocks/>
          </p:cNvSpPr>
          <p:nvPr/>
        </p:nvSpPr>
        <p:spPr>
          <a:xfrm>
            <a:off x="1266200" y="5444702"/>
            <a:ext cx="9541028" cy="572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Cras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at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ultricies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ex.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Vivamus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mattis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ex.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Aenean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pretium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sodales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egestas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Nullam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vitae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scelerisque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magna.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70" name="Teardrop 16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1" name="Teardrop 17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2" name="Teardrop 17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73" name="Rectangle 17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74" name="Group 17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75" name="Rectangle 17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6" name="Rectangle 17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8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Chart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720596962"/>
              </p:ext>
            </p:extLst>
          </p:nvPr>
        </p:nvGraphicFramePr>
        <p:xfrm>
          <a:off x="507226" y="1808211"/>
          <a:ext cx="7910286" cy="419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Diamond 42"/>
          <p:cNvSpPr/>
          <p:nvPr/>
        </p:nvSpPr>
        <p:spPr>
          <a:xfrm>
            <a:off x="6905172" y="2783916"/>
            <a:ext cx="218593" cy="218593"/>
          </a:xfrm>
          <a:prstGeom prst="diamond">
            <a:avLst/>
          </a:prstGeom>
          <a:solidFill>
            <a:srgbClr val="657515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latin typeface="Source Sans Pro Black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58689" y="2512212"/>
            <a:ext cx="807663" cy="762000"/>
            <a:chOff x="7158689" y="2512212"/>
            <a:chExt cx="807663" cy="762000"/>
          </a:xfrm>
          <a:solidFill>
            <a:srgbClr val="657515"/>
          </a:solidFill>
        </p:grpSpPr>
        <p:sp>
          <p:nvSpPr>
            <p:cNvPr id="44" name="Oval 43"/>
            <p:cNvSpPr/>
            <p:nvPr/>
          </p:nvSpPr>
          <p:spPr>
            <a:xfrm>
              <a:off x="7204352" y="2512212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latin typeface="Lato Black" panose="020F0A02020204030203" pitchFamily="34" charset="0"/>
                </a:rPr>
                <a:t>Highest Level</a:t>
              </a:r>
              <a:endParaRPr lang="en-US" sz="100" dirty="0"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45" name="Isosceles Triangle 44"/>
            <p:cNvSpPr/>
            <p:nvPr/>
          </p:nvSpPr>
          <p:spPr>
            <a:xfrm rot="16200000">
              <a:off x="7113029" y="2847549"/>
              <a:ext cx="182646" cy="913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669338" y="2059563"/>
            <a:ext cx="2989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The standard chunk of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used since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the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1500s is reproduced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below.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69337" y="1812162"/>
            <a:ext cx="1631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Sales Information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64315" y="2810120"/>
            <a:ext cx="3033985" cy="670966"/>
            <a:chOff x="8764315" y="2810120"/>
            <a:chExt cx="3033985" cy="670966"/>
          </a:xfrm>
        </p:grpSpPr>
        <p:sp>
          <p:nvSpPr>
            <p:cNvPr id="48" name="Oval 47"/>
            <p:cNvSpPr/>
            <p:nvPr/>
          </p:nvSpPr>
          <p:spPr>
            <a:xfrm>
              <a:off x="8764315" y="2832639"/>
              <a:ext cx="642590" cy="64259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406906" y="3019421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406905" y="2810120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64315" y="3600285"/>
            <a:ext cx="3033985" cy="670966"/>
            <a:chOff x="8764315" y="3600285"/>
            <a:chExt cx="3033985" cy="670966"/>
          </a:xfrm>
        </p:grpSpPr>
        <p:sp>
          <p:nvSpPr>
            <p:cNvPr id="49" name="Oval 48"/>
            <p:cNvSpPr/>
            <p:nvPr/>
          </p:nvSpPr>
          <p:spPr>
            <a:xfrm>
              <a:off x="8764315" y="3628661"/>
              <a:ext cx="642590" cy="64259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406906" y="3809586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406905" y="3600285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764315" y="4390450"/>
            <a:ext cx="3069330" cy="676823"/>
            <a:chOff x="8764315" y="4390450"/>
            <a:chExt cx="3069330" cy="676823"/>
          </a:xfrm>
        </p:grpSpPr>
        <p:sp>
          <p:nvSpPr>
            <p:cNvPr id="50" name="Oval 49"/>
            <p:cNvSpPr/>
            <p:nvPr/>
          </p:nvSpPr>
          <p:spPr>
            <a:xfrm>
              <a:off x="8764315" y="4424683"/>
              <a:ext cx="642590" cy="642590"/>
            </a:xfrm>
            <a:prstGeom prst="ellipse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442251" y="4599751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442250" y="4390450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64315" y="5192329"/>
            <a:ext cx="3104675" cy="670966"/>
            <a:chOff x="8764315" y="5192329"/>
            <a:chExt cx="3104675" cy="670966"/>
          </a:xfrm>
        </p:grpSpPr>
        <p:sp>
          <p:nvSpPr>
            <p:cNvPr id="51" name="Oval 50"/>
            <p:cNvSpPr/>
            <p:nvPr/>
          </p:nvSpPr>
          <p:spPr>
            <a:xfrm>
              <a:off x="8764315" y="5220705"/>
              <a:ext cx="642590" cy="642590"/>
            </a:xfrm>
            <a:prstGeom prst="ellipse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477596" y="5401630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477595" y="5192329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7" name="Teardrop 6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Teardrop 6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2" name="Rectangle 7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3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345253676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A1BB22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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5247" y="4128085"/>
            <a:ext cx="30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Short info about what we do</a:t>
            </a:r>
            <a:endParaRPr lang="en-US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20775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CurvedLine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4202094508"/>
              </p:ext>
            </p:extLst>
          </p:nvPr>
        </p:nvGraphicFramePr>
        <p:xfrm>
          <a:off x="387936" y="2621035"/>
          <a:ext cx="10764196" cy="32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25382" y="2051096"/>
            <a:ext cx="2394857" cy="769257"/>
            <a:chOff x="925382" y="2051096"/>
            <a:chExt cx="2394857" cy="769257"/>
          </a:xfrm>
        </p:grpSpPr>
        <p:sp>
          <p:nvSpPr>
            <p:cNvPr id="3" name="Rounded Rectangle 2"/>
            <p:cNvSpPr/>
            <p:nvPr/>
          </p:nvSpPr>
          <p:spPr>
            <a:xfrm>
              <a:off x="925382" y="2051096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02393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60107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71743" y="2051097"/>
            <a:ext cx="2394857" cy="769257"/>
            <a:chOff x="3571743" y="2051097"/>
            <a:chExt cx="2394857" cy="769257"/>
          </a:xfrm>
        </p:grpSpPr>
        <p:sp>
          <p:nvSpPr>
            <p:cNvPr id="22" name="Rounded Rectangle 21"/>
            <p:cNvSpPr/>
            <p:nvPr/>
          </p:nvSpPr>
          <p:spPr>
            <a:xfrm>
              <a:off x="3571743" y="2051097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67188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78266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18104" y="2051097"/>
            <a:ext cx="2394857" cy="769257"/>
            <a:chOff x="6218104" y="2051097"/>
            <a:chExt cx="2394857" cy="769257"/>
          </a:xfrm>
        </p:grpSpPr>
        <p:sp>
          <p:nvSpPr>
            <p:cNvPr id="23" name="Rounded Rectangle 22"/>
            <p:cNvSpPr/>
            <p:nvPr/>
          </p:nvSpPr>
          <p:spPr>
            <a:xfrm>
              <a:off x="6218104" y="2051097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319837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24239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864465" y="2051096"/>
            <a:ext cx="2394857" cy="769257"/>
            <a:chOff x="8864465" y="2051096"/>
            <a:chExt cx="2394857" cy="769257"/>
          </a:xfrm>
        </p:grpSpPr>
        <p:sp>
          <p:nvSpPr>
            <p:cNvPr id="24" name="Rounded Rectangle 23"/>
            <p:cNvSpPr/>
            <p:nvPr/>
          </p:nvSpPr>
          <p:spPr>
            <a:xfrm>
              <a:off x="8864465" y="2051096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967787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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62733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0" name="Teardrop 4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Teardrop 5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Teardrop 5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5" name="Rectangle 5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8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Sales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Overview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7226" y="1728288"/>
            <a:ext cx="3497160" cy="2065756"/>
            <a:chOff x="507226" y="1728288"/>
            <a:chExt cx="3497160" cy="2065756"/>
          </a:xfrm>
        </p:grpSpPr>
        <p:graphicFrame>
          <p:nvGraphicFramePr>
            <p:cNvPr id="25" name="Chart 24"/>
            <p:cNvGraphicFramePr/>
            <p:nvPr>
              <p:extLst>
                <p:ext uri="{D42A27DB-BD31-4B8C-83A1-F6EECF244321}">
                  <p14:modId xmlns:p14="http://schemas.microsoft.com/office/powerpoint/2010/main" val="2581933769"/>
                </p:ext>
              </p:extLst>
            </p:nvPr>
          </p:nvGraphicFramePr>
          <p:xfrm>
            <a:off x="507226" y="1763989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Rounded Rectangle 23"/>
            <p:cNvSpPr/>
            <p:nvPr/>
          </p:nvSpPr>
          <p:spPr>
            <a:xfrm>
              <a:off x="650890" y="1728288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2011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4140" y="4137660"/>
            <a:ext cx="3497160" cy="2034539"/>
            <a:chOff x="554140" y="4137660"/>
            <a:chExt cx="3497160" cy="2034539"/>
          </a:xfrm>
        </p:grpSpPr>
        <p:graphicFrame>
          <p:nvGraphicFramePr>
            <p:cNvPr id="23" name="Chart 22"/>
            <p:cNvGraphicFramePr/>
            <p:nvPr>
              <p:extLst>
                <p:ext uri="{D42A27DB-BD31-4B8C-83A1-F6EECF244321}">
                  <p14:modId xmlns:p14="http://schemas.microsoft.com/office/powerpoint/2010/main" val="956262800"/>
                </p:ext>
              </p:extLst>
            </p:nvPr>
          </p:nvGraphicFramePr>
          <p:xfrm>
            <a:off x="554140" y="4142144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0" name="Rounded Rectangle 39"/>
            <p:cNvSpPr/>
            <p:nvPr/>
          </p:nvSpPr>
          <p:spPr>
            <a:xfrm>
              <a:off x="704230" y="4137660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2012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90669" y="1723804"/>
            <a:ext cx="3497160" cy="2065756"/>
            <a:chOff x="8190669" y="1723804"/>
            <a:chExt cx="3497160" cy="2065756"/>
          </a:xfrm>
        </p:grpSpPr>
        <p:graphicFrame>
          <p:nvGraphicFramePr>
            <p:cNvPr id="41" name="Chart 40"/>
            <p:cNvGraphicFramePr/>
            <p:nvPr>
              <p:extLst>
                <p:ext uri="{D42A27DB-BD31-4B8C-83A1-F6EECF244321}">
                  <p14:modId xmlns:p14="http://schemas.microsoft.com/office/powerpoint/2010/main" val="511712336"/>
                </p:ext>
              </p:extLst>
            </p:nvPr>
          </p:nvGraphicFramePr>
          <p:xfrm>
            <a:off x="8190669" y="1759505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2" name="Rounded Rectangle 51"/>
            <p:cNvSpPr/>
            <p:nvPr/>
          </p:nvSpPr>
          <p:spPr>
            <a:xfrm>
              <a:off x="8334333" y="1723804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2013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37583" y="4133176"/>
            <a:ext cx="3497160" cy="2034539"/>
            <a:chOff x="8237583" y="4133176"/>
            <a:chExt cx="3497160" cy="2034539"/>
          </a:xfrm>
        </p:grpSpPr>
        <p:graphicFrame>
          <p:nvGraphicFramePr>
            <p:cNvPr id="42" name="Chart 41"/>
            <p:cNvGraphicFramePr/>
            <p:nvPr>
              <p:extLst>
                <p:ext uri="{D42A27DB-BD31-4B8C-83A1-F6EECF244321}">
                  <p14:modId xmlns:p14="http://schemas.microsoft.com/office/powerpoint/2010/main" val="928130149"/>
                </p:ext>
              </p:extLst>
            </p:nvPr>
          </p:nvGraphicFramePr>
          <p:xfrm>
            <a:off x="8237583" y="4137660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5" name="Rounded Rectangle 54"/>
            <p:cNvSpPr/>
            <p:nvPr/>
          </p:nvSpPr>
          <p:spPr>
            <a:xfrm>
              <a:off x="8387673" y="4133176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2014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012031" y="2076400"/>
            <a:ext cx="2242190" cy="224219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ontAwesome" pitchFamily="2" charset="0"/>
              </a:rPr>
              <a:t>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Sales Overview</a:t>
            </a:r>
            <a:endParaRPr lang="en-US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072314" y="1887501"/>
            <a:ext cx="1166745" cy="58923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896680" y="1924909"/>
            <a:ext cx="1293495" cy="51441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7054215" y="3915194"/>
            <a:ext cx="1280118" cy="435833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931919" y="3877787"/>
            <a:ext cx="1240157" cy="440803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588437" y="4543725"/>
            <a:ext cx="3089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Contrary to popular belief, Lorem Ipsum is not simply random text.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Contrary to popular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belief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.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8" name="Teardrop 4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Teardrop 4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4" name="Rectangle 5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6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884774958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A1BB22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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Pie Charts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 of pie charts</a:t>
            </a:r>
            <a:endParaRPr lang="en-US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7041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Pie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Chart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2" name="Oval 1"/>
          <p:cNvSpPr/>
          <p:nvPr/>
        </p:nvSpPr>
        <p:spPr>
          <a:xfrm>
            <a:off x="1252666" y="2400300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68%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3" name="Block Arc 2"/>
          <p:cNvSpPr/>
          <p:nvPr/>
        </p:nvSpPr>
        <p:spPr>
          <a:xfrm rot="12600000">
            <a:off x="1052641" y="2200275"/>
            <a:ext cx="2000250" cy="2000250"/>
          </a:xfrm>
          <a:prstGeom prst="blockArc">
            <a:avLst>
              <a:gd name="adj1" fmla="val 7498049"/>
              <a:gd name="adj2" fmla="val 21517920"/>
              <a:gd name="adj3" fmla="val 10297"/>
            </a:avLst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60942" y="2400301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42%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36" name="Block Arc 35"/>
          <p:cNvSpPr/>
          <p:nvPr/>
        </p:nvSpPr>
        <p:spPr>
          <a:xfrm rot="9900000">
            <a:off x="3760917" y="2200276"/>
            <a:ext cx="2000250" cy="2000250"/>
          </a:xfrm>
          <a:prstGeom prst="blockArc">
            <a:avLst>
              <a:gd name="adj1" fmla="val 13508782"/>
              <a:gd name="adj2" fmla="val 21517920"/>
              <a:gd name="adj3" fmla="val 10297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669217" y="2400301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75%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38" name="Block Arc 37"/>
          <p:cNvSpPr/>
          <p:nvPr/>
        </p:nvSpPr>
        <p:spPr>
          <a:xfrm rot="16200000">
            <a:off x="6469192" y="2200276"/>
            <a:ext cx="2000250" cy="2000250"/>
          </a:xfrm>
          <a:prstGeom prst="blockArc">
            <a:avLst>
              <a:gd name="adj1" fmla="val 5013471"/>
              <a:gd name="adj2" fmla="val 21517920"/>
              <a:gd name="adj3" fmla="val 10297"/>
            </a:avLst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377492" y="2400300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51%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40" name="Block Arc 39"/>
          <p:cNvSpPr/>
          <p:nvPr/>
        </p:nvSpPr>
        <p:spPr>
          <a:xfrm rot="12600000">
            <a:off x="9177467" y="2200275"/>
            <a:ext cx="2000250" cy="2000250"/>
          </a:xfrm>
          <a:prstGeom prst="blockArc">
            <a:avLst>
              <a:gd name="adj1" fmla="val 10489304"/>
              <a:gd name="adj2" fmla="val 21517920"/>
              <a:gd name="adj3" fmla="val 10297"/>
            </a:avLst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15364" y="4468633"/>
            <a:ext cx="2037528" cy="1538212"/>
            <a:chOff x="1015364" y="4468633"/>
            <a:chExt cx="2037528" cy="1538212"/>
          </a:xfrm>
        </p:grpSpPr>
        <p:sp>
          <p:nvSpPr>
            <p:cNvPr id="41" name="TextBox 40"/>
            <p:cNvSpPr txBox="1"/>
            <p:nvPr/>
          </p:nvSpPr>
          <p:spPr>
            <a:xfrm>
              <a:off x="1015364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5719" y="4852822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Analysis</a:t>
              </a:r>
              <a:endParaRPr lang="en-US" sz="2000" b="1" dirty="0">
                <a:solidFill>
                  <a:srgbClr val="A1BB22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28185" y="4468633"/>
              <a:ext cx="449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A1BB22"/>
                  </a:solidFill>
                  <a:latin typeface="FontAwesome" pitchFamily="2" charset="0"/>
                </a:rPr>
                <a:t></a:t>
              </a:r>
              <a:endParaRPr lang="ru-RU" sz="2400" dirty="0">
                <a:solidFill>
                  <a:srgbClr val="A1BB22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23639" y="4468633"/>
            <a:ext cx="2037528" cy="1538212"/>
            <a:chOff x="3723639" y="4468633"/>
            <a:chExt cx="2037528" cy="1538212"/>
          </a:xfrm>
        </p:grpSpPr>
        <p:sp>
          <p:nvSpPr>
            <p:cNvPr id="47" name="TextBox 46"/>
            <p:cNvSpPr txBox="1"/>
            <p:nvPr/>
          </p:nvSpPr>
          <p:spPr>
            <a:xfrm>
              <a:off x="3723639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23994" y="4852822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Design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26041" y="4468633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</a:t>
              </a:r>
              <a:endPara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69192" y="4468633"/>
            <a:ext cx="2037528" cy="1538212"/>
            <a:chOff x="6469192" y="4468633"/>
            <a:chExt cx="2037528" cy="1538212"/>
          </a:xfrm>
        </p:grpSpPr>
        <p:sp>
          <p:nvSpPr>
            <p:cNvPr id="50" name="TextBox 49"/>
            <p:cNvSpPr txBox="1"/>
            <p:nvPr/>
          </p:nvSpPr>
          <p:spPr>
            <a:xfrm>
              <a:off x="6469192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32269" y="4852822"/>
              <a:ext cx="1734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6DE4E"/>
                  </a:solidFill>
                  <a:latin typeface="Lato Black" panose="020F0A02020204030203" pitchFamily="34" charset="0"/>
                </a:rPr>
                <a:t>Settings</a:t>
              </a:r>
              <a:endParaRPr lang="en-US" sz="2000" b="1" dirty="0">
                <a:solidFill>
                  <a:srgbClr val="C6DE4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249152" y="4468633"/>
              <a:ext cx="5148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C6DE4E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srgbClr val="C6DE4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23603" y="4468633"/>
            <a:ext cx="2037528" cy="1538212"/>
            <a:chOff x="9123603" y="4468633"/>
            <a:chExt cx="2037528" cy="1538212"/>
          </a:xfrm>
        </p:grpSpPr>
        <p:sp>
          <p:nvSpPr>
            <p:cNvPr id="53" name="TextBox 52"/>
            <p:cNvSpPr txBox="1"/>
            <p:nvPr/>
          </p:nvSpPr>
          <p:spPr>
            <a:xfrm>
              <a:off x="9123603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286680" y="4852822"/>
              <a:ext cx="1734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Settings</a:t>
              </a:r>
              <a:endParaRPr lang="en-US" sz="2000" b="1" dirty="0">
                <a:solidFill>
                  <a:srgbClr val="657515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14785" y="4468633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657515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srgbClr val="657515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4" name="Teardrop 6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Teardrop 6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9" name="Rectangle 6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4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Trimester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146" name="Freeform 5"/>
          <p:cNvSpPr>
            <a:spLocks/>
          </p:cNvSpPr>
          <p:nvPr/>
        </p:nvSpPr>
        <p:spPr bwMode="auto">
          <a:xfrm rot="5400000">
            <a:off x="1389503" y="2077285"/>
            <a:ext cx="3101872" cy="3286319"/>
          </a:xfrm>
          <a:custGeom>
            <a:avLst/>
            <a:gdLst>
              <a:gd name="T0" fmla="*/ 485 w 485"/>
              <a:gd name="T1" fmla="*/ 257 h 514"/>
              <a:gd name="T2" fmla="*/ 230 w 485"/>
              <a:gd name="T3" fmla="*/ 0 h 514"/>
              <a:gd name="T4" fmla="*/ 228 w 485"/>
              <a:gd name="T5" fmla="*/ 0 h 514"/>
              <a:gd name="T6" fmla="*/ 216 w 485"/>
              <a:gd name="T7" fmla="*/ 12 h 514"/>
              <a:gd name="T8" fmla="*/ 228 w 485"/>
              <a:gd name="T9" fmla="*/ 25 h 514"/>
              <a:gd name="T10" fmla="*/ 460 w 485"/>
              <a:gd name="T11" fmla="*/ 257 h 514"/>
              <a:gd name="T12" fmla="*/ 228 w 485"/>
              <a:gd name="T13" fmla="*/ 489 h 514"/>
              <a:gd name="T14" fmla="*/ 24 w 485"/>
              <a:gd name="T15" fmla="*/ 369 h 514"/>
              <a:gd name="T16" fmla="*/ 13 w 485"/>
              <a:gd name="T17" fmla="*/ 361 h 514"/>
              <a:gd name="T18" fmla="*/ 0 w 485"/>
              <a:gd name="T19" fmla="*/ 373 h 514"/>
              <a:gd name="T20" fmla="*/ 2 w 485"/>
              <a:gd name="T21" fmla="*/ 379 h 514"/>
              <a:gd name="T22" fmla="*/ 2 w 485"/>
              <a:gd name="T23" fmla="*/ 379 h 514"/>
              <a:gd name="T24" fmla="*/ 228 w 485"/>
              <a:gd name="T25" fmla="*/ 514 h 514"/>
              <a:gd name="T26" fmla="*/ 485 w 485"/>
              <a:gd name="T27" fmla="*/ 25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5" h="514">
                <a:moveTo>
                  <a:pt x="485" y="257"/>
                </a:moveTo>
                <a:cubicBezTo>
                  <a:pt x="485" y="116"/>
                  <a:pt x="371" y="1"/>
                  <a:pt x="230" y="0"/>
                </a:cubicBezTo>
                <a:cubicBezTo>
                  <a:pt x="229" y="0"/>
                  <a:pt x="229" y="0"/>
                  <a:pt x="228" y="0"/>
                </a:cubicBezTo>
                <a:cubicBezTo>
                  <a:pt x="221" y="0"/>
                  <a:pt x="216" y="5"/>
                  <a:pt x="216" y="12"/>
                </a:cubicBezTo>
                <a:cubicBezTo>
                  <a:pt x="216" y="19"/>
                  <a:pt x="221" y="25"/>
                  <a:pt x="228" y="25"/>
                </a:cubicBezTo>
                <a:cubicBezTo>
                  <a:pt x="356" y="25"/>
                  <a:pt x="460" y="129"/>
                  <a:pt x="460" y="257"/>
                </a:cubicBezTo>
                <a:cubicBezTo>
                  <a:pt x="460" y="385"/>
                  <a:pt x="356" y="489"/>
                  <a:pt x="228" y="489"/>
                </a:cubicBezTo>
                <a:cubicBezTo>
                  <a:pt x="143" y="489"/>
                  <a:pt x="65" y="443"/>
                  <a:pt x="24" y="369"/>
                </a:cubicBezTo>
                <a:cubicBezTo>
                  <a:pt x="22" y="364"/>
                  <a:pt x="18" y="361"/>
                  <a:pt x="13" y="361"/>
                </a:cubicBezTo>
                <a:cubicBezTo>
                  <a:pt x="6" y="361"/>
                  <a:pt x="0" y="366"/>
                  <a:pt x="0" y="373"/>
                </a:cubicBezTo>
                <a:cubicBezTo>
                  <a:pt x="0" y="375"/>
                  <a:pt x="1" y="377"/>
                  <a:pt x="2" y="379"/>
                </a:cubicBezTo>
                <a:cubicBezTo>
                  <a:pt x="2" y="379"/>
                  <a:pt x="2" y="379"/>
                  <a:pt x="2" y="379"/>
                </a:cubicBezTo>
                <a:cubicBezTo>
                  <a:pt x="47" y="462"/>
                  <a:pt x="133" y="514"/>
                  <a:pt x="228" y="514"/>
                </a:cubicBezTo>
                <a:cubicBezTo>
                  <a:pt x="370" y="514"/>
                  <a:pt x="485" y="399"/>
                  <a:pt x="485" y="257"/>
                </a:cubicBezTo>
              </a:path>
            </a:pathLst>
          </a:custGeom>
          <a:solidFill>
            <a:srgbClr val="A1BB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8" name="Freeform 6"/>
          <p:cNvSpPr>
            <a:spLocks/>
          </p:cNvSpPr>
          <p:nvPr/>
        </p:nvSpPr>
        <p:spPr bwMode="auto">
          <a:xfrm rot="5400000">
            <a:off x="1517204" y="2190399"/>
            <a:ext cx="2871810" cy="3734543"/>
          </a:xfrm>
          <a:custGeom>
            <a:avLst/>
            <a:gdLst>
              <a:gd name="T0" fmla="*/ 157 w 449"/>
              <a:gd name="T1" fmla="*/ 584 h 584"/>
              <a:gd name="T2" fmla="*/ 449 w 449"/>
              <a:gd name="T3" fmla="*/ 292 h 584"/>
              <a:gd name="T4" fmla="*/ 159 w 449"/>
              <a:gd name="T5" fmla="*/ 0 h 584"/>
              <a:gd name="T6" fmla="*/ 157 w 449"/>
              <a:gd name="T7" fmla="*/ 0 h 584"/>
              <a:gd name="T8" fmla="*/ 145 w 449"/>
              <a:gd name="T9" fmla="*/ 12 h 584"/>
              <a:gd name="T10" fmla="*/ 157 w 449"/>
              <a:gd name="T11" fmla="*/ 25 h 584"/>
              <a:gd name="T12" fmla="*/ 424 w 449"/>
              <a:gd name="T13" fmla="*/ 292 h 584"/>
              <a:gd name="T14" fmla="*/ 157 w 449"/>
              <a:gd name="T15" fmla="*/ 559 h 584"/>
              <a:gd name="T16" fmla="*/ 19 w 449"/>
              <a:gd name="T17" fmla="*/ 521 h 584"/>
              <a:gd name="T18" fmla="*/ 12 w 449"/>
              <a:gd name="T19" fmla="*/ 519 h 584"/>
              <a:gd name="T20" fmla="*/ 0 w 449"/>
              <a:gd name="T21" fmla="*/ 531 h 584"/>
              <a:gd name="T22" fmla="*/ 6 w 449"/>
              <a:gd name="T23" fmla="*/ 542 h 584"/>
              <a:gd name="T24" fmla="*/ 157 w 449"/>
              <a:gd name="T25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9" h="584">
                <a:moveTo>
                  <a:pt x="157" y="584"/>
                </a:moveTo>
                <a:cubicBezTo>
                  <a:pt x="318" y="584"/>
                  <a:pt x="449" y="453"/>
                  <a:pt x="449" y="292"/>
                </a:cubicBezTo>
                <a:cubicBezTo>
                  <a:pt x="449" y="132"/>
                  <a:pt x="319" y="1"/>
                  <a:pt x="159" y="0"/>
                </a:cubicBezTo>
                <a:cubicBezTo>
                  <a:pt x="158" y="0"/>
                  <a:pt x="158" y="0"/>
                  <a:pt x="157" y="0"/>
                </a:cubicBezTo>
                <a:cubicBezTo>
                  <a:pt x="150" y="0"/>
                  <a:pt x="145" y="5"/>
                  <a:pt x="145" y="12"/>
                </a:cubicBezTo>
                <a:cubicBezTo>
                  <a:pt x="145" y="19"/>
                  <a:pt x="150" y="25"/>
                  <a:pt x="157" y="25"/>
                </a:cubicBezTo>
                <a:cubicBezTo>
                  <a:pt x="304" y="25"/>
                  <a:pt x="424" y="145"/>
                  <a:pt x="424" y="292"/>
                </a:cubicBezTo>
                <a:cubicBezTo>
                  <a:pt x="424" y="439"/>
                  <a:pt x="304" y="559"/>
                  <a:pt x="157" y="559"/>
                </a:cubicBezTo>
                <a:cubicBezTo>
                  <a:pt x="108" y="559"/>
                  <a:pt x="61" y="546"/>
                  <a:pt x="19" y="521"/>
                </a:cubicBezTo>
                <a:cubicBezTo>
                  <a:pt x="17" y="520"/>
                  <a:pt x="15" y="519"/>
                  <a:pt x="12" y="519"/>
                </a:cubicBezTo>
                <a:cubicBezTo>
                  <a:pt x="5" y="519"/>
                  <a:pt x="0" y="524"/>
                  <a:pt x="0" y="531"/>
                </a:cubicBezTo>
                <a:cubicBezTo>
                  <a:pt x="0" y="536"/>
                  <a:pt x="2" y="540"/>
                  <a:pt x="6" y="542"/>
                </a:cubicBezTo>
                <a:cubicBezTo>
                  <a:pt x="52" y="570"/>
                  <a:pt x="104" y="584"/>
                  <a:pt x="157" y="584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9" name="Freeform 7"/>
          <p:cNvSpPr>
            <a:spLocks/>
          </p:cNvSpPr>
          <p:nvPr/>
        </p:nvSpPr>
        <p:spPr bwMode="auto">
          <a:xfrm rot="5400000">
            <a:off x="1881621" y="2543783"/>
            <a:ext cx="2167741" cy="4178801"/>
          </a:xfrm>
          <a:custGeom>
            <a:avLst/>
            <a:gdLst>
              <a:gd name="T0" fmla="*/ 339 w 339"/>
              <a:gd name="T1" fmla="*/ 327 h 654"/>
              <a:gd name="T2" fmla="*/ 14 w 339"/>
              <a:gd name="T3" fmla="*/ 0 h 654"/>
              <a:gd name="T4" fmla="*/ 12 w 339"/>
              <a:gd name="T5" fmla="*/ 0 h 654"/>
              <a:gd name="T6" fmla="*/ 0 w 339"/>
              <a:gd name="T7" fmla="*/ 12 h 654"/>
              <a:gd name="T8" fmla="*/ 12 w 339"/>
              <a:gd name="T9" fmla="*/ 25 h 654"/>
              <a:gd name="T10" fmla="*/ 314 w 339"/>
              <a:gd name="T11" fmla="*/ 327 h 654"/>
              <a:gd name="T12" fmla="*/ 13 w 339"/>
              <a:gd name="T13" fmla="*/ 629 h 654"/>
              <a:gd name="T14" fmla="*/ 12 w 339"/>
              <a:gd name="T15" fmla="*/ 629 h 654"/>
              <a:gd name="T16" fmla="*/ 0 w 339"/>
              <a:gd name="T17" fmla="*/ 642 h 654"/>
              <a:gd name="T18" fmla="*/ 12 w 339"/>
              <a:gd name="T19" fmla="*/ 654 h 654"/>
              <a:gd name="T20" fmla="*/ 339 w 339"/>
              <a:gd name="T21" fmla="*/ 327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9" h="654">
                <a:moveTo>
                  <a:pt x="339" y="327"/>
                </a:moveTo>
                <a:cubicBezTo>
                  <a:pt x="339" y="147"/>
                  <a:pt x="193" y="1"/>
                  <a:pt x="14" y="0"/>
                </a:cubicBezTo>
                <a:cubicBezTo>
                  <a:pt x="13" y="0"/>
                  <a:pt x="13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9"/>
                  <a:pt x="5" y="25"/>
                  <a:pt x="12" y="25"/>
                </a:cubicBezTo>
                <a:cubicBezTo>
                  <a:pt x="179" y="25"/>
                  <a:pt x="314" y="160"/>
                  <a:pt x="314" y="327"/>
                </a:cubicBezTo>
                <a:cubicBezTo>
                  <a:pt x="314" y="493"/>
                  <a:pt x="179" y="629"/>
                  <a:pt x="13" y="629"/>
                </a:cubicBezTo>
                <a:cubicBezTo>
                  <a:pt x="13" y="629"/>
                  <a:pt x="12" y="629"/>
                  <a:pt x="12" y="629"/>
                </a:cubicBezTo>
                <a:cubicBezTo>
                  <a:pt x="5" y="629"/>
                  <a:pt x="0" y="635"/>
                  <a:pt x="0" y="642"/>
                </a:cubicBezTo>
                <a:cubicBezTo>
                  <a:pt x="0" y="648"/>
                  <a:pt x="5" y="654"/>
                  <a:pt x="12" y="654"/>
                </a:cubicBezTo>
                <a:cubicBezTo>
                  <a:pt x="192" y="654"/>
                  <a:pt x="339" y="507"/>
                  <a:pt x="339" y="327"/>
                </a:cubicBezTo>
              </a:path>
            </a:pathLst>
          </a:custGeom>
          <a:solidFill>
            <a:srgbClr val="C6D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0" name="Freeform 8"/>
          <p:cNvSpPr>
            <a:spLocks/>
          </p:cNvSpPr>
          <p:nvPr/>
        </p:nvSpPr>
        <p:spPr bwMode="auto">
          <a:xfrm rot="5400000">
            <a:off x="2048789" y="2697033"/>
            <a:ext cx="2391852" cy="4097486"/>
          </a:xfrm>
          <a:custGeom>
            <a:avLst/>
            <a:gdLst>
              <a:gd name="T0" fmla="*/ 14 w 374"/>
              <a:gd name="T1" fmla="*/ 0 h 641"/>
              <a:gd name="T2" fmla="*/ 12 w 374"/>
              <a:gd name="T3" fmla="*/ 0 h 641"/>
              <a:gd name="T4" fmla="*/ 0 w 374"/>
              <a:gd name="T5" fmla="*/ 12 h 641"/>
              <a:gd name="T6" fmla="*/ 12 w 374"/>
              <a:gd name="T7" fmla="*/ 25 h 641"/>
              <a:gd name="T8" fmla="*/ 349 w 374"/>
              <a:gd name="T9" fmla="*/ 362 h 641"/>
              <a:gd name="T10" fmla="*/ 231 w 374"/>
              <a:gd name="T11" fmla="*/ 619 h 641"/>
              <a:gd name="T12" fmla="*/ 225 w 374"/>
              <a:gd name="T13" fmla="*/ 629 h 641"/>
              <a:gd name="T14" fmla="*/ 238 w 374"/>
              <a:gd name="T15" fmla="*/ 641 h 641"/>
              <a:gd name="T16" fmla="*/ 246 w 374"/>
              <a:gd name="T17" fmla="*/ 638 h 641"/>
              <a:gd name="T18" fmla="*/ 246 w 374"/>
              <a:gd name="T19" fmla="*/ 638 h 641"/>
              <a:gd name="T20" fmla="*/ 374 w 374"/>
              <a:gd name="T21" fmla="*/ 362 h 641"/>
              <a:gd name="T22" fmla="*/ 14 w 374"/>
              <a:gd name="T23" fmla="*/ 0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641">
                <a:moveTo>
                  <a:pt x="14" y="0"/>
                </a:moveTo>
                <a:cubicBezTo>
                  <a:pt x="13" y="0"/>
                  <a:pt x="13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9"/>
                  <a:pt x="5" y="25"/>
                  <a:pt x="12" y="25"/>
                </a:cubicBezTo>
                <a:cubicBezTo>
                  <a:pt x="198" y="25"/>
                  <a:pt x="349" y="176"/>
                  <a:pt x="349" y="362"/>
                </a:cubicBezTo>
                <a:cubicBezTo>
                  <a:pt x="349" y="461"/>
                  <a:pt x="306" y="554"/>
                  <a:pt x="231" y="619"/>
                </a:cubicBezTo>
                <a:cubicBezTo>
                  <a:pt x="227" y="621"/>
                  <a:pt x="225" y="625"/>
                  <a:pt x="225" y="629"/>
                </a:cubicBezTo>
                <a:cubicBezTo>
                  <a:pt x="225" y="636"/>
                  <a:pt x="231" y="641"/>
                  <a:pt x="238" y="641"/>
                </a:cubicBezTo>
                <a:cubicBezTo>
                  <a:pt x="241" y="641"/>
                  <a:pt x="244" y="640"/>
                  <a:pt x="246" y="638"/>
                </a:cubicBezTo>
                <a:cubicBezTo>
                  <a:pt x="246" y="638"/>
                  <a:pt x="246" y="638"/>
                  <a:pt x="246" y="638"/>
                </a:cubicBezTo>
                <a:cubicBezTo>
                  <a:pt x="327" y="569"/>
                  <a:pt x="374" y="469"/>
                  <a:pt x="374" y="362"/>
                </a:cubicBezTo>
                <a:cubicBezTo>
                  <a:pt x="374" y="163"/>
                  <a:pt x="212" y="1"/>
                  <a:pt x="14" y="0"/>
                </a:cubicBezTo>
              </a:path>
            </a:pathLst>
          </a:custGeom>
          <a:solidFill>
            <a:srgbClr val="6575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TextBox 2"/>
          <p:cNvSpPr txBox="1"/>
          <p:nvPr/>
        </p:nvSpPr>
        <p:spPr>
          <a:xfrm rot="441673">
            <a:off x="2383057" y="2117727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Marketing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 rot="19816761">
            <a:off x="1483077" y="2244342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Profit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 rot="17960036">
            <a:off x="769781" y="2974578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Services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 rot="15876779">
            <a:off x="747450" y="4406255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Price</a:t>
            </a:r>
            <a:endParaRPr lang="en-US" sz="1000" dirty="0">
              <a:latin typeface="Lato" panose="020F05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08553" y="3179863"/>
            <a:ext cx="1036313" cy="1052213"/>
            <a:chOff x="2361273" y="3193736"/>
            <a:chExt cx="1036313" cy="1052213"/>
          </a:xfrm>
        </p:grpSpPr>
        <p:sp>
          <p:nvSpPr>
            <p:cNvPr id="164" name="TextBox 163"/>
            <p:cNvSpPr txBox="1">
              <a:spLocks noChangeAspect="1"/>
            </p:cNvSpPr>
            <p:nvPr/>
          </p:nvSpPr>
          <p:spPr>
            <a:xfrm>
              <a:off x="2636387" y="3193736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</a:t>
              </a:r>
              <a:endParaRPr lang="ru-RU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61273" y="3722729"/>
              <a:ext cx="1036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2014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11282" y="1506022"/>
            <a:ext cx="5060145" cy="861430"/>
            <a:chOff x="6111282" y="1506022"/>
            <a:chExt cx="5060145" cy="861430"/>
          </a:xfrm>
        </p:grpSpPr>
        <p:grpSp>
          <p:nvGrpSpPr>
            <p:cNvPr id="14" name="Group 13"/>
            <p:cNvGrpSpPr/>
            <p:nvPr/>
          </p:nvGrpSpPr>
          <p:grpSpPr>
            <a:xfrm>
              <a:off x="7075085" y="1550262"/>
              <a:ext cx="4096342" cy="769276"/>
              <a:chOff x="7075085" y="1550262"/>
              <a:chExt cx="4096342" cy="76927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075085" y="1550262"/>
                <a:ext cx="11627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A1BB22"/>
                    </a:solidFill>
                    <a:latin typeface="Lato Black" panose="020F0A02020204030203" pitchFamily="34" charset="0"/>
                  </a:rPr>
                  <a:t>Marketing</a:t>
                </a:r>
                <a:endParaRPr lang="en-US" sz="1600" dirty="0">
                  <a:solidFill>
                    <a:srgbClr val="A1BB22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  <p:sp>
          <p:nvSpPr>
            <p:cNvPr id="174" name="Oval 173"/>
            <p:cNvSpPr/>
            <p:nvPr/>
          </p:nvSpPr>
          <p:spPr>
            <a:xfrm>
              <a:off x="6111282" y="1506022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06454" y="2541765"/>
            <a:ext cx="5064973" cy="861430"/>
            <a:chOff x="6106454" y="2541765"/>
            <a:chExt cx="5064973" cy="861430"/>
          </a:xfrm>
        </p:grpSpPr>
        <p:sp>
          <p:nvSpPr>
            <p:cNvPr id="173" name="Oval 172"/>
            <p:cNvSpPr/>
            <p:nvPr/>
          </p:nvSpPr>
          <p:spPr>
            <a:xfrm>
              <a:off x="6106454" y="2541765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7075085" y="2590646"/>
              <a:ext cx="4096342" cy="769276"/>
              <a:chOff x="7075085" y="1550262"/>
              <a:chExt cx="4096342" cy="769276"/>
            </a:xfrm>
          </p:grpSpPr>
          <p:sp>
            <p:nvSpPr>
              <p:cNvPr id="176" name="TextBox 175"/>
              <p:cNvSpPr txBox="1"/>
              <p:nvPr/>
            </p:nvSpPr>
            <p:spPr>
              <a:xfrm>
                <a:off x="7075085" y="1550262"/>
                <a:ext cx="732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Black" panose="020F0A02020204030203" pitchFamily="34" charset="0"/>
                  </a:rPr>
                  <a:t>Profit</a:t>
                </a: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6106454" y="3577508"/>
            <a:ext cx="5064973" cy="861430"/>
            <a:chOff x="6106454" y="3577508"/>
            <a:chExt cx="5064973" cy="861430"/>
          </a:xfrm>
        </p:grpSpPr>
        <p:sp>
          <p:nvSpPr>
            <p:cNvPr id="172" name="Oval 171"/>
            <p:cNvSpPr/>
            <p:nvPr/>
          </p:nvSpPr>
          <p:spPr>
            <a:xfrm>
              <a:off x="6106454" y="3577508"/>
              <a:ext cx="861430" cy="861430"/>
            </a:xfrm>
            <a:prstGeom prst="ellipse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7075085" y="3615086"/>
              <a:ext cx="4096342" cy="769276"/>
              <a:chOff x="7075085" y="1550262"/>
              <a:chExt cx="4096342" cy="769276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7075085" y="1550262"/>
                <a:ext cx="9653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6DE4E"/>
                    </a:solidFill>
                    <a:latin typeface="Lato Black" panose="020F0A02020204030203" pitchFamily="34" charset="0"/>
                  </a:rPr>
                  <a:t>Services</a:t>
                </a:r>
                <a:endParaRPr lang="en-US" sz="1600" dirty="0">
                  <a:solidFill>
                    <a:srgbClr val="C6DE4E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06454" y="4614359"/>
            <a:ext cx="5064973" cy="861430"/>
            <a:chOff x="6106454" y="4614359"/>
            <a:chExt cx="5064973" cy="861430"/>
          </a:xfrm>
        </p:grpSpPr>
        <p:sp>
          <p:nvSpPr>
            <p:cNvPr id="171" name="Oval 170"/>
            <p:cNvSpPr/>
            <p:nvPr/>
          </p:nvSpPr>
          <p:spPr>
            <a:xfrm>
              <a:off x="6106454" y="4614359"/>
              <a:ext cx="861430" cy="861430"/>
            </a:xfrm>
            <a:prstGeom prst="ellipse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7075085" y="4633636"/>
              <a:ext cx="4096342" cy="769276"/>
              <a:chOff x="7075085" y="1550262"/>
              <a:chExt cx="4096342" cy="769276"/>
            </a:xfrm>
          </p:grpSpPr>
          <p:sp>
            <p:nvSpPr>
              <p:cNvPr id="182" name="TextBox 181"/>
              <p:cNvSpPr txBox="1"/>
              <p:nvPr/>
            </p:nvSpPr>
            <p:spPr>
              <a:xfrm>
                <a:off x="7075085" y="1550262"/>
                <a:ext cx="6703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657515"/>
                    </a:solidFill>
                    <a:latin typeface="Lato Black" panose="020F0A02020204030203" pitchFamily="34" charset="0"/>
                  </a:rPr>
                  <a:t>Price</a:t>
                </a:r>
                <a:endParaRPr lang="en-US" sz="1600" dirty="0">
                  <a:solidFill>
                    <a:srgbClr val="657515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50" name="Rectangle 4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8" name="Teardrop 5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Teardrop 5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3" name="Rectangle 6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47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Pie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Chart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5400000" flipH="1">
            <a:off x="1891935" y="3186251"/>
            <a:ext cx="2999590" cy="1721031"/>
          </a:xfrm>
          <a:custGeom>
            <a:avLst/>
            <a:gdLst>
              <a:gd name="T0" fmla="*/ 0 w 933"/>
              <a:gd name="T1" fmla="*/ 507 h 535"/>
              <a:gd name="T2" fmla="*/ 467 w 933"/>
              <a:gd name="T3" fmla="*/ 535 h 535"/>
              <a:gd name="T4" fmla="*/ 933 w 933"/>
              <a:gd name="T5" fmla="*/ 494 h 535"/>
              <a:gd name="T6" fmla="*/ 875 w 933"/>
              <a:gd name="T7" fmla="*/ 305 h 535"/>
              <a:gd name="T8" fmla="*/ 237 w 933"/>
              <a:gd name="T9" fmla="*/ 127 h 535"/>
              <a:gd name="T10" fmla="*/ 0 w 933"/>
              <a:gd name="T11" fmla="*/ 50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3" h="535">
                <a:moveTo>
                  <a:pt x="0" y="507"/>
                </a:moveTo>
                <a:cubicBezTo>
                  <a:pt x="467" y="535"/>
                  <a:pt x="467" y="535"/>
                  <a:pt x="467" y="535"/>
                </a:cubicBezTo>
                <a:cubicBezTo>
                  <a:pt x="933" y="494"/>
                  <a:pt x="933" y="494"/>
                  <a:pt x="933" y="494"/>
                </a:cubicBezTo>
                <a:cubicBezTo>
                  <a:pt x="928" y="430"/>
                  <a:pt x="909" y="365"/>
                  <a:pt x="875" y="305"/>
                </a:cubicBezTo>
                <a:cubicBezTo>
                  <a:pt x="748" y="80"/>
                  <a:pt x="462" y="0"/>
                  <a:pt x="237" y="127"/>
                </a:cubicBezTo>
                <a:cubicBezTo>
                  <a:pt x="94" y="208"/>
                  <a:pt x="9" y="353"/>
                  <a:pt x="0" y="507"/>
                </a:cubicBezTo>
                <a:close/>
              </a:path>
            </a:pathLst>
          </a:custGeom>
          <a:solidFill>
            <a:srgbClr val="6575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 rot="5400000" flipH="1">
            <a:off x="2479638" y="2351524"/>
            <a:ext cx="1704744" cy="1691171"/>
          </a:xfrm>
          <a:custGeom>
            <a:avLst/>
            <a:gdLst>
              <a:gd name="T0" fmla="*/ 530 w 530"/>
              <a:gd name="T1" fmla="*/ 423 h 526"/>
              <a:gd name="T2" fmla="*/ 441 w 530"/>
              <a:gd name="T3" fmla="*/ 222 h 526"/>
              <a:gd name="T4" fmla="*/ 0 w 530"/>
              <a:gd name="T5" fmla="*/ 7 h 526"/>
              <a:gd name="T6" fmla="*/ 20 w 530"/>
              <a:gd name="T7" fmla="*/ 526 h 526"/>
              <a:gd name="T8" fmla="*/ 530 w 530"/>
              <a:gd name="T9" fmla="*/ 423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0" h="526">
                <a:moveTo>
                  <a:pt x="530" y="423"/>
                </a:moveTo>
                <a:cubicBezTo>
                  <a:pt x="516" y="353"/>
                  <a:pt x="486" y="284"/>
                  <a:pt x="441" y="222"/>
                </a:cubicBezTo>
                <a:cubicBezTo>
                  <a:pt x="336" y="75"/>
                  <a:pt x="168" y="0"/>
                  <a:pt x="0" y="7"/>
                </a:cubicBezTo>
                <a:cubicBezTo>
                  <a:pt x="20" y="526"/>
                  <a:pt x="20" y="526"/>
                  <a:pt x="20" y="526"/>
                </a:cubicBezTo>
                <a:lnTo>
                  <a:pt x="530" y="423"/>
                </a:lnTo>
                <a:close/>
              </a:path>
            </a:pathLst>
          </a:custGeom>
          <a:solidFill>
            <a:srgbClr val="C6DE4E"/>
          </a:solidFill>
          <a:ln>
            <a:noFill/>
          </a:ln>
          <a:effectLst>
            <a:outerShdw blurRad="228600" dist="38100" dir="5400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 rot="5400000" flipH="1">
            <a:off x="1217367" y="1592804"/>
            <a:ext cx="1989773" cy="3013162"/>
          </a:xfrm>
          <a:custGeom>
            <a:avLst/>
            <a:gdLst>
              <a:gd name="T0" fmla="*/ 0 w 619"/>
              <a:gd name="T1" fmla="*/ 923 h 937"/>
              <a:gd name="T2" fmla="*/ 579 w 619"/>
              <a:gd name="T3" fmla="*/ 483 h 937"/>
              <a:gd name="T4" fmla="*/ 463 w 619"/>
              <a:gd name="T5" fmla="*/ 0 h 937"/>
              <a:gd name="T6" fmla="*/ 29 w 619"/>
              <a:gd name="T7" fmla="*/ 360 h 937"/>
              <a:gd name="T8" fmla="*/ 0 w 619"/>
              <a:gd name="T9" fmla="*/ 923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" h="937">
                <a:moveTo>
                  <a:pt x="0" y="923"/>
                </a:moveTo>
                <a:cubicBezTo>
                  <a:pt x="270" y="937"/>
                  <a:pt x="518" y="755"/>
                  <a:pt x="579" y="483"/>
                </a:cubicBezTo>
                <a:cubicBezTo>
                  <a:pt x="619" y="306"/>
                  <a:pt x="570" y="129"/>
                  <a:pt x="463" y="0"/>
                </a:cubicBezTo>
                <a:cubicBezTo>
                  <a:pt x="29" y="360"/>
                  <a:pt x="29" y="360"/>
                  <a:pt x="29" y="360"/>
                </a:cubicBezTo>
                <a:lnTo>
                  <a:pt x="0" y="923"/>
                </a:lnTo>
                <a:close/>
              </a:path>
            </a:pathLst>
          </a:custGeom>
          <a:solidFill>
            <a:srgbClr val="A1BB22"/>
          </a:solidFill>
          <a:ln>
            <a:noFill/>
          </a:ln>
          <a:effectLst>
            <a:outerShdw blurRad="228600" dist="38100" dir="2700000" algn="tl" rotWithShape="0">
              <a:prstClr val="black">
                <a:alpha val="2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Lato Black" panose="020F0A02020204030203" pitchFamily="34" charset="0"/>
            </a:endParaRPr>
          </a:p>
        </p:txBody>
      </p:sp>
      <p:sp>
        <p:nvSpPr>
          <p:cNvPr id="37" name="Freeform 8"/>
          <p:cNvSpPr>
            <a:spLocks/>
          </p:cNvSpPr>
          <p:nvPr/>
        </p:nvSpPr>
        <p:spPr bwMode="auto">
          <a:xfrm rot="5400000" flipH="1">
            <a:off x="464756" y="2721383"/>
            <a:ext cx="3288690" cy="3154320"/>
          </a:xfrm>
          <a:custGeom>
            <a:avLst/>
            <a:gdLst>
              <a:gd name="T0" fmla="*/ 1023 w 1023"/>
              <a:gd name="T1" fmla="*/ 803 h 981"/>
              <a:gd name="T2" fmla="*/ 641 w 1023"/>
              <a:gd name="T3" fmla="*/ 371 h 981"/>
              <a:gd name="T4" fmla="*/ 199 w 1023"/>
              <a:gd name="T5" fmla="*/ 0 h 981"/>
              <a:gd name="T6" fmla="*/ 86 w 1023"/>
              <a:gd name="T7" fmla="*/ 216 h 981"/>
              <a:gd name="T8" fmla="*/ 486 w 1023"/>
              <a:gd name="T9" fmla="*/ 927 h 981"/>
              <a:gd name="T10" fmla="*/ 1023 w 1023"/>
              <a:gd name="T11" fmla="*/ 803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3" h="981">
                <a:moveTo>
                  <a:pt x="1023" y="803"/>
                </a:moveTo>
                <a:cubicBezTo>
                  <a:pt x="641" y="371"/>
                  <a:pt x="641" y="371"/>
                  <a:pt x="641" y="371"/>
                </a:cubicBezTo>
                <a:cubicBezTo>
                  <a:pt x="199" y="0"/>
                  <a:pt x="199" y="0"/>
                  <a:pt x="199" y="0"/>
                </a:cubicBezTo>
                <a:cubicBezTo>
                  <a:pt x="148" y="61"/>
                  <a:pt x="108" y="134"/>
                  <a:pt x="86" y="216"/>
                </a:cubicBezTo>
                <a:cubicBezTo>
                  <a:pt x="0" y="523"/>
                  <a:pt x="179" y="841"/>
                  <a:pt x="486" y="927"/>
                </a:cubicBezTo>
                <a:cubicBezTo>
                  <a:pt x="682" y="981"/>
                  <a:pt x="882" y="928"/>
                  <a:pt x="1023" y="80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65100" dist="38100" algn="l" rotWithShape="0">
              <a:prstClr val="black">
                <a:alpha val="2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Lato Black" panose="020F0A0202020403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34346" y="4166515"/>
            <a:ext cx="120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47</a:t>
            </a:r>
            <a:r>
              <a:rPr lang="id-ID" sz="4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40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966" y="4197857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1</a:t>
            </a:r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20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42209" y="3401421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2</a:t>
            </a:r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20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25493" y="2673889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0</a:t>
            </a:r>
            <a:r>
              <a:rPr lang="id-ID" sz="28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28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24400" y="2104498"/>
            <a:ext cx="0" cy="36895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390089" y="2924428"/>
            <a:ext cx="6126408" cy="863040"/>
            <a:chOff x="5390089" y="2924428"/>
            <a:chExt cx="6126408" cy="863040"/>
          </a:xfrm>
        </p:grpSpPr>
        <p:sp>
          <p:nvSpPr>
            <p:cNvPr id="52" name="Oval 51"/>
            <p:cNvSpPr/>
            <p:nvPr/>
          </p:nvSpPr>
          <p:spPr>
            <a:xfrm>
              <a:off x="5390089" y="2926038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99144" y="2924428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99144" y="3234575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</a:t>
              </a:r>
              <a:r>
                <a:rPr lang="en-US" sz="1400" dirty="0" err="1">
                  <a:solidFill>
                    <a:srgbClr val="3DBF9C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90089" y="4049640"/>
            <a:ext cx="6126408" cy="863040"/>
            <a:chOff x="5390089" y="4049640"/>
            <a:chExt cx="6126408" cy="863040"/>
          </a:xfrm>
        </p:grpSpPr>
        <p:sp>
          <p:nvSpPr>
            <p:cNvPr id="53" name="Oval 52"/>
            <p:cNvSpPr/>
            <p:nvPr/>
          </p:nvSpPr>
          <p:spPr>
            <a:xfrm>
              <a:off x="5390089" y="4051250"/>
              <a:ext cx="861430" cy="861430"/>
            </a:xfrm>
            <a:prstGeom prst="ellipse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99144" y="4049640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99144" y="4359787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90089" y="5174852"/>
            <a:ext cx="6126408" cy="863040"/>
            <a:chOff x="5390089" y="5174852"/>
            <a:chExt cx="6126408" cy="863040"/>
          </a:xfrm>
        </p:grpSpPr>
        <p:sp>
          <p:nvSpPr>
            <p:cNvPr id="54" name="TextBox 53"/>
            <p:cNvSpPr txBox="1"/>
            <p:nvPr/>
          </p:nvSpPr>
          <p:spPr>
            <a:xfrm>
              <a:off x="6299144" y="5174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99144" y="5484999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390089" y="5176462"/>
              <a:ext cx="861430" cy="861430"/>
            </a:xfrm>
            <a:prstGeom prst="ellipse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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90089" y="1820831"/>
            <a:ext cx="6126408" cy="864045"/>
            <a:chOff x="5390089" y="1820831"/>
            <a:chExt cx="6126408" cy="864045"/>
          </a:xfrm>
        </p:grpSpPr>
        <p:sp>
          <p:nvSpPr>
            <p:cNvPr id="68" name="Oval 67"/>
            <p:cNvSpPr/>
            <p:nvPr/>
          </p:nvSpPr>
          <p:spPr>
            <a:xfrm>
              <a:off x="5390089" y="1823446"/>
              <a:ext cx="861430" cy="8614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99144" y="1820831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299144" y="2130978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4" name="Teardrop 6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Teardrop 6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3" name="Rectangle 7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9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405917529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-35923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A1BB22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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Coffee break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" y="4128085"/>
            <a:ext cx="294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Will be back in 15 minutes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1712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House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90593" y="3403600"/>
            <a:ext cx="4667250" cy="987425"/>
            <a:chOff x="3690593" y="3403600"/>
            <a:chExt cx="4667250" cy="987425"/>
          </a:xfrm>
        </p:grpSpPr>
        <p:grpSp>
          <p:nvGrpSpPr>
            <p:cNvPr id="11" name="Group 10"/>
            <p:cNvGrpSpPr/>
            <p:nvPr/>
          </p:nvGrpSpPr>
          <p:grpSpPr>
            <a:xfrm>
              <a:off x="3690593" y="3403600"/>
              <a:ext cx="4667250" cy="987425"/>
              <a:chOff x="3456780" y="3403600"/>
              <a:chExt cx="4667250" cy="98742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265611" y="3403600"/>
                <a:ext cx="3049589" cy="987425"/>
              </a:xfrm>
              <a:prstGeom prst="rect">
                <a:avLst/>
              </a:prstGeom>
              <a:solidFill>
                <a:srgbClr val="A1BB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Snip Same Side Corner Rectangle 2"/>
              <p:cNvSpPr/>
              <p:nvPr/>
            </p:nvSpPr>
            <p:spPr>
              <a:xfrm>
                <a:off x="3456780" y="3403600"/>
                <a:ext cx="4667250" cy="17145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A1BB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586465" y="3598863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C</a:t>
              </a:r>
              <a:endParaRPr lang="en-US" sz="36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53027" y="3647325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61970" y="3647325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99424" y="4429125"/>
            <a:ext cx="3049589" cy="890588"/>
            <a:chOff x="4499424" y="4429125"/>
            <a:chExt cx="3049589" cy="890588"/>
          </a:xfrm>
        </p:grpSpPr>
        <p:sp>
          <p:nvSpPr>
            <p:cNvPr id="2" name="Rectangle 1"/>
            <p:cNvSpPr/>
            <p:nvPr/>
          </p:nvSpPr>
          <p:spPr>
            <a:xfrm>
              <a:off x="4499424" y="4429125"/>
              <a:ext cx="3049589" cy="890588"/>
            </a:xfrm>
            <a:prstGeom prst="rect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86465" y="4551253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B</a:t>
              </a:r>
              <a:endParaRPr lang="en-US" sz="36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53027" y="4583206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61970" y="4583206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99422" y="5357813"/>
            <a:ext cx="3049591" cy="890588"/>
            <a:chOff x="4499422" y="5357813"/>
            <a:chExt cx="3049591" cy="890588"/>
          </a:xfrm>
        </p:grpSpPr>
        <p:grpSp>
          <p:nvGrpSpPr>
            <p:cNvPr id="12" name="Group 11"/>
            <p:cNvGrpSpPr/>
            <p:nvPr/>
          </p:nvGrpSpPr>
          <p:grpSpPr>
            <a:xfrm>
              <a:off x="4499424" y="5357813"/>
              <a:ext cx="3049589" cy="890588"/>
              <a:chOff x="4265611" y="5357813"/>
              <a:chExt cx="3049589" cy="89058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265611" y="5357813"/>
                <a:ext cx="1131889" cy="890588"/>
              </a:xfrm>
              <a:prstGeom prst="rect">
                <a:avLst/>
              </a:prstGeom>
              <a:solidFill>
                <a:srgbClr val="657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183311" y="5357813"/>
                <a:ext cx="1131889" cy="890588"/>
              </a:xfrm>
              <a:prstGeom prst="rect">
                <a:avLst/>
              </a:prstGeom>
              <a:solidFill>
                <a:srgbClr val="657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5681318" y="5357813"/>
              <a:ext cx="685800" cy="89058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27615" y="5479941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A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1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45315" y="5467241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A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2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9422" y="5359594"/>
              <a:ext cx="1131890" cy="8224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17122" y="5366319"/>
              <a:ext cx="1131890" cy="8224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10448" y="1433513"/>
            <a:ext cx="4427540" cy="1931987"/>
            <a:chOff x="3810448" y="1433513"/>
            <a:chExt cx="4427540" cy="1931987"/>
          </a:xfrm>
        </p:grpSpPr>
        <p:grpSp>
          <p:nvGrpSpPr>
            <p:cNvPr id="10" name="Group 9"/>
            <p:cNvGrpSpPr/>
            <p:nvPr/>
          </p:nvGrpSpPr>
          <p:grpSpPr>
            <a:xfrm>
              <a:off x="3810448" y="1433513"/>
              <a:ext cx="4427540" cy="1931987"/>
              <a:chOff x="3576635" y="1433513"/>
              <a:chExt cx="4427540" cy="1931987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3576635" y="1433513"/>
                <a:ext cx="4427540" cy="1931987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265611" y="2019300"/>
                <a:ext cx="547689" cy="8382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586465" y="2334940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D</a:t>
              </a:r>
              <a:endParaRPr lang="en-US" sz="36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99422" y="3089516"/>
              <a:ext cx="3049590" cy="12955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28229" y="5607988"/>
            <a:ext cx="4525199" cy="467965"/>
            <a:chOff x="7428229" y="5607988"/>
            <a:chExt cx="4525199" cy="467965"/>
          </a:xfrm>
        </p:grpSpPr>
        <p:grpSp>
          <p:nvGrpSpPr>
            <p:cNvPr id="66" name="Group 65"/>
            <p:cNvGrpSpPr/>
            <p:nvPr/>
          </p:nvGrpSpPr>
          <p:grpSpPr>
            <a:xfrm>
              <a:off x="7428229" y="5730615"/>
              <a:ext cx="1149931" cy="228600"/>
              <a:chOff x="7428229" y="5730615"/>
              <a:chExt cx="1149931" cy="2286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H="1">
                <a:off x="7549012" y="5844915"/>
                <a:ext cx="1029148" cy="0"/>
              </a:xfrm>
              <a:prstGeom prst="line">
                <a:avLst/>
              </a:prstGeom>
              <a:ln w="28575">
                <a:solidFill>
                  <a:srgbClr val="65751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7428229" y="5730615"/>
                <a:ext cx="228600" cy="228600"/>
              </a:xfrm>
              <a:prstGeom prst="ellipse">
                <a:avLst/>
              </a:prstGeom>
              <a:solidFill>
                <a:srgbClr val="65751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8724900" y="5607988"/>
              <a:ext cx="3228528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 </a:t>
              </a:r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Base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79827" y="5658307"/>
            <a:ext cx="3110931" cy="467965"/>
            <a:chOff x="1479827" y="5658307"/>
            <a:chExt cx="3110931" cy="467965"/>
          </a:xfrm>
        </p:grpSpPr>
        <p:grpSp>
          <p:nvGrpSpPr>
            <p:cNvPr id="68" name="Group 67"/>
            <p:cNvGrpSpPr/>
            <p:nvPr/>
          </p:nvGrpSpPr>
          <p:grpSpPr>
            <a:xfrm>
              <a:off x="3383810" y="5730615"/>
              <a:ext cx="1206948" cy="228600"/>
              <a:chOff x="3383810" y="5730615"/>
              <a:chExt cx="1206948" cy="2286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3383810" y="5844915"/>
                <a:ext cx="1029148" cy="0"/>
              </a:xfrm>
              <a:prstGeom prst="line">
                <a:avLst/>
              </a:prstGeom>
              <a:ln w="28575">
                <a:solidFill>
                  <a:srgbClr val="65751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362158" y="5730615"/>
                <a:ext cx="228600" cy="228600"/>
              </a:xfrm>
              <a:prstGeom prst="ellipse">
                <a:avLst/>
              </a:prstGeom>
              <a:solidFill>
                <a:srgbClr val="65751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8" name="TextBox 87"/>
            <p:cNvSpPr txBox="1">
              <a:spLocks noChangeAspect="1"/>
            </p:cNvSpPr>
            <p:nvPr/>
          </p:nvSpPr>
          <p:spPr>
            <a:xfrm>
              <a:off x="1479827" y="5658307"/>
              <a:ext cx="1892732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 defTabSz="914294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Build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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23130" y="1976516"/>
            <a:ext cx="4693368" cy="1100783"/>
            <a:chOff x="6823130" y="1976516"/>
            <a:chExt cx="4693368" cy="1100783"/>
          </a:xfrm>
        </p:grpSpPr>
        <p:grpSp>
          <p:nvGrpSpPr>
            <p:cNvPr id="81" name="Group 80"/>
            <p:cNvGrpSpPr/>
            <p:nvPr/>
          </p:nvGrpSpPr>
          <p:grpSpPr>
            <a:xfrm>
              <a:off x="6823130" y="2123912"/>
              <a:ext cx="1149931" cy="228600"/>
              <a:chOff x="7428229" y="5730615"/>
              <a:chExt cx="1149931" cy="2286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>
                <a:off x="7549012" y="5844915"/>
                <a:ext cx="1029148" cy="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7428229" y="5730615"/>
                <a:ext cx="228600" cy="2286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8063586" y="1976516"/>
              <a:ext cx="3228528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 </a:t>
              </a:r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Protect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386872" y="2338635"/>
              <a:ext cx="31296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28228" y="3782055"/>
            <a:ext cx="4560707" cy="1315324"/>
            <a:chOff x="7428228" y="3782055"/>
            <a:chExt cx="4560707" cy="1315324"/>
          </a:xfrm>
        </p:grpSpPr>
        <p:grpSp>
          <p:nvGrpSpPr>
            <p:cNvPr id="72" name="Group 71"/>
            <p:cNvGrpSpPr/>
            <p:nvPr/>
          </p:nvGrpSpPr>
          <p:grpSpPr>
            <a:xfrm>
              <a:off x="7428228" y="4097862"/>
              <a:ext cx="1296672" cy="885729"/>
              <a:chOff x="7428228" y="4097862"/>
              <a:chExt cx="1296672" cy="885729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H="1">
                <a:off x="7549011" y="4869291"/>
                <a:ext cx="566289" cy="0"/>
              </a:xfrm>
              <a:prstGeom prst="line">
                <a:avLst/>
              </a:prstGeom>
              <a:ln w="28575">
                <a:solidFill>
                  <a:srgbClr val="C6DE4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/>
              <p:cNvGrpSpPr/>
              <p:nvPr/>
            </p:nvGrpSpPr>
            <p:grpSpPr>
              <a:xfrm>
                <a:off x="7428228" y="4097862"/>
                <a:ext cx="1296672" cy="885729"/>
                <a:chOff x="7428228" y="4097862"/>
                <a:chExt cx="1296672" cy="885729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7428228" y="4754991"/>
                  <a:ext cx="228600" cy="228600"/>
                </a:xfrm>
                <a:prstGeom prst="ellipse">
                  <a:avLst/>
                </a:prstGeom>
                <a:solidFill>
                  <a:srgbClr val="C6DE4E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8115301" y="4097862"/>
                  <a:ext cx="609599" cy="771429"/>
                </a:xfrm>
                <a:prstGeom prst="line">
                  <a:avLst/>
                </a:prstGeom>
                <a:ln w="28575">
                  <a:solidFill>
                    <a:srgbClr val="C6DE4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8760407" y="3782055"/>
              <a:ext cx="3228528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 </a:t>
              </a:r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Intermediate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004318" y="4143272"/>
              <a:ext cx="24976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5019" y="3398759"/>
            <a:ext cx="4513522" cy="1356232"/>
            <a:chOff x="115019" y="3398759"/>
            <a:chExt cx="4513522" cy="1356232"/>
          </a:xfrm>
        </p:grpSpPr>
        <p:grpSp>
          <p:nvGrpSpPr>
            <p:cNvPr id="80" name="Group 79"/>
            <p:cNvGrpSpPr/>
            <p:nvPr/>
          </p:nvGrpSpPr>
          <p:grpSpPr>
            <a:xfrm>
              <a:off x="2993893" y="3632473"/>
              <a:ext cx="1634648" cy="464665"/>
              <a:chOff x="2993893" y="3632473"/>
              <a:chExt cx="1634648" cy="464665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H="1">
                <a:off x="3268980" y="3990458"/>
                <a:ext cx="1207162" cy="0"/>
              </a:xfrm>
              <a:prstGeom prst="line">
                <a:avLst/>
              </a:prstGeom>
              <a:ln w="28575">
                <a:solidFill>
                  <a:srgbClr val="A1BB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4399941" y="3868538"/>
                <a:ext cx="228600" cy="228600"/>
              </a:xfrm>
              <a:prstGeom prst="ellipse">
                <a:avLst/>
              </a:prstGeom>
              <a:solidFill>
                <a:srgbClr val="A1BB2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993893" y="3632473"/>
                <a:ext cx="294137" cy="357985"/>
              </a:xfrm>
              <a:prstGeom prst="line">
                <a:avLst/>
              </a:prstGeom>
              <a:ln w="28575">
                <a:solidFill>
                  <a:srgbClr val="A1BB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1054629" y="3398759"/>
              <a:ext cx="1892732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 defTabSz="914294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Flag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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15019" y="3800884"/>
              <a:ext cx="23919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</a:p>
          </p:txBody>
        </p:sp>
      </p:grpSp>
      <p:sp>
        <p:nvSpPr>
          <p:cNvPr id="97" name="Rectangle 9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05" name="Teardrop 10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6" name="Teardrop 10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7" name="Teardrop 10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10" name="Rectangle 10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Rectangle 11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1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5286718" y="3576682"/>
            <a:ext cx="566934" cy="635692"/>
          </a:xfrm>
          <a:prstGeom prst="rect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95602" y="2857800"/>
            <a:ext cx="566934" cy="718881"/>
          </a:xfrm>
          <a:prstGeom prst="rect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87827" y="3576682"/>
            <a:ext cx="566934" cy="635692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720786" y="2857800"/>
            <a:ext cx="566934" cy="7188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134762" y="3576682"/>
            <a:ext cx="566934" cy="6356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83180" y="2857801"/>
            <a:ext cx="566934" cy="718881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Arrow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Features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463250" y="3576682"/>
            <a:ext cx="566934" cy="6356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072134" y="2857800"/>
            <a:ext cx="566934" cy="71888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4339" y="3043641"/>
            <a:ext cx="11107008" cy="1088571"/>
            <a:chOff x="94339" y="3043641"/>
            <a:chExt cx="11107008" cy="1088571"/>
          </a:xfrm>
        </p:grpSpPr>
        <p:cxnSp>
          <p:nvCxnSpPr>
            <p:cNvPr id="17" name="Straight Connector 16"/>
            <p:cNvCxnSpPr>
              <a:endCxn id="21" idx="3"/>
            </p:cNvCxnSpPr>
            <p:nvPr/>
          </p:nvCxnSpPr>
          <p:spPr>
            <a:xfrm>
              <a:off x="94339" y="3587923"/>
              <a:ext cx="10366780" cy="5"/>
            </a:xfrm>
            <a:prstGeom prst="line">
              <a:avLst/>
            </a:prstGeom>
            <a:ln w="196850" cap="sq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5400000">
              <a:off x="10286947" y="3217813"/>
              <a:ext cx="1088571" cy="740228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87939" y="2846554"/>
            <a:ext cx="2162175" cy="1367634"/>
            <a:chOff x="987939" y="2846554"/>
            <a:chExt cx="2162175" cy="1367634"/>
          </a:xfrm>
          <a:solidFill>
            <a:srgbClr val="A1BB22"/>
          </a:solidFill>
        </p:grpSpPr>
        <p:sp>
          <p:nvSpPr>
            <p:cNvPr id="22" name="Parallelogram 21"/>
            <p:cNvSpPr/>
            <p:nvPr/>
          </p:nvSpPr>
          <p:spPr>
            <a:xfrm>
              <a:off x="987939" y="2846554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TextBox 93"/>
            <p:cNvSpPr txBox="1">
              <a:spLocks noChangeAspect="1"/>
            </p:cNvSpPr>
            <p:nvPr/>
          </p:nvSpPr>
          <p:spPr>
            <a:xfrm>
              <a:off x="1786970" y="3342698"/>
              <a:ext cx="467965" cy="467965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29250" y="2846554"/>
            <a:ext cx="2162175" cy="1367634"/>
            <a:chOff x="3129250" y="2846554"/>
            <a:chExt cx="2162175" cy="1367634"/>
          </a:xfrm>
        </p:grpSpPr>
        <p:sp>
          <p:nvSpPr>
            <p:cNvPr id="67" name="Parallelogram 21"/>
            <p:cNvSpPr/>
            <p:nvPr/>
          </p:nvSpPr>
          <p:spPr>
            <a:xfrm>
              <a:off x="3129250" y="2846554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15788" y="3295535"/>
              <a:ext cx="6238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96937" y="2844740"/>
            <a:ext cx="2162175" cy="1367634"/>
            <a:chOff x="5296937" y="2844740"/>
            <a:chExt cx="2162175" cy="1367634"/>
          </a:xfrm>
          <a:solidFill>
            <a:srgbClr val="C6DE4E"/>
          </a:solidFill>
        </p:grpSpPr>
        <p:sp>
          <p:nvSpPr>
            <p:cNvPr id="69" name="Parallelogram 21"/>
            <p:cNvSpPr/>
            <p:nvPr/>
          </p:nvSpPr>
          <p:spPr>
            <a:xfrm>
              <a:off x="5296937" y="2844740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TextBox 94"/>
            <p:cNvSpPr txBox="1">
              <a:spLocks noChangeAspect="1"/>
            </p:cNvSpPr>
            <p:nvPr/>
          </p:nvSpPr>
          <p:spPr>
            <a:xfrm>
              <a:off x="6095687" y="3342697"/>
              <a:ext cx="467965" cy="467965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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59112" y="2844740"/>
            <a:ext cx="2162175" cy="1367634"/>
            <a:chOff x="7459112" y="2844740"/>
            <a:chExt cx="2162175" cy="1367634"/>
          </a:xfrm>
        </p:grpSpPr>
        <p:sp>
          <p:nvSpPr>
            <p:cNvPr id="70" name="Parallelogram 21"/>
            <p:cNvSpPr/>
            <p:nvPr/>
          </p:nvSpPr>
          <p:spPr>
            <a:xfrm>
              <a:off x="7459112" y="2844740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195344" y="3295535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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8386" y="4457599"/>
            <a:ext cx="2168778" cy="1391231"/>
            <a:chOff x="858386" y="4457599"/>
            <a:chExt cx="2168778" cy="1391231"/>
          </a:xfrm>
        </p:grpSpPr>
        <p:sp>
          <p:nvSpPr>
            <p:cNvPr id="96" name="TextBox 95"/>
            <p:cNvSpPr txBox="1"/>
            <p:nvPr/>
          </p:nvSpPr>
          <p:spPr>
            <a:xfrm>
              <a:off x="858386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1. World</a:t>
              </a:r>
              <a:endParaRPr lang="en-US" sz="2400" dirty="0">
                <a:solidFill>
                  <a:srgbClr val="A1BB22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58386" y="4894723"/>
              <a:ext cx="2168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72552" y="4457599"/>
            <a:ext cx="2224385" cy="1391231"/>
            <a:chOff x="3072552" y="4457599"/>
            <a:chExt cx="2224385" cy="1391231"/>
          </a:xfrm>
        </p:grpSpPr>
        <p:sp>
          <p:nvSpPr>
            <p:cNvPr id="99" name="TextBox 98"/>
            <p:cNvSpPr txBox="1"/>
            <p:nvPr/>
          </p:nvSpPr>
          <p:spPr>
            <a:xfrm>
              <a:off x="3072552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2. Settings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72552" y="4894723"/>
              <a:ext cx="22243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86718" y="4457599"/>
            <a:ext cx="2436158" cy="1391231"/>
            <a:chOff x="5286718" y="4457599"/>
            <a:chExt cx="2436158" cy="1391231"/>
          </a:xfrm>
        </p:grpSpPr>
        <p:sp>
          <p:nvSpPr>
            <p:cNvPr id="101" name="TextBox 100"/>
            <p:cNvSpPr txBox="1"/>
            <p:nvPr/>
          </p:nvSpPr>
          <p:spPr>
            <a:xfrm>
              <a:off x="5286718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6DE4E"/>
                  </a:solidFill>
                  <a:latin typeface="Lato Black" panose="020F0A02020204030203" pitchFamily="34" charset="0"/>
                </a:rPr>
                <a:t>3. Gift</a:t>
              </a:r>
              <a:endParaRPr lang="en-US" sz="2400" dirty="0">
                <a:solidFill>
                  <a:srgbClr val="C6DE4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86718" y="4894723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8614" y="4457599"/>
            <a:ext cx="2436158" cy="1391231"/>
            <a:chOff x="7458614" y="4457599"/>
            <a:chExt cx="2436158" cy="1391231"/>
          </a:xfrm>
        </p:grpSpPr>
        <p:sp>
          <p:nvSpPr>
            <p:cNvPr id="103" name="TextBox 102"/>
            <p:cNvSpPr txBox="1"/>
            <p:nvPr/>
          </p:nvSpPr>
          <p:spPr>
            <a:xfrm>
              <a:off x="7458614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4. Hierarchy</a:t>
              </a:r>
              <a:endParaRPr lang="en-US" sz="2400" dirty="0">
                <a:solidFill>
                  <a:srgbClr val="657515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58614" y="4894723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879730" y="1857098"/>
            <a:ext cx="10431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rPr>
              <a:t>It is a long established fact that a reader will be distracted by the readable content. It is a long established fact that a reader will be distracted by the readable </a:t>
            </a:r>
            <a:r>
              <a:rPr 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rPr>
              <a:t>content. It </a:t>
            </a: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rPr>
              <a:t>is a long established fact that a reader will be distracted by the readable content.</a:t>
            </a:r>
          </a:p>
          <a:p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3" name="Teardrop 6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Teardrop 6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Teardrop 6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2" name="Rectangle 7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30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Cross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5161584" y="1248034"/>
            <a:ext cx="1899602" cy="2506788"/>
            <a:chOff x="5161584" y="1248034"/>
            <a:chExt cx="1899602" cy="2506788"/>
          </a:xfrm>
        </p:grpSpPr>
        <p:grpSp>
          <p:nvGrpSpPr>
            <p:cNvPr id="17" name="Group 16"/>
            <p:cNvGrpSpPr/>
            <p:nvPr/>
          </p:nvGrpSpPr>
          <p:grpSpPr>
            <a:xfrm>
              <a:off x="5161584" y="1248035"/>
              <a:ext cx="1899602" cy="2506787"/>
              <a:chOff x="5161584" y="1248035"/>
              <a:chExt cx="1899602" cy="2506787"/>
            </a:xfrm>
          </p:grpSpPr>
          <p:sp>
            <p:nvSpPr>
              <p:cNvPr id="8" name="Isosceles Triangle 7"/>
              <p:cNvSpPr/>
              <p:nvPr/>
            </p:nvSpPr>
            <p:spPr>
              <a:xfrm rot="10800000">
                <a:off x="5161584" y="2813270"/>
                <a:ext cx="1896719" cy="941552"/>
              </a:xfrm>
              <a:prstGeom prst="triangle">
                <a:avLst/>
              </a:prstGeom>
              <a:solidFill>
                <a:srgbClr val="A1BB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6200000">
                <a:off x="5330209" y="1082292"/>
                <a:ext cx="1565233" cy="1896720"/>
              </a:xfrm>
              <a:prstGeom prst="rect">
                <a:avLst/>
              </a:prstGeom>
              <a:solidFill>
                <a:srgbClr val="A1BB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TextBox 22"/>
            <p:cNvSpPr txBox="1">
              <a:spLocks noChangeAspect="1"/>
            </p:cNvSpPr>
            <p:nvPr/>
          </p:nvSpPr>
          <p:spPr>
            <a:xfrm>
              <a:off x="5883580" y="278067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600" dirty="0" smtClean="0">
                  <a:solidFill>
                    <a:prstClr val="white"/>
                  </a:solidFill>
                  <a:latin typeface="FontAwesome" pitchFamily="2" charset="0"/>
                </a:rPr>
                <a:t>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83815" y="1248034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01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32271" y="2862736"/>
            <a:ext cx="2506785" cy="1896720"/>
            <a:chOff x="6232271" y="2862736"/>
            <a:chExt cx="2506785" cy="1896720"/>
          </a:xfrm>
        </p:grpSpPr>
        <p:grpSp>
          <p:nvGrpSpPr>
            <p:cNvPr id="18" name="Group 17"/>
            <p:cNvGrpSpPr/>
            <p:nvPr/>
          </p:nvGrpSpPr>
          <p:grpSpPr>
            <a:xfrm>
              <a:off x="6232271" y="2862736"/>
              <a:ext cx="2506785" cy="1896720"/>
              <a:chOff x="6232271" y="2862736"/>
              <a:chExt cx="2506785" cy="1896720"/>
            </a:xfrm>
          </p:grpSpPr>
          <p:sp>
            <p:nvSpPr>
              <p:cNvPr id="9" name="Isosceles Triangle 8"/>
              <p:cNvSpPr/>
              <p:nvPr/>
            </p:nvSpPr>
            <p:spPr>
              <a:xfrm rot="16200000">
                <a:off x="5754687" y="3340320"/>
                <a:ext cx="1896719" cy="941552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173823" y="2862736"/>
                <a:ext cx="1565233" cy="189672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6596847" y="3511899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600" dirty="0">
                  <a:solidFill>
                    <a:prstClr val="white"/>
                  </a:solidFill>
                  <a:latin typeface="FontAwesome" pitchFamily="2" charset="0"/>
                </a:rPr>
                <a:t>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83373" y="3278159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02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61584" y="3867370"/>
            <a:ext cx="1899602" cy="2506784"/>
            <a:chOff x="5161584" y="3867370"/>
            <a:chExt cx="1899602" cy="2506784"/>
          </a:xfrm>
        </p:grpSpPr>
        <p:grpSp>
          <p:nvGrpSpPr>
            <p:cNvPr id="19" name="Group 18"/>
            <p:cNvGrpSpPr/>
            <p:nvPr/>
          </p:nvGrpSpPr>
          <p:grpSpPr>
            <a:xfrm>
              <a:off x="5161584" y="3867370"/>
              <a:ext cx="1899602" cy="2506784"/>
              <a:chOff x="5161584" y="3867370"/>
              <a:chExt cx="1899602" cy="2506784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5161584" y="3867370"/>
                <a:ext cx="1896719" cy="941552"/>
              </a:xfrm>
              <a:prstGeom prst="triangle">
                <a:avLst/>
              </a:prstGeom>
              <a:solidFill>
                <a:srgbClr val="C6D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6200000">
                <a:off x="5330209" y="4643178"/>
                <a:ext cx="1565233" cy="1896720"/>
              </a:xfrm>
              <a:prstGeom prst="rect">
                <a:avLst/>
              </a:prstGeom>
              <a:solidFill>
                <a:srgbClr val="C6D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TextBox 21"/>
            <p:cNvSpPr txBox="1">
              <a:spLocks noChangeAspect="1"/>
            </p:cNvSpPr>
            <p:nvPr/>
          </p:nvSpPr>
          <p:spPr>
            <a:xfrm>
              <a:off x="5875960" y="429283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600" dirty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83814" y="5320056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03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81644" y="2862736"/>
            <a:ext cx="2505972" cy="1896720"/>
            <a:chOff x="3481644" y="2862736"/>
            <a:chExt cx="2505972" cy="1896720"/>
          </a:xfrm>
        </p:grpSpPr>
        <p:grpSp>
          <p:nvGrpSpPr>
            <p:cNvPr id="16" name="Group 15"/>
            <p:cNvGrpSpPr/>
            <p:nvPr/>
          </p:nvGrpSpPr>
          <p:grpSpPr>
            <a:xfrm>
              <a:off x="3481644" y="2862736"/>
              <a:ext cx="2505972" cy="1896720"/>
              <a:chOff x="3481644" y="2862736"/>
              <a:chExt cx="2505972" cy="1896720"/>
            </a:xfrm>
          </p:grpSpPr>
          <p:sp>
            <p:nvSpPr>
              <p:cNvPr id="10" name="Isosceles Triangle 9"/>
              <p:cNvSpPr/>
              <p:nvPr/>
            </p:nvSpPr>
            <p:spPr>
              <a:xfrm rot="5400000">
                <a:off x="4568480" y="3340321"/>
                <a:ext cx="1896719" cy="941552"/>
              </a:xfrm>
              <a:prstGeom prst="triangle">
                <a:avLst/>
              </a:prstGeom>
              <a:solidFill>
                <a:srgbClr val="657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481644" y="2862736"/>
                <a:ext cx="1565233" cy="1896720"/>
              </a:xfrm>
              <a:prstGeom prst="rect">
                <a:avLst/>
              </a:prstGeom>
              <a:solidFill>
                <a:srgbClr val="657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878964" y="3518709"/>
              <a:ext cx="6799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6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84260" y="3278159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04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35626" y="2862736"/>
            <a:ext cx="2614545" cy="1896720"/>
            <a:chOff x="8735626" y="2862736"/>
            <a:chExt cx="2614545" cy="1896720"/>
          </a:xfrm>
        </p:grpSpPr>
        <p:sp>
          <p:nvSpPr>
            <p:cNvPr id="28" name="Rectangle 27"/>
            <p:cNvSpPr/>
            <p:nvPr/>
          </p:nvSpPr>
          <p:spPr>
            <a:xfrm>
              <a:off x="8735626" y="2862736"/>
              <a:ext cx="2614545" cy="1896720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945710" y="3139641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Hierarchy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45710" y="3576765"/>
              <a:ext cx="2168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2886" y="2855925"/>
            <a:ext cx="2614545" cy="1896720"/>
            <a:chOff x="862886" y="2855925"/>
            <a:chExt cx="2614545" cy="1896720"/>
          </a:xfrm>
        </p:grpSpPr>
        <p:sp>
          <p:nvSpPr>
            <p:cNvPr id="29" name="Rectangle 28"/>
            <p:cNvSpPr/>
            <p:nvPr/>
          </p:nvSpPr>
          <p:spPr>
            <a:xfrm>
              <a:off x="862886" y="2855925"/>
              <a:ext cx="2614545" cy="1896720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65882" y="3108976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Settings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33152" y="3546100"/>
              <a:ext cx="2168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065" y="5415428"/>
            <a:ext cx="4276630" cy="971812"/>
            <a:chOff x="882065" y="5415428"/>
            <a:chExt cx="4276630" cy="971812"/>
          </a:xfrm>
        </p:grpSpPr>
        <p:sp>
          <p:nvSpPr>
            <p:cNvPr id="31" name="Rectangle 30"/>
            <p:cNvSpPr/>
            <p:nvPr/>
          </p:nvSpPr>
          <p:spPr>
            <a:xfrm>
              <a:off x="882065" y="5415428"/>
              <a:ext cx="4276630" cy="971812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65003" y="5575698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World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8140" y="5946762"/>
              <a:ext cx="3912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be.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73541" y="1248034"/>
            <a:ext cx="4276630" cy="971812"/>
            <a:chOff x="7073541" y="1248034"/>
            <a:chExt cx="4276630" cy="971812"/>
          </a:xfrm>
        </p:grpSpPr>
        <p:sp>
          <p:nvSpPr>
            <p:cNvPr id="30" name="Rectangle 29"/>
            <p:cNvSpPr/>
            <p:nvPr/>
          </p:nvSpPr>
          <p:spPr>
            <a:xfrm>
              <a:off x="7073541" y="1248034"/>
              <a:ext cx="4276630" cy="971812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43178" y="1412308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Gift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43178" y="1783372"/>
              <a:ext cx="3912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be.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7" name="Teardrop 6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Teardrop 6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2" name="Rectangle 7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2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About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Us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2002158"/>
              </p:ext>
            </p:extLst>
          </p:nvPr>
        </p:nvGraphicFramePr>
        <p:xfrm>
          <a:off x="0" y="1815177"/>
          <a:ext cx="12192000" cy="265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803714"/>
            <a:ext cx="12192000" cy="265583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189767" y="2233748"/>
            <a:ext cx="1812465" cy="1812465"/>
            <a:chOff x="5518177" y="2450032"/>
            <a:chExt cx="1358153" cy="1358153"/>
          </a:xfrm>
        </p:grpSpPr>
        <p:sp>
          <p:nvSpPr>
            <p:cNvPr id="6" name="Teardrop 5"/>
            <p:cNvSpPr/>
            <p:nvPr/>
          </p:nvSpPr>
          <p:spPr>
            <a:xfrm>
              <a:off x="5518177" y="3270303"/>
              <a:ext cx="537882" cy="537882"/>
            </a:xfrm>
            <a:prstGeom prst="teardrop">
              <a:avLst/>
            </a:prstGeom>
            <a:noFill/>
            <a:ln w="76200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ardrop 6"/>
            <p:cNvSpPr/>
            <p:nvPr/>
          </p:nvSpPr>
          <p:spPr>
            <a:xfrm rot="10800000">
              <a:off x="6056059" y="2450032"/>
              <a:ext cx="820271" cy="820271"/>
            </a:xfrm>
            <a:prstGeom prst="teardrop">
              <a:avLst/>
            </a:prstGeom>
            <a:noFill/>
            <a:ln w="76200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ardrop 7"/>
            <p:cNvSpPr/>
            <p:nvPr/>
          </p:nvSpPr>
          <p:spPr>
            <a:xfrm rot="5400000">
              <a:off x="5659768" y="2875641"/>
              <a:ext cx="283295" cy="283295"/>
            </a:xfrm>
            <a:prstGeom prst="teardrop">
              <a:avLst/>
            </a:prstGeom>
            <a:noFill/>
            <a:ln w="38100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1940" y="4824521"/>
            <a:ext cx="11133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Maecenas in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nibh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tortor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</a:t>
            </a:r>
          </a:p>
          <a:p>
            <a:pPr algn="just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</a:p>
          <a:p>
            <a:pPr algn="just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  <a:p>
            <a:pPr algn="just"/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tristique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non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nunc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laoreet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Interdum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malesuada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fames ac ante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primis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in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faucibus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59169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“</a:t>
            </a:r>
            <a:r>
              <a:rPr lang="en-US" sz="3200" i="1" dirty="0" err="1" smtClean="0">
                <a:solidFill>
                  <a:schemeClr val="bg1"/>
                </a:solidFill>
                <a:latin typeface="Lato Light" panose="020F0302020204030203" pitchFamily="34" charset="0"/>
              </a:rPr>
              <a:t>Lorem</a:t>
            </a:r>
            <a:r>
              <a:rPr lang="en-US" sz="3200" i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ipsum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 dolor sit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amet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,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consectetur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adipiscing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Lato Light" panose="020F0302020204030203" pitchFamily="34" charset="0"/>
              </a:rPr>
              <a:t>elit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.</a:t>
            </a:r>
            <a:r>
              <a:rPr lang="en-US" sz="3200" i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.”</a:t>
            </a:r>
            <a:endParaRPr lang="en-US" sz="3200" i="1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5371" y="1729361"/>
            <a:ext cx="7868558" cy="176748"/>
            <a:chOff x="2155371" y="1910842"/>
            <a:chExt cx="7868558" cy="176748"/>
          </a:xfrm>
        </p:grpSpPr>
        <p:sp>
          <p:nvSpPr>
            <p:cNvPr id="13" name="Rectangle 12"/>
            <p:cNvSpPr/>
            <p:nvPr/>
          </p:nvSpPr>
          <p:spPr>
            <a:xfrm>
              <a:off x="4782457" y="1910842"/>
              <a:ext cx="2627086" cy="176748"/>
            </a:xfrm>
            <a:prstGeom prst="rect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55371" y="1910842"/>
              <a:ext cx="2627086" cy="176748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96843" y="1910842"/>
              <a:ext cx="2627086" cy="1767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55371" y="4394272"/>
            <a:ext cx="7868558" cy="178510"/>
            <a:chOff x="2155371" y="4699578"/>
            <a:chExt cx="7868558" cy="178510"/>
          </a:xfrm>
        </p:grpSpPr>
        <p:sp>
          <p:nvSpPr>
            <p:cNvPr id="17" name="Rectangle 16"/>
            <p:cNvSpPr/>
            <p:nvPr/>
          </p:nvSpPr>
          <p:spPr>
            <a:xfrm>
              <a:off x="4782457" y="4701340"/>
              <a:ext cx="2627086" cy="17674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55371" y="4701340"/>
              <a:ext cx="2627086" cy="176748"/>
            </a:xfrm>
            <a:prstGeom prst="rect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96843" y="4699578"/>
              <a:ext cx="2627086" cy="176748"/>
            </a:xfrm>
            <a:prstGeom prst="rect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4" name="Teardrop 3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Teardrop 3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9" name="Rectangle 3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4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Pencil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46786" y="3283601"/>
            <a:ext cx="371598" cy="2493235"/>
            <a:chOff x="5246786" y="3283601"/>
            <a:chExt cx="371598" cy="2493235"/>
          </a:xfrm>
        </p:grpSpPr>
        <p:sp>
          <p:nvSpPr>
            <p:cNvPr id="3" name="Rectangle 2"/>
            <p:cNvSpPr/>
            <p:nvPr/>
          </p:nvSpPr>
          <p:spPr>
            <a:xfrm>
              <a:off x="5246786" y="3750697"/>
              <a:ext cx="176950" cy="2026139"/>
            </a:xfrm>
            <a:prstGeom prst="rect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23735" y="3283601"/>
              <a:ext cx="194649" cy="2493235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14336" y="1618973"/>
            <a:ext cx="360449" cy="4159317"/>
            <a:chOff x="5614336" y="1618973"/>
            <a:chExt cx="360449" cy="4159317"/>
          </a:xfrm>
        </p:grpSpPr>
        <p:sp>
          <p:nvSpPr>
            <p:cNvPr id="42" name="Rectangle 41"/>
            <p:cNvSpPr/>
            <p:nvPr/>
          </p:nvSpPr>
          <p:spPr>
            <a:xfrm>
              <a:off x="5614336" y="1618973"/>
              <a:ext cx="191264" cy="4159317"/>
            </a:xfrm>
            <a:prstGeom prst="rect">
              <a:avLst/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97895" y="1618973"/>
              <a:ext cx="176890" cy="4159317"/>
            </a:xfrm>
            <a:prstGeom prst="rect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4083" y="2444589"/>
            <a:ext cx="338727" cy="3333058"/>
            <a:chOff x="5974083" y="2444589"/>
            <a:chExt cx="338727" cy="3333058"/>
          </a:xfrm>
        </p:grpSpPr>
        <p:sp>
          <p:nvSpPr>
            <p:cNvPr id="44" name="Rectangle 43"/>
            <p:cNvSpPr/>
            <p:nvPr/>
          </p:nvSpPr>
          <p:spPr>
            <a:xfrm>
              <a:off x="5974083" y="2444589"/>
              <a:ext cx="161777" cy="3333058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34853" y="2457173"/>
              <a:ext cx="177957" cy="33196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11751" y="4121800"/>
            <a:ext cx="331400" cy="1655035"/>
            <a:chOff x="6311751" y="4121800"/>
            <a:chExt cx="331400" cy="1655035"/>
          </a:xfrm>
        </p:grpSpPr>
        <p:sp>
          <p:nvSpPr>
            <p:cNvPr id="46" name="Rectangle 45"/>
            <p:cNvSpPr/>
            <p:nvPr/>
          </p:nvSpPr>
          <p:spPr>
            <a:xfrm>
              <a:off x="6311751" y="4121800"/>
              <a:ext cx="166051" cy="165503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477802" y="4133095"/>
              <a:ext cx="165349" cy="164373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4953" y="1618974"/>
            <a:ext cx="4732180" cy="838200"/>
            <a:chOff x="1064953" y="1618974"/>
            <a:chExt cx="4732180" cy="838200"/>
          </a:xfrm>
          <a:solidFill>
            <a:srgbClr val="899F1D"/>
          </a:solidFill>
        </p:grpSpPr>
        <p:sp>
          <p:nvSpPr>
            <p:cNvPr id="48" name="Round Same Side Corner Rectangle 47"/>
            <p:cNvSpPr/>
            <p:nvPr/>
          </p:nvSpPr>
          <p:spPr>
            <a:xfrm rot="16200000">
              <a:off x="3011943" y="-328016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16790" y="1739900"/>
              <a:ext cx="429744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</a:p>
            <a:p>
              <a:pPr algn="r"/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2613" y="3283601"/>
            <a:ext cx="4732180" cy="838200"/>
            <a:chOff x="692613" y="3283601"/>
            <a:chExt cx="4732180" cy="838200"/>
          </a:xfrm>
          <a:solidFill>
            <a:srgbClr val="C6DE4E"/>
          </a:solidFill>
        </p:grpSpPr>
        <p:sp>
          <p:nvSpPr>
            <p:cNvPr id="5" name="Round Same Side Corner Rectangle 4"/>
            <p:cNvSpPr/>
            <p:nvPr/>
          </p:nvSpPr>
          <p:spPr>
            <a:xfrm rot="16200000">
              <a:off x="2639603" y="1336611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25788" y="3427219"/>
              <a:ext cx="429744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</a:p>
            <a:p>
              <a:pPr algn="r"/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75286" y="2444590"/>
            <a:ext cx="4732180" cy="838200"/>
            <a:chOff x="6075286" y="2444590"/>
            <a:chExt cx="4732180" cy="838200"/>
          </a:xfrm>
        </p:grpSpPr>
        <p:sp>
          <p:nvSpPr>
            <p:cNvPr id="49" name="Round Same Side Corner Rectangle 48"/>
            <p:cNvSpPr/>
            <p:nvPr/>
          </p:nvSpPr>
          <p:spPr>
            <a:xfrm rot="5400000">
              <a:off x="8022276" y="497600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91623" y="2571302"/>
              <a:ext cx="4297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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</a:t>
              </a:r>
              <a:endParaRPr lang="en-US" dirty="0" smtClean="0">
                <a:solidFill>
                  <a:prstClr val="white"/>
                </a:solidFill>
                <a:latin typeface="FontAwesome" pitchFamily="2" charset="0"/>
              </a:endParaRPr>
            </a:p>
            <a:p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11752" y="4121801"/>
            <a:ext cx="4732180" cy="838200"/>
            <a:chOff x="6311752" y="4121801"/>
            <a:chExt cx="4732180" cy="8382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0" name="Round Same Side Corner Rectangle 49"/>
            <p:cNvSpPr/>
            <p:nvPr/>
          </p:nvSpPr>
          <p:spPr>
            <a:xfrm rot="5400000">
              <a:off x="8258742" y="2174811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11415" y="4248513"/>
              <a:ext cx="429744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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</a:t>
              </a:r>
              <a:endParaRPr lang="en-US" dirty="0" smtClean="0">
                <a:solidFill>
                  <a:prstClr val="white"/>
                </a:solidFill>
                <a:latin typeface="FontAwesome" pitchFamily="2" charset="0"/>
              </a:endParaRPr>
            </a:p>
            <a:p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40967" y="5777647"/>
            <a:ext cx="1402184" cy="757238"/>
            <a:chOff x="5240967" y="5777647"/>
            <a:chExt cx="1402184" cy="757238"/>
          </a:xfrm>
        </p:grpSpPr>
        <p:sp>
          <p:nvSpPr>
            <p:cNvPr id="2" name="Isosceles Triangle 1"/>
            <p:cNvSpPr/>
            <p:nvPr/>
          </p:nvSpPr>
          <p:spPr>
            <a:xfrm rot="10800000">
              <a:off x="5240967" y="5777647"/>
              <a:ext cx="1402184" cy="757237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766123" y="6338357"/>
              <a:ext cx="351870" cy="196528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2" name="Teardrop 6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Teardrop 6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Teardrop 6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7" name="Rectangle 6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Earth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37837" y="2215800"/>
            <a:ext cx="237276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/>
            <a:r>
              <a:rPr lang="en-US" sz="19900" dirty="0">
                <a:solidFill>
                  <a:srgbClr val="A1BB22"/>
                </a:solidFill>
                <a:latin typeface="FontAwesome" pitchFamily="2" charset="0"/>
              </a:rPr>
              <a:t></a:t>
            </a:r>
            <a:endParaRPr lang="ru-RU" sz="19900" dirty="0">
              <a:solidFill>
                <a:srgbClr val="A1BB2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39349" y="2379714"/>
            <a:ext cx="2749500" cy="2749500"/>
          </a:xfrm>
          <a:prstGeom prst="ellipse">
            <a:avLst/>
          </a:prstGeom>
          <a:noFill/>
          <a:ln w="222250">
            <a:solidFill>
              <a:schemeClr val="bg1">
                <a:lumMod val="85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63151" y="2568575"/>
            <a:ext cx="342900" cy="342900"/>
          </a:xfrm>
          <a:prstGeom prst="ellipse">
            <a:avLst/>
          </a:prstGeom>
          <a:solidFill>
            <a:srgbClr val="A1BB2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37640" y="3583014"/>
            <a:ext cx="342900" cy="3429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57714" y="4634574"/>
            <a:ext cx="342900" cy="342900"/>
          </a:xfrm>
          <a:prstGeom prst="ellipse">
            <a:avLst/>
          </a:prstGeom>
          <a:solidFill>
            <a:srgbClr val="C6DE4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941336" y="4634574"/>
            <a:ext cx="342900" cy="342900"/>
          </a:xfrm>
          <a:prstGeom prst="ellipse">
            <a:avLst/>
          </a:prstGeom>
          <a:solidFill>
            <a:srgbClr val="899F1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67899" y="3583014"/>
            <a:ext cx="342900" cy="3429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14031" y="2568575"/>
            <a:ext cx="342900" cy="342900"/>
          </a:xfrm>
          <a:prstGeom prst="ellipse">
            <a:avLst/>
          </a:prstGeom>
          <a:solidFill>
            <a:srgbClr val="657515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81904" y="2044837"/>
            <a:ext cx="4427712" cy="801952"/>
            <a:chOff x="7181904" y="2044837"/>
            <a:chExt cx="4427712" cy="801952"/>
          </a:xfrm>
        </p:grpSpPr>
        <p:sp>
          <p:nvSpPr>
            <p:cNvPr id="30" name="TextBox 29"/>
            <p:cNvSpPr txBox="1">
              <a:spLocks noChangeAspect="1"/>
            </p:cNvSpPr>
            <p:nvPr/>
          </p:nvSpPr>
          <p:spPr>
            <a:xfrm>
              <a:off x="7181904" y="227941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B22"/>
                  </a:solidFill>
                  <a:latin typeface="FontAwesome" pitchFamily="2" charset="0"/>
                </a:rPr>
                <a:t></a:t>
              </a:r>
              <a:endParaRPr lang="ru-RU" sz="2800" dirty="0">
                <a:solidFill>
                  <a:srgbClr val="A1BB22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6375" y="2044837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Leaf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96705" y="2323569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49869" y="3381981"/>
            <a:ext cx="4027781" cy="801952"/>
            <a:chOff x="7649869" y="3381981"/>
            <a:chExt cx="4027781" cy="801952"/>
          </a:xfrm>
        </p:grpSpPr>
        <p:sp>
          <p:nvSpPr>
            <p:cNvPr id="31" name="TextBox 30"/>
            <p:cNvSpPr txBox="1">
              <a:spLocks noChangeAspect="1"/>
            </p:cNvSpPr>
            <p:nvPr/>
          </p:nvSpPr>
          <p:spPr>
            <a:xfrm>
              <a:off x="7649869" y="352048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</a:t>
              </a:r>
              <a:endPara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19303" y="3381981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Key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109634" y="3660713"/>
              <a:ext cx="3568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reader.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40517" y="4555190"/>
            <a:ext cx="4469099" cy="801952"/>
            <a:chOff x="7140517" y="4555190"/>
            <a:chExt cx="4469099" cy="801952"/>
          </a:xfrm>
        </p:grpSpPr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7140517" y="474349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C6DE4E"/>
                  </a:solidFill>
                  <a:latin typeface="FontAwesome" pitchFamily="2" charset="0"/>
                </a:rPr>
                <a:t></a:t>
              </a:r>
              <a:endParaRPr lang="ru-RU" sz="2800" dirty="0">
                <a:solidFill>
                  <a:srgbClr val="C6DE4E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06375" y="4555190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Airplane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96705" y="4833922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7046" y="2000685"/>
            <a:ext cx="4380876" cy="801952"/>
            <a:chOff x="527046" y="2000685"/>
            <a:chExt cx="4380876" cy="801952"/>
          </a:xfrm>
        </p:grpSpPr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4439957" y="2272060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657515"/>
                  </a:solidFill>
                  <a:latin typeface="FontAwesome" pitchFamily="2" charset="0"/>
                </a:rPr>
                <a:t></a:t>
              </a:r>
              <a:endParaRPr lang="ru-RU" sz="2800" dirty="0">
                <a:solidFill>
                  <a:srgbClr val="657515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89542" y="2000685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Printer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7046" y="2279417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4572" y="3241749"/>
            <a:ext cx="4037276" cy="801952"/>
            <a:chOff x="354572" y="3241749"/>
            <a:chExt cx="4037276" cy="801952"/>
          </a:xfrm>
        </p:grpSpPr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3923883" y="345794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ontAwesome" pitchFamily="2" charset="0"/>
                </a:rPr>
                <a:t></a:t>
              </a:r>
              <a:endPara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86466" y="3241749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Chat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4572" y="3520481"/>
              <a:ext cx="3568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reader.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5218" y="4529245"/>
            <a:ext cx="4404235" cy="801952"/>
            <a:chOff x="495218" y="4529245"/>
            <a:chExt cx="4404235" cy="801952"/>
          </a:xfrm>
        </p:grpSpPr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4431488" y="474349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899F1D"/>
                  </a:solidFill>
                  <a:latin typeface="FontAwesome" pitchFamily="2" charset="0"/>
                </a:rPr>
                <a:t></a:t>
              </a:r>
              <a:endParaRPr lang="ru-RU" sz="2800" dirty="0">
                <a:solidFill>
                  <a:srgbClr val="899F1D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466177" y="4529245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Chemistry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5218" y="4807977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1" name="Teardrop 7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2" name="Teardrop 7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Teardrop 7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6" name="Rectangle 7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67554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Circle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282930" y="2434213"/>
            <a:ext cx="1530220" cy="1530220"/>
          </a:xfrm>
          <a:prstGeom prst="ellipse">
            <a:avLst/>
          </a:prstGeom>
          <a:solidFill>
            <a:srgbClr val="A1BB2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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25571" y="2507678"/>
            <a:ext cx="1871560" cy="1871560"/>
          </a:xfrm>
          <a:prstGeom prst="ellipse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  <a:latin typeface="FontAwesome" pitchFamily="2" charset="0"/>
              </a:rPr>
              <a:t>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55791" y="2244477"/>
            <a:ext cx="2397962" cy="2397962"/>
          </a:xfrm>
          <a:prstGeom prst="ellipse">
            <a:avLst/>
          </a:prstGeom>
          <a:solidFill>
            <a:srgbClr val="C6DE4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latin typeface="FontAwesome" pitchFamily="2" charset="0"/>
              </a:rPr>
              <a:t>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5827351" y="1879627"/>
            <a:ext cx="2639391" cy="2639391"/>
          </a:xfrm>
          <a:prstGeom prst="ellipse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FontAwesome" pitchFamily="2" charset="0"/>
              </a:rPr>
              <a:t>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7967949" y="1025568"/>
            <a:ext cx="3353670" cy="3353670"/>
          </a:xfrm>
          <a:prstGeom prst="ellipse">
            <a:avLst/>
          </a:prstGeom>
          <a:solidFill>
            <a:srgbClr val="65751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FontAwesome" pitchFamily="2" charset="0"/>
              </a:rPr>
              <a:t></a:t>
            </a:r>
            <a:endParaRPr lang="ru-RU" sz="60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5622" y="4778806"/>
            <a:ext cx="2037528" cy="1154023"/>
            <a:chOff x="775622" y="4778806"/>
            <a:chExt cx="2037528" cy="1154023"/>
          </a:xfrm>
        </p:grpSpPr>
        <p:sp>
          <p:nvSpPr>
            <p:cNvPr id="24" name="TextBox 23"/>
            <p:cNvSpPr txBox="1"/>
            <p:nvPr/>
          </p:nvSpPr>
          <p:spPr>
            <a:xfrm>
              <a:off x="775622" y="5078749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5977" y="4778806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Research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40680" y="4777081"/>
            <a:ext cx="2037528" cy="1154023"/>
            <a:chOff x="2740680" y="4777081"/>
            <a:chExt cx="2037528" cy="1154023"/>
          </a:xfrm>
        </p:grpSpPr>
        <p:sp>
          <p:nvSpPr>
            <p:cNvPr id="38" name="TextBox 37"/>
            <p:cNvSpPr txBox="1"/>
            <p:nvPr/>
          </p:nvSpPr>
          <p:spPr>
            <a:xfrm>
              <a:off x="2740680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39521" y="4777081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Plan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11981" y="4777081"/>
            <a:ext cx="2037528" cy="1154023"/>
            <a:chOff x="4711981" y="4777081"/>
            <a:chExt cx="2037528" cy="1154023"/>
          </a:xfrm>
        </p:grpSpPr>
        <p:sp>
          <p:nvSpPr>
            <p:cNvPr id="42" name="TextBox 41"/>
            <p:cNvSpPr txBox="1"/>
            <p:nvPr/>
          </p:nvSpPr>
          <p:spPr>
            <a:xfrm>
              <a:off x="4711981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12336" y="4777081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Design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70796" y="4777081"/>
            <a:ext cx="2037528" cy="1154023"/>
            <a:chOff x="6670796" y="4777081"/>
            <a:chExt cx="2037528" cy="1154023"/>
          </a:xfrm>
        </p:grpSpPr>
        <p:sp>
          <p:nvSpPr>
            <p:cNvPr id="45" name="TextBox 44"/>
            <p:cNvSpPr txBox="1"/>
            <p:nvPr/>
          </p:nvSpPr>
          <p:spPr>
            <a:xfrm>
              <a:off x="6670796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64814" y="4777081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Build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52388" y="4777081"/>
            <a:ext cx="2037528" cy="1154023"/>
            <a:chOff x="8752388" y="4777081"/>
            <a:chExt cx="2037528" cy="1154023"/>
          </a:xfrm>
        </p:grpSpPr>
        <p:sp>
          <p:nvSpPr>
            <p:cNvPr id="50" name="TextBox 49"/>
            <p:cNvSpPr txBox="1"/>
            <p:nvPr/>
          </p:nvSpPr>
          <p:spPr>
            <a:xfrm>
              <a:off x="8752388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853988" y="4777081"/>
              <a:ext cx="18462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Implementation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6" name="Teardrop 5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Teardrop 5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1" name="Rectangle 6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CurvedLine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</a:p>
        </p:txBody>
      </p:sp>
      <p:sp>
        <p:nvSpPr>
          <p:cNvPr id="3" name="Oval 2"/>
          <p:cNvSpPr/>
          <p:nvPr/>
        </p:nvSpPr>
        <p:spPr>
          <a:xfrm>
            <a:off x="2412205" y="2978943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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69706" y="2978944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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136731" y="2973068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</a:t>
            </a: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8762" y="2043113"/>
            <a:ext cx="3436620" cy="3429475"/>
            <a:chOff x="1528762" y="2043113"/>
            <a:chExt cx="3436620" cy="3429475"/>
          </a:xfrm>
        </p:grpSpPr>
        <p:sp>
          <p:nvSpPr>
            <p:cNvPr id="2" name="Block Arc 1"/>
            <p:cNvSpPr/>
            <p:nvPr/>
          </p:nvSpPr>
          <p:spPr>
            <a:xfrm>
              <a:off x="1528762" y="204311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>
              <a:off x="1536382" y="2043588"/>
              <a:ext cx="3429000" cy="3429000"/>
            </a:xfrm>
            <a:prstGeom prst="blockArc">
              <a:avLst>
                <a:gd name="adj1" fmla="val 17438820"/>
                <a:gd name="adj2" fmla="val 21599999"/>
                <a:gd name="adj3" fmla="val 1727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95787" y="2100263"/>
            <a:ext cx="3432812" cy="3431380"/>
            <a:chOff x="4395787" y="2100263"/>
            <a:chExt cx="3432812" cy="3431380"/>
          </a:xfrm>
        </p:grpSpPr>
        <p:sp>
          <p:nvSpPr>
            <p:cNvPr id="23" name="Block Arc 22"/>
            <p:cNvSpPr/>
            <p:nvPr/>
          </p:nvSpPr>
          <p:spPr>
            <a:xfrm rot="10800000">
              <a:off x="4395787" y="210026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 rot="4048770">
              <a:off x="4399599" y="2102643"/>
              <a:ext cx="3429000" cy="3429000"/>
            </a:xfrm>
            <a:prstGeom prst="blockArc">
              <a:avLst>
                <a:gd name="adj1" fmla="val 17506167"/>
                <a:gd name="adj2" fmla="val 2318438"/>
                <a:gd name="adj3" fmla="val 170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53287" y="2037558"/>
            <a:ext cx="3443763" cy="3434555"/>
            <a:chOff x="7253287" y="2037558"/>
            <a:chExt cx="3443763" cy="3434555"/>
          </a:xfrm>
        </p:grpSpPr>
        <p:sp>
          <p:nvSpPr>
            <p:cNvPr id="26" name="Block Arc 25"/>
            <p:cNvSpPr/>
            <p:nvPr/>
          </p:nvSpPr>
          <p:spPr>
            <a:xfrm>
              <a:off x="7253287" y="204311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Block Arc 30"/>
            <p:cNvSpPr/>
            <p:nvPr/>
          </p:nvSpPr>
          <p:spPr>
            <a:xfrm>
              <a:off x="7268050" y="2037558"/>
              <a:ext cx="3429000" cy="3429000"/>
            </a:xfrm>
            <a:prstGeom prst="blockArc">
              <a:avLst>
                <a:gd name="adj1" fmla="val 17003911"/>
                <a:gd name="adj2" fmla="val 66214"/>
                <a:gd name="adj3" fmla="val 175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5038" y="4650260"/>
            <a:ext cx="131208" cy="402198"/>
            <a:chOff x="3175038" y="4650260"/>
            <a:chExt cx="131208" cy="402198"/>
          </a:xfrm>
        </p:grpSpPr>
        <p:sp>
          <p:nvSpPr>
            <p:cNvPr id="4" name="Oval 3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09484" y="4650260"/>
            <a:ext cx="131208" cy="402198"/>
            <a:chOff x="3175038" y="4650260"/>
            <a:chExt cx="131208" cy="402198"/>
          </a:xfrm>
        </p:grpSpPr>
        <p:sp>
          <p:nvSpPr>
            <p:cNvPr id="35" name="Oval 34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0800000">
            <a:off x="6045320" y="2570870"/>
            <a:ext cx="131208" cy="402198"/>
            <a:chOff x="3175038" y="4650260"/>
            <a:chExt cx="131208" cy="402198"/>
          </a:xfrm>
        </p:grpSpPr>
        <p:sp>
          <p:nvSpPr>
            <p:cNvPr id="40" name="Oval 39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173964" y="5146574"/>
            <a:ext cx="2037528" cy="1154023"/>
            <a:chOff x="2173964" y="5146574"/>
            <a:chExt cx="2037528" cy="1154023"/>
          </a:xfrm>
        </p:grpSpPr>
        <p:sp>
          <p:nvSpPr>
            <p:cNvPr id="44" name="TextBox 43"/>
            <p:cNvSpPr txBox="1"/>
            <p:nvPr/>
          </p:nvSpPr>
          <p:spPr>
            <a:xfrm>
              <a:off x="2173964" y="5446517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4319" y="5146574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Analysis</a:t>
              </a:r>
              <a:endParaRPr lang="en-US" sz="2000" b="1" dirty="0">
                <a:solidFill>
                  <a:srgbClr val="A1BB22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45970" y="1410385"/>
            <a:ext cx="2037528" cy="1154023"/>
            <a:chOff x="5045970" y="1410385"/>
            <a:chExt cx="2037528" cy="1154023"/>
          </a:xfrm>
        </p:grpSpPr>
        <p:sp>
          <p:nvSpPr>
            <p:cNvPr id="48" name="TextBox 47"/>
            <p:cNvSpPr txBox="1"/>
            <p:nvPr/>
          </p:nvSpPr>
          <p:spPr>
            <a:xfrm>
              <a:off x="5045970" y="1710328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46325" y="1410385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Research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48385" y="5046316"/>
            <a:ext cx="2037528" cy="1154023"/>
            <a:chOff x="7948385" y="5046316"/>
            <a:chExt cx="2037528" cy="1154023"/>
          </a:xfrm>
        </p:grpSpPr>
        <p:sp>
          <p:nvSpPr>
            <p:cNvPr id="52" name="TextBox 51"/>
            <p:cNvSpPr txBox="1"/>
            <p:nvPr/>
          </p:nvSpPr>
          <p:spPr>
            <a:xfrm>
              <a:off x="7948385" y="5346259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986881" y="5046316"/>
              <a:ext cx="1991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6DE4E"/>
                  </a:solidFill>
                  <a:latin typeface="Lato Black" panose="020F0A02020204030203" pitchFamily="34" charset="0"/>
                </a:rPr>
                <a:t>Management</a:t>
              </a:r>
              <a:endParaRPr lang="en-US" sz="2000" b="1" dirty="0">
                <a:solidFill>
                  <a:srgbClr val="C6DE4E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7" name="Teardrop 6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Teardrop 6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2" name="Rectangle 7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19212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SWOT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Analysis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865931" y="1587571"/>
            <a:ext cx="2357438" cy="2357438"/>
          </a:xfrm>
          <a:prstGeom prst="ellipse">
            <a:avLst/>
          </a:prstGeom>
          <a:solidFill>
            <a:srgbClr val="A1BB22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Strengths</a:t>
            </a:r>
            <a:endParaRPr lang="en-US" sz="20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937072" y="1587571"/>
            <a:ext cx="2357438" cy="2357438"/>
          </a:xfrm>
          <a:prstGeom prst="ellipse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Weakness</a:t>
            </a:r>
            <a:endParaRPr lang="en-US" sz="20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937072" y="3583761"/>
            <a:ext cx="2357438" cy="2357438"/>
          </a:xfrm>
          <a:prstGeom prst="ellipse">
            <a:avLst/>
          </a:prstGeom>
          <a:solidFill>
            <a:srgbClr val="657515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Opportunities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865931" y="3583761"/>
            <a:ext cx="2357438" cy="2357438"/>
          </a:xfrm>
          <a:prstGeom prst="ellipse">
            <a:avLst/>
          </a:prstGeom>
          <a:solidFill>
            <a:srgbClr val="C6DE4E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Threats</a:t>
            </a:r>
            <a:endParaRPr lang="en-US" sz="20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65931" y="1583710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S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604963" y="1583710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W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865931" y="5251652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T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604963" y="5251652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O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99036" y="2289133"/>
            <a:ext cx="3454179" cy="954107"/>
            <a:chOff x="8199036" y="2289133"/>
            <a:chExt cx="3454179" cy="954107"/>
          </a:xfrm>
        </p:grpSpPr>
        <p:sp>
          <p:nvSpPr>
            <p:cNvPr id="62" name="Half Frame 61"/>
            <p:cNvSpPr/>
            <p:nvPr/>
          </p:nvSpPr>
          <p:spPr>
            <a:xfrm rot="8100000">
              <a:off x="8199036" y="2513775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861078" y="2289133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99037" y="4272480"/>
            <a:ext cx="3454177" cy="954107"/>
            <a:chOff x="8199037" y="4272480"/>
            <a:chExt cx="3454177" cy="954107"/>
          </a:xfrm>
        </p:grpSpPr>
        <p:sp>
          <p:nvSpPr>
            <p:cNvPr id="60" name="Half Frame 59"/>
            <p:cNvSpPr/>
            <p:nvPr/>
          </p:nvSpPr>
          <p:spPr>
            <a:xfrm rot="8100000">
              <a:off x="8199037" y="4510067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861077" y="4272480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07227" y="2289133"/>
            <a:ext cx="3454279" cy="954107"/>
            <a:chOff x="507227" y="2289133"/>
            <a:chExt cx="3454279" cy="954107"/>
          </a:xfrm>
        </p:grpSpPr>
        <p:sp>
          <p:nvSpPr>
            <p:cNvPr id="10" name="Half Frame 9"/>
            <p:cNvSpPr/>
            <p:nvPr/>
          </p:nvSpPr>
          <p:spPr>
            <a:xfrm rot="18982368">
              <a:off x="3456681" y="2513876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7227" y="2289133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7226" y="4272480"/>
            <a:ext cx="3454279" cy="954107"/>
            <a:chOff x="507226" y="4272480"/>
            <a:chExt cx="3454279" cy="954107"/>
          </a:xfrm>
        </p:grpSpPr>
        <p:sp>
          <p:nvSpPr>
            <p:cNvPr id="61" name="Half Frame 60"/>
            <p:cNvSpPr/>
            <p:nvPr/>
          </p:nvSpPr>
          <p:spPr>
            <a:xfrm rot="18982368">
              <a:off x="3456680" y="4497122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7226" y="4272480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3" name="Teardrop 5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Teardrop 5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Teardrop 5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8" name="Rectangle 5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861707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Balloon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029074"/>
            <a:ext cx="12192000" cy="2270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428203" y="4514850"/>
            <a:ext cx="7317748" cy="0"/>
          </a:xfrm>
          <a:prstGeom prst="line">
            <a:avLst/>
          </a:prstGeom>
          <a:ln w="41275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1523397" y="1808211"/>
            <a:ext cx="1417099" cy="1417099"/>
          </a:xfrm>
          <a:prstGeom prst="ellipse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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3448726" y="1263350"/>
            <a:ext cx="1417099" cy="141709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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5436462" y="1808211"/>
            <a:ext cx="1417099" cy="1417099"/>
          </a:xfrm>
          <a:prstGeom prst="ellipse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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7358040" y="1263350"/>
            <a:ext cx="1417099" cy="1417099"/>
          </a:xfrm>
          <a:prstGeom prst="ellipse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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275866" y="1808211"/>
            <a:ext cx="1417099" cy="1417099"/>
          </a:xfrm>
          <a:prstGeom prst="ellipse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</a:t>
            </a:r>
            <a:endParaRPr lang="ru-RU" sz="3200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49097" y="1679753"/>
            <a:ext cx="1743861" cy="3023548"/>
            <a:chOff x="1349097" y="1679753"/>
            <a:chExt cx="1743861" cy="3023548"/>
          </a:xfrm>
        </p:grpSpPr>
        <p:sp>
          <p:nvSpPr>
            <p:cNvPr id="135" name="Teardrop 134"/>
            <p:cNvSpPr/>
            <p:nvPr/>
          </p:nvSpPr>
          <p:spPr>
            <a:xfrm rot="18900000">
              <a:off x="2017618" y="4310819"/>
              <a:ext cx="392482" cy="392482"/>
            </a:xfrm>
            <a:prstGeom prst="teardrop">
              <a:avLst/>
            </a:prstGeom>
            <a:solidFill>
              <a:srgbClr val="A1BB2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V="1">
              <a:off x="2213859" y="3413354"/>
              <a:ext cx="0" cy="1029028"/>
            </a:xfrm>
            <a:prstGeom prst="line">
              <a:avLst/>
            </a:prstGeom>
            <a:ln w="53975" cap="rnd">
              <a:solidFill>
                <a:srgbClr val="A1BB2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Block Arc 132"/>
            <p:cNvSpPr/>
            <p:nvPr/>
          </p:nvSpPr>
          <p:spPr>
            <a:xfrm rot="7681004">
              <a:off x="1349097" y="1679753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6696" y="4302732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1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4426" y="1134892"/>
            <a:ext cx="1743861" cy="3568409"/>
            <a:chOff x="3274426" y="1134892"/>
            <a:chExt cx="1743861" cy="3568409"/>
          </a:xfrm>
        </p:grpSpPr>
        <p:sp>
          <p:nvSpPr>
            <p:cNvPr id="139" name="Teardrop 138"/>
            <p:cNvSpPr/>
            <p:nvPr/>
          </p:nvSpPr>
          <p:spPr>
            <a:xfrm rot="18900000">
              <a:off x="3942947" y="4310819"/>
              <a:ext cx="392482" cy="392482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 flipV="1">
              <a:off x="4139188" y="2843213"/>
              <a:ext cx="0" cy="1599169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Block Arc 137"/>
            <p:cNvSpPr/>
            <p:nvPr/>
          </p:nvSpPr>
          <p:spPr>
            <a:xfrm rot="7681004">
              <a:off x="3274426" y="1134892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982025" y="4302732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2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62162" y="1679753"/>
            <a:ext cx="1743861" cy="3023548"/>
            <a:chOff x="5262162" y="1679753"/>
            <a:chExt cx="1743861" cy="3023548"/>
          </a:xfrm>
        </p:grpSpPr>
        <p:cxnSp>
          <p:nvCxnSpPr>
            <p:cNvPr id="141" name="Straight Connector 140"/>
            <p:cNvCxnSpPr/>
            <p:nvPr/>
          </p:nvCxnSpPr>
          <p:spPr>
            <a:xfrm flipV="1">
              <a:off x="6126924" y="3413354"/>
              <a:ext cx="0" cy="1029028"/>
            </a:xfrm>
            <a:prstGeom prst="line">
              <a:avLst/>
            </a:prstGeom>
            <a:ln w="53975" cap="rnd">
              <a:solidFill>
                <a:srgbClr val="C6DE4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Block Arc 141"/>
            <p:cNvSpPr/>
            <p:nvPr/>
          </p:nvSpPr>
          <p:spPr>
            <a:xfrm rot="7681004">
              <a:off x="5262162" y="1679753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Teardrop 142"/>
            <p:cNvSpPr/>
            <p:nvPr/>
          </p:nvSpPr>
          <p:spPr>
            <a:xfrm rot="18900000">
              <a:off x="5930683" y="4310819"/>
              <a:ext cx="392482" cy="392482"/>
            </a:xfrm>
            <a:prstGeom prst="teardrop">
              <a:avLst/>
            </a:prstGeom>
            <a:solidFill>
              <a:srgbClr val="C6DE4E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969761" y="4322394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3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83740" y="1134892"/>
            <a:ext cx="1743861" cy="3568409"/>
            <a:chOff x="7183740" y="1134892"/>
            <a:chExt cx="1743861" cy="3568409"/>
          </a:xfrm>
        </p:grpSpPr>
        <p:cxnSp>
          <p:nvCxnSpPr>
            <p:cNvPr id="145" name="Straight Connector 144"/>
            <p:cNvCxnSpPr/>
            <p:nvPr/>
          </p:nvCxnSpPr>
          <p:spPr>
            <a:xfrm flipV="1">
              <a:off x="8048502" y="2843213"/>
              <a:ext cx="0" cy="1599170"/>
            </a:xfrm>
            <a:prstGeom prst="line">
              <a:avLst/>
            </a:prstGeom>
            <a:ln w="53975" cap="rnd">
              <a:solidFill>
                <a:srgbClr val="65751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Block Arc 145"/>
            <p:cNvSpPr/>
            <p:nvPr/>
          </p:nvSpPr>
          <p:spPr>
            <a:xfrm rot="7681004">
              <a:off x="7183740" y="1134892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Teardrop 146"/>
            <p:cNvSpPr/>
            <p:nvPr/>
          </p:nvSpPr>
          <p:spPr>
            <a:xfrm rot="18900000">
              <a:off x="7852261" y="4310819"/>
              <a:ext cx="392482" cy="392482"/>
            </a:xfrm>
            <a:prstGeom prst="teardrop">
              <a:avLst/>
            </a:prstGeom>
            <a:solidFill>
              <a:srgbClr val="65751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887586" y="4322394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4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01566" y="1679753"/>
            <a:ext cx="1743861" cy="3023548"/>
            <a:chOff x="9101566" y="1679753"/>
            <a:chExt cx="1743861" cy="3023548"/>
          </a:xfrm>
        </p:grpSpPr>
        <p:cxnSp>
          <p:nvCxnSpPr>
            <p:cNvPr id="149" name="Straight Connector 148"/>
            <p:cNvCxnSpPr/>
            <p:nvPr/>
          </p:nvCxnSpPr>
          <p:spPr>
            <a:xfrm flipV="1">
              <a:off x="9966328" y="3413354"/>
              <a:ext cx="0" cy="1029028"/>
            </a:xfrm>
            <a:prstGeom prst="line">
              <a:avLst/>
            </a:prstGeom>
            <a:ln w="53975" cap="rnd">
              <a:solidFill>
                <a:srgbClr val="A1BB2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Block Arc 149"/>
            <p:cNvSpPr/>
            <p:nvPr/>
          </p:nvSpPr>
          <p:spPr>
            <a:xfrm rot="7681004">
              <a:off x="9101566" y="1679753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Teardrop 150"/>
            <p:cNvSpPr/>
            <p:nvPr/>
          </p:nvSpPr>
          <p:spPr>
            <a:xfrm rot="18900000">
              <a:off x="9770087" y="4310819"/>
              <a:ext cx="392482" cy="392482"/>
            </a:xfrm>
            <a:prstGeom prst="teardrop">
              <a:avLst/>
            </a:prstGeom>
            <a:solidFill>
              <a:srgbClr val="A1BB2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9809188" y="4306831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5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38996" y="4738086"/>
            <a:ext cx="2037528" cy="1120617"/>
            <a:chOff x="1138996" y="4738086"/>
            <a:chExt cx="2037528" cy="1120617"/>
          </a:xfrm>
        </p:grpSpPr>
        <p:sp>
          <p:nvSpPr>
            <p:cNvPr id="156" name="TextBox 155"/>
            <p:cNvSpPr txBox="1"/>
            <p:nvPr/>
          </p:nvSpPr>
          <p:spPr>
            <a:xfrm>
              <a:off x="1138996" y="503802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339351" y="473808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A1BB22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20424" y="4738086"/>
            <a:ext cx="2037528" cy="1120617"/>
            <a:chOff x="3120424" y="4738086"/>
            <a:chExt cx="2037528" cy="1120617"/>
          </a:xfrm>
        </p:grpSpPr>
        <p:sp>
          <p:nvSpPr>
            <p:cNvPr id="158" name="TextBox 157"/>
            <p:cNvSpPr txBox="1"/>
            <p:nvPr/>
          </p:nvSpPr>
          <p:spPr>
            <a:xfrm>
              <a:off x="3120424" y="503802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320779" y="473808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>
                      <a:lumMod val="6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chemeClr val="bg1">
                      <a:lumMod val="6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89823" y="4738086"/>
            <a:ext cx="2037528" cy="1120617"/>
            <a:chOff x="5089823" y="4738086"/>
            <a:chExt cx="2037528" cy="1120617"/>
          </a:xfrm>
        </p:grpSpPr>
        <p:sp>
          <p:nvSpPr>
            <p:cNvPr id="160" name="TextBox 159"/>
            <p:cNvSpPr txBox="1"/>
            <p:nvPr/>
          </p:nvSpPr>
          <p:spPr>
            <a:xfrm>
              <a:off x="5089823" y="503802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290178" y="473808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C6DE4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C6DE4E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C6DE4E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C6DE4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22118" y="4745706"/>
            <a:ext cx="2037528" cy="1120617"/>
            <a:chOff x="7022118" y="4745706"/>
            <a:chExt cx="2037528" cy="1120617"/>
          </a:xfrm>
        </p:grpSpPr>
        <p:sp>
          <p:nvSpPr>
            <p:cNvPr id="162" name="TextBox 161"/>
            <p:cNvSpPr txBox="1"/>
            <p:nvPr/>
          </p:nvSpPr>
          <p:spPr>
            <a:xfrm>
              <a:off x="7022118" y="504564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222473" y="474570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657515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05305" y="4752616"/>
            <a:ext cx="2037528" cy="1120617"/>
            <a:chOff x="8905305" y="4752616"/>
            <a:chExt cx="2037528" cy="1120617"/>
          </a:xfrm>
        </p:grpSpPr>
        <p:sp>
          <p:nvSpPr>
            <p:cNvPr id="164" name="TextBox 163"/>
            <p:cNvSpPr txBox="1"/>
            <p:nvPr/>
          </p:nvSpPr>
          <p:spPr>
            <a:xfrm>
              <a:off x="8905305" y="505255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9105660" y="475261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A1BB22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4" name="Teardrop 7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5" name="Teardrop 7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6" name="Teardrop 7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9" name="Rectangle 7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Arrows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Info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505922" y="2226363"/>
            <a:ext cx="106258" cy="106258"/>
          </a:xfrm>
          <a:prstGeom prst="ellipse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2986" y="1967628"/>
            <a:ext cx="1472354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23%</a:t>
            </a:r>
          </a:p>
          <a:p>
            <a:pPr algn="r"/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Online </a:t>
            </a: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Market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979355" y="1861370"/>
            <a:ext cx="106258" cy="10625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441012" y="1422083"/>
            <a:ext cx="106258" cy="106258"/>
          </a:xfrm>
          <a:prstGeom prst="ellipse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9849064" y="994087"/>
            <a:ext cx="106258" cy="106258"/>
          </a:xfrm>
          <a:prstGeom prst="ellipse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345109" y="1626230"/>
            <a:ext cx="1472354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35%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Medium"/>
            </a:endParaRPr>
          </a:p>
          <a:p>
            <a:pPr algn="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Social Media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808076" y="1206335"/>
            <a:ext cx="1472354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42%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Medium"/>
            </a:endParaRPr>
          </a:p>
          <a:p>
            <a:pPr algn="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Referral Program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8220637" y="758947"/>
            <a:ext cx="1437840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59%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Medium"/>
            </a:endParaRPr>
          </a:p>
          <a:p>
            <a:pPr algn="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Media Ads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87149" y="2518053"/>
            <a:ext cx="1756954" cy="3440889"/>
            <a:chOff x="1687149" y="2518053"/>
            <a:chExt cx="1756954" cy="3440889"/>
          </a:xfrm>
        </p:grpSpPr>
        <p:grpSp>
          <p:nvGrpSpPr>
            <p:cNvPr id="9" name="Group 8"/>
            <p:cNvGrpSpPr/>
            <p:nvPr/>
          </p:nvGrpSpPr>
          <p:grpSpPr>
            <a:xfrm>
              <a:off x="1687149" y="2518053"/>
              <a:ext cx="1756954" cy="2332574"/>
              <a:chOff x="1397726" y="2495006"/>
              <a:chExt cx="1345474" cy="2332574"/>
            </a:xfrm>
          </p:grpSpPr>
          <p:sp>
            <p:nvSpPr>
              <p:cNvPr id="5" name="Up Arrow 4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solidFill>
                <a:srgbClr val="A1BB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01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solidFill>
                <a:srgbClr val="A1BB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125498" y="4906422"/>
              <a:ext cx="877058" cy="1052520"/>
              <a:chOff x="1733413" y="4827580"/>
              <a:chExt cx="671650" cy="1052520"/>
            </a:xfrm>
          </p:grpSpPr>
          <p:sp>
            <p:nvSpPr>
              <p:cNvPr id="44" name="Isosceles Triangle 43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solidFill>
                <a:srgbClr val="657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solidFill>
                <a:srgbClr val="657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2454501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2345340" y="53056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</a:t>
              </a: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Research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60582" y="2125163"/>
            <a:ext cx="1756954" cy="3833779"/>
            <a:chOff x="4160582" y="2125163"/>
            <a:chExt cx="1756954" cy="3833779"/>
          </a:xfrm>
        </p:grpSpPr>
        <p:grpSp>
          <p:nvGrpSpPr>
            <p:cNvPr id="51" name="Group 50"/>
            <p:cNvGrpSpPr/>
            <p:nvPr/>
          </p:nvGrpSpPr>
          <p:grpSpPr>
            <a:xfrm>
              <a:off x="4160582" y="2125163"/>
              <a:ext cx="1756954" cy="2725464"/>
              <a:chOff x="1397726" y="2495006"/>
              <a:chExt cx="1345474" cy="2332574"/>
            </a:xfrm>
            <a:solidFill>
              <a:srgbClr val="FF8504"/>
            </a:solidFill>
          </p:grpSpPr>
          <p:sp>
            <p:nvSpPr>
              <p:cNvPr id="52" name="Up Arrow 51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02</a:t>
                </a:r>
                <a:endParaRPr lang="en-US" sz="3600" dirty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598931" y="4906422"/>
              <a:ext cx="877058" cy="1052520"/>
              <a:chOff x="1733413" y="4827580"/>
              <a:chExt cx="671650" cy="1052520"/>
            </a:xfrm>
            <a:solidFill>
              <a:srgbClr val="CC6B00"/>
            </a:solidFill>
          </p:grpSpPr>
          <p:sp>
            <p:nvSpPr>
              <p:cNvPr id="55" name="Isosceles Triangle 54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4927934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4812424" y="532228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</a:t>
              </a: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Statistics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22239" y="1639466"/>
            <a:ext cx="1756954" cy="4319476"/>
            <a:chOff x="6622239" y="1639466"/>
            <a:chExt cx="1756954" cy="4319476"/>
          </a:xfrm>
        </p:grpSpPr>
        <p:grpSp>
          <p:nvGrpSpPr>
            <p:cNvPr id="60" name="Group 59"/>
            <p:cNvGrpSpPr/>
            <p:nvPr/>
          </p:nvGrpSpPr>
          <p:grpSpPr>
            <a:xfrm>
              <a:off x="6622239" y="1639466"/>
              <a:ext cx="1756954" cy="3211161"/>
              <a:chOff x="1397726" y="2495006"/>
              <a:chExt cx="1345474" cy="2332574"/>
            </a:xfrm>
            <a:solidFill>
              <a:srgbClr val="A1BC1F"/>
            </a:solidFill>
          </p:grpSpPr>
          <p:sp>
            <p:nvSpPr>
              <p:cNvPr id="61" name="Up Arrow 60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solidFill>
                <a:srgbClr val="C6D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03</a:t>
                </a:r>
                <a:endParaRPr lang="en-US" sz="3600" dirty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solidFill>
                <a:srgbClr val="C6DE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7060588" y="4906422"/>
              <a:ext cx="877058" cy="1052520"/>
              <a:chOff x="1733413" y="4827580"/>
              <a:chExt cx="671650" cy="1052520"/>
            </a:xfrm>
            <a:solidFill>
              <a:srgbClr val="6F8115"/>
            </a:solidFill>
          </p:grpSpPr>
          <p:sp>
            <p:nvSpPr>
              <p:cNvPr id="64" name="Isosceles Triangle 63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solidFill>
                <a:srgbClr val="899F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solidFill>
                <a:srgbClr val="899F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7389591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7280430" y="53056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</a:t>
              </a:r>
              <a:endParaRPr lang="ru-RU" sz="24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Important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30291" y="1211470"/>
            <a:ext cx="1756954" cy="4747472"/>
            <a:chOff x="9030291" y="1211470"/>
            <a:chExt cx="1756954" cy="4747472"/>
          </a:xfrm>
        </p:grpSpPr>
        <p:grpSp>
          <p:nvGrpSpPr>
            <p:cNvPr id="69" name="Group 68"/>
            <p:cNvGrpSpPr/>
            <p:nvPr/>
          </p:nvGrpSpPr>
          <p:grpSpPr>
            <a:xfrm>
              <a:off x="9030291" y="1211470"/>
              <a:ext cx="1756954" cy="3639157"/>
              <a:chOff x="1397726" y="2495006"/>
              <a:chExt cx="1345474" cy="2332574"/>
            </a:xfrm>
            <a:solidFill>
              <a:srgbClr val="D73C05"/>
            </a:solidFill>
          </p:grpSpPr>
          <p:sp>
            <p:nvSpPr>
              <p:cNvPr id="70" name="Up Arrow 69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solidFill>
                <a:srgbClr val="657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04</a:t>
                </a:r>
                <a:endParaRPr lang="en-US" sz="3600" dirty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solidFill>
                <a:srgbClr val="657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9468640" y="4906422"/>
              <a:ext cx="877058" cy="1052520"/>
              <a:chOff x="1733413" y="4827580"/>
              <a:chExt cx="671650" cy="1052520"/>
            </a:xfrm>
            <a:solidFill>
              <a:srgbClr val="832503"/>
            </a:solidFill>
          </p:grpSpPr>
          <p:sp>
            <p:nvSpPr>
              <p:cNvPr id="73" name="Isosceles Triangle 72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5" name="Oval 74"/>
            <p:cNvSpPr/>
            <p:nvPr/>
          </p:nvSpPr>
          <p:spPr>
            <a:xfrm>
              <a:off x="9797643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9674768" y="531637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</a:t>
              </a:r>
              <a:endParaRPr lang="ru-RU" sz="24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Chemistry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91" name="Rectangle 9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99" name="Teardrop 9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0" name="Teardrop 9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1" name="Teardrop 10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04" name="Rectangle 10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1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Hexagon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Features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18378" y="1808211"/>
            <a:ext cx="2037806" cy="1756729"/>
            <a:chOff x="5018378" y="1808211"/>
            <a:chExt cx="2037806" cy="1756729"/>
          </a:xfrm>
        </p:grpSpPr>
        <p:sp>
          <p:nvSpPr>
            <p:cNvPr id="45" name="Hexagon 44"/>
            <p:cNvSpPr/>
            <p:nvPr/>
          </p:nvSpPr>
          <p:spPr>
            <a:xfrm>
              <a:off x="5018378" y="1808211"/>
              <a:ext cx="2037806" cy="1756729"/>
            </a:xfrm>
            <a:prstGeom prst="hexagon">
              <a:avLst/>
            </a:prstGeom>
            <a:noFill/>
            <a:ln w="190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634718" y="2284012"/>
              <a:ext cx="805126" cy="805126"/>
              <a:chOff x="5363445" y="2035159"/>
              <a:chExt cx="1358153" cy="1358153"/>
            </a:xfrm>
          </p:grpSpPr>
          <p:sp>
            <p:nvSpPr>
              <p:cNvPr id="50" name="Teardrop 49"/>
              <p:cNvSpPr/>
              <p:nvPr/>
            </p:nvSpPr>
            <p:spPr>
              <a:xfrm>
                <a:off x="5363445" y="2855430"/>
                <a:ext cx="537882" cy="537882"/>
              </a:xfrm>
              <a:prstGeom prst="teardrop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ardrop 58"/>
              <p:cNvSpPr/>
              <p:nvPr/>
            </p:nvSpPr>
            <p:spPr>
              <a:xfrm rot="10800000">
                <a:off x="5901327" y="2035159"/>
                <a:ext cx="820271" cy="820271"/>
              </a:xfrm>
              <a:prstGeom prst="teardrop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Teardrop 67"/>
              <p:cNvSpPr/>
              <p:nvPr/>
            </p:nvSpPr>
            <p:spPr>
              <a:xfrm rot="5400000">
                <a:off x="5505036" y="2460768"/>
                <a:ext cx="283295" cy="283295"/>
              </a:xfrm>
              <a:prstGeom prst="teardrop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D890A"/>
                  </a:solidFill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147290" y="3902649"/>
            <a:ext cx="2037806" cy="1756729"/>
            <a:chOff x="1147290" y="3902649"/>
            <a:chExt cx="2037806" cy="1756729"/>
          </a:xfrm>
        </p:grpSpPr>
        <p:sp>
          <p:nvSpPr>
            <p:cNvPr id="46" name="Hexagon 45"/>
            <p:cNvSpPr/>
            <p:nvPr/>
          </p:nvSpPr>
          <p:spPr>
            <a:xfrm>
              <a:off x="1147290" y="3902649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TextBox 76"/>
            <p:cNvSpPr txBox="1">
              <a:spLocks noChangeAspect="1"/>
            </p:cNvSpPr>
            <p:nvPr/>
          </p:nvSpPr>
          <p:spPr>
            <a:xfrm>
              <a:off x="1932193" y="452997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 smtClean="0">
                  <a:solidFill>
                    <a:srgbClr val="657515"/>
                  </a:solidFill>
                  <a:latin typeface="FontAwesome" pitchFamily="2" charset="0"/>
                </a:rPr>
                <a:t></a:t>
              </a:r>
            </a:p>
            <a:p>
              <a:pPr algn="ctr"/>
              <a:r>
                <a:rPr lang="en-US" sz="1600" dirty="0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657515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82834" y="2855430"/>
            <a:ext cx="2037806" cy="1756729"/>
            <a:chOff x="3082834" y="2855430"/>
            <a:chExt cx="2037806" cy="1756729"/>
          </a:xfrm>
        </p:grpSpPr>
        <p:sp>
          <p:nvSpPr>
            <p:cNvPr id="2" name="Hexagon 1"/>
            <p:cNvSpPr/>
            <p:nvPr/>
          </p:nvSpPr>
          <p:spPr>
            <a:xfrm>
              <a:off x="3082834" y="2855430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8" name="TextBox 77"/>
            <p:cNvSpPr txBox="1">
              <a:spLocks noChangeAspect="1"/>
            </p:cNvSpPr>
            <p:nvPr/>
          </p:nvSpPr>
          <p:spPr>
            <a:xfrm>
              <a:off x="3867737" y="34346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>
                  <a:solidFill>
                    <a:srgbClr val="A1BB22"/>
                  </a:solidFill>
                  <a:latin typeface="FontAwesome" pitchFamily="2" charset="0"/>
                </a:rPr>
                <a:t></a:t>
              </a:r>
              <a:endParaRPr lang="ru-RU" sz="4400" dirty="0">
                <a:solidFill>
                  <a:srgbClr val="A1BB22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A1BB22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53922" y="2831300"/>
            <a:ext cx="2037806" cy="1756729"/>
            <a:chOff x="6953922" y="2831300"/>
            <a:chExt cx="2037806" cy="1756729"/>
          </a:xfrm>
        </p:grpSpPr>
        <p:sp>
          <p:nvSpPr>
            <p:cNvPr id="47" name="Hexagon 46"/>
            <p:cNvSpPr/>
            <p:nvPr/>
          </p:nvSpPr>
          <p:spPr>
            <a:xfrm>
              <a:off x="6953922" y="2831300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C6D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TextBox 78"/>
            <p:cNvSpPr txBox="1">
              <a:spLocks noChangeAspect="1"/>
            </p:cNvSpPr>
            <p:nvPr/>
          </p:nvSpPr>
          <p:spPr>
            <a:xfrm>
              <a:off x="7703991" y="34346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>
                  <a:solidFill>
                    <a:srgbClr val="C6DE4E"/>
                  </a:solidFill>
                  <a:latin typeface="FontAwesome" pitchFamily="2" charset="0"/>
                </a:rPr>
                <a:t></a:t>
              </a:r>
              <a:endParaRPr lang="ru-RU" sz="4400" dirty="0">
                <a:solidFill>
                  <a:srgbClr val="C6DE4E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rgbClr val="C6DE4E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C6DE4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860438" y="3902648"/>
            <a:ext cx="2037806" cy="1756729"/>
            <a:chOff x="8860438" y="3902648"/>
            <a:chExt cx="2037806" cy="1756729"/>
          </a:xfrm>
        </p:grpSpPr>
        <p:sp>
          <p:nvSpPr>
            <p:cNvPr id="48" name="Hexagon 47"/>
            <p:cNvSpPr/>
            <p:nvPr/>
          </p:nvSpPr>
          <p:spPr>
            <a:xfrm>
              <a:off x="8860438" y="3902648"/>
              <a:ext cx="2037806" cy="1756729"/>
            </a:xfrm>
            <a:prstGeom prst="hexagon">
              <a:avLst/>
            </a:prstGeom>
            <a:noFill/>
            <a:ln w="190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9645341" y="454701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</a:t>
              </a:r>
              <a:endParaRPr lang="ru-RU" sz="4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246734" y="2387124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199610" y="5108403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033046" y="5108404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974396" y="2387124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72295" y="4547012"/>
            <a:ext cx="98109" cy="443135"/>
            <a:chOff x="7872295" y="4547012"/>
            <a:chExt cx="98109" cy="443135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7921350" y="4547012"/>
              <a:ext cx="0" cy="394082"/>
            </a:xfrm>
            <a:prstGeom prst="line">
              <a:avLst/>
            </a:prstGeom>
            <a:ln w="41275">
              <a:solidFill>
                <a:srgbClr val="C6DE4E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 rot="18900000">
              <a:off x="7872295" y="48920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6DE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83407" y="4567332"/>
            <a:ext cx="98109" cy="443135"/>
            <a:chOff x="8024695" y="4699412"/>
            <a:chExt cx="98109" cy="443135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8073750" y="4699412"/>
              <a:ext cx="0" cy="394082"/>
            </a:xfrm>
            <a:prstGeom prst="line">
              <a:avLst/>
            </a:prstGeom>
            <a:ln w="41275">
              <a:solidFill>
                <a:srgbClr val="A1BB2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 rot="18900000">
              <a:off x="8024695" y="50444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 rot="10800000">
            <a:off x="2102623" y="3476530"/>
            <a:ext cx="98109" cy="443135"/>
            <a:chOff x="8024695" y="4699412"/>
            <a:chExt cx="98109" cy="443135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8073750" y="4699412"/>
              <a:ext cx="0" cy="394082"/>
            </a:xfrm>
            <a:prstGeom prst="line">
              <a:avLst/>
            </a:prstGeom>
            <a:ln w="41275">
              <a:solidFill>
                <a:srgbClr val="65751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 rot="18900000">
              <a:off x="8024695" y="50444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 rot="10800000">
            <a:off x="9830285" y="3459512"/>
            <a:ext cx="98109" cy="443135"/>
            <a:chOff x="8024695" y="4699412"/>
            <a:chExt cx="98109" cy="443135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8073750" y="4699412"/>
              <a:ext cx="0" cy="394082"/>
            </a:xfrm>
            <a:prstGeom prst="line">
              <a:avLst/>
            </a:prstGeom>
            <a:ln w="41275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 rot="18900000">
              <a:off x="8024695" y="50444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94030" y="3710807"/>
            <a:ext cx="1951012" cy="833952"/>
            <a:chOff x="5094030" y="3710807"/>
            <a:chExt cx="1951012" cy="833952"/>
          </a:xfrm>
        </p:grpSpPr>
        <p:sp>
          <p:nvSpPr>
            <p:cNvPr id="102" name="TextBox 101"/>
            <p:cNvSpPr txBox="1"/>
            <p:nvPr/>
          </p:nvSpPr>
          <p:spPr>
            <a:xfrm>
              <a:off x="5094030" y="3710807"/>
              <a:ext cx="19510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IDEA</a:t>
              </a:r>
              <a:endParaRPr 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146851" y="4283149"/>
              <a:ext cx="18292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PowerPoint Presentation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5" name="Teardrop 6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1" name="Rectangle 7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6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Hexagon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FeaturesTw</a:t>
            </a:r>
            <a:r>
              <a:rPr lang="en-US" dirty="0" err="1">
                <a:solidFill>
                  <a:srgbClr val="A1BB22"/>
                </a:solidFill>
                <a:latin typeface="Lato Light" panose="020F0302020204030203" pitchFamily="34" charset="0"/>
              </a:rPr>
              <a:t>o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065354" y="3642858"/>
            <a:ext cx="2140720" cy="2483236"/>
            <a:chOff x="5065354" y="3642858"/>
            <a:chExt cx="2140720" cy="2483236"/>
          </a:xfrm>
        </p:grpSpPr>
        <p:sp>
          <p:nvSpPr>
            <p:cNvPr id="2577" name="Hexagon 2576"/>
            <p:cNvSpPr/>
            <p:nvPr/>
          </p:nvSpPr>
          <p:spPr>
            <a:xfrm rot="5400000">
              <a:off x="4894096" y="3814116"/>
              <a:ext cx="2483236" cy="2140720"/>
            </a:xfrm>
            <a:prstGeom prst="hexagon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579" name="Group 2578"/>
            <p:cNvGrpSpPr/>
            <p:nvPr/>
          </p:nvGrpSpPr>
          <p:grpSpPr>
            <a:xfrm>
              <a:off x="5733151" y="4526699"/>
              <a:ext cx="805126" cy="805126"/>
              <a:chOff x="5363445" y="2035159"/>
              <a:chExt cx="1358153" cy="1358153"/>
            </a:xfrm>
          </p:grpSpPr>
          <p:sp>
            <p:nvSpPr>
              <p:cNvPr id="2580" name="Teardrop 2579"/>
              <p:cNvSpPr/>
              <p:nvPr/>
            </p:nvSpPr>
            <p:spPr>
              <a:xfrm>
                <a:off x="5363445" y="2855430"/>
                <a:ext cx="537882" cy="537882"/>
              </a:xfrm>
              <a:prstGeom prst="teardrop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81" name="Teardrop 2580"/>
              <p:cNvSpPr/>
              <p:nvPr/>
            </p:nvSpPr>
            <p:spPr>
              <a:xfrm rot="10800000">
                <a:off x="5901327" y="2035159"/>
                <a:ext cx="820271" cy="820271"/>
              </a:xfrm>
              <a:prstGeom prst="teardrop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82" name="Teardrop 2581"/>
              <p:cNvSpPr/>
              <p:nvPr/>
            </p:nvSpPr>
            <p:spPr>
              <a:xfrm rot="5400000">
                <a:off x="5505036" y="2460768"/>
                <a:ext cx="283295" cy="283295"/>
              </a:xfrm>
              <a:prstGeom prst="teardrop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D890A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755072" y="3687644"/>
            <a:ext cx="2156153" cy="2483236"/>
            <a:chOff x="2755072" y="3687644"/>
            <a:chExt cx="2156153" cy="2483236"/>
          </a:xfrm>
        </p:grpSpPr>
        <p:sp>
          <p:nvSpPr>
            <p:cNvPr id="2561" name="Hexagon 2560"/>
            <p:cNvSpPr/>
            <p:nvPr/>
          </p:nvSpPr>
          <p:spPr>
            <a:xfrm rot="5400000">
              <a:off x="2599247" y="38589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0" name="Trapezoid 1189"/>
            <p:cNvSpPr/>
            <p:nvPr/>
          </p:nvSpPr>
          <p:spPr>
            <a:xfrm rot="5400000">
              <a:off x="3816248" y="4733828"/>
              <a:ext cx="1799084" cy="390869"/>
            </a:xfrm>
            <a:prstGeom prst="trapezoid">
              <a:avLst>
                <a:gd name="adj" fmla="val 50241"/>
              </a:avLst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4224007" y="4660914"/>
              <a:ext cx="594892" cy="594892"/>
            </a:xfrm>
            <a:prstGeom prst="ellipse">
              <a:avLst/>
            </a:prstGeom>
            <a:solidFill>
              <a:srgbClr val="A1BB2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01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583" name="TextBox 2582"/>
            <p:cNvSpPr txBox="1">
              <a:spLocks noChangeAspect="1"/>
            </p:cNvSpPr>
            <p:nvPr/>
          </p:nvSpPr>
          <p:spPr>
            <a:xfrm>
              <a:off x="2755072" y="3853589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A1BB22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A1BB22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A1BB22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4472C4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48650" y="3687644"/>
            <a:ext cx="2201067" cy="2483236"/>
            <a:chOff x="7348650" y="3687644"/>
            <a:chExt cx="2201067" cy="2483236"/>
          </a:xfrm>
        </p:grpSpPr>
        <p:sp>
          <p:nvSpPr>
            <p:cNvPr id="2562" name="Hexagon 2561"/>
            <p:cNvSpPr/>
            <p:nvPr/>
          </p:nvSpPr>
          <p:spPr>
            <a:xfrm rot="5400000">
              <a:off x="7177392" y="38589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66" name="Trapezoid 2565"/>
            <p:cNvSpPr/>
            <p:nvPr/>
          </p:nvSpPr>
          <p:spPr>
            <a:xfrm rot="16200000" flipH="1">
              <a:off x="6649982" y="4735097"/>
              <a:ext cx="1799093" cy="390871"/>
            </a:xfrm>
            <a:prstGeom prst="trapezoid">
              <a:avLst>
                <a:gd name="adj" fmla="val 50241"/>
              </a:avLst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4" name="Oval 2573"/>
            <p:cNvSpPr/>
            <p:nvPr/>
          </p:nvSpPr>
          <p:spPr>
            <a:xfrm>
              <a:off x="7508085" y="4660914"/>
              <a:ext cx="594892" cy="594892"/>
            </a:xfrm>
            <a:prstGeom prst="ellipse">
              <a:avLst/>
            </a:prstGeom>
            <a:solidFill>
              <a:srgbClr val="65751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04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2" name="TextBox 21"/>
            <p:cNvSpPr txBox="1">
              <a:spLocks noChangeAspect="1"/>
            </p:cNvSpPr>
            <p:nvPr/>
          </p:nvSpPr>
          <p:spPr>
            <a:xfrm>
              <a:off x="7780874" y="3926816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657515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657515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657515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D73C05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47461" y="1423170"/>
            <a:ext cx="2312766" cy="2645810"/>
            <a:chOff x="6047461" y="1423170"/>
            <a:chExt cx="2312766" cy="2645810"/>
          </a:xfrm>
        </p:grpSpPr>
        <p:sp>
          <p:nvSpPr>
            <p:cNvPr id="2565" name="Hexagon 2564"/>
            <p:cNvSpPr/>
            <p:nvPr/>
          </p:nvSpPr>
          <p:spPr>
            <a:xfrm rot="5400000">
              <a:off x="6048249" y="17570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2" name="Trapezoid 2571"/>
            <p:cNvSpPr/>
            <p:nvPr/>
          </p:nvSpPr>
          <p:spPr>
            <a:xfrm rot="12392928" flipH="1">
              <a:off x="6047461" y="3451013"/>
              <a:ext cx="1683476" cy="390871"/>
            </a:xfrm>
            <a:custGeom>
              <a:avLst/>
              <a:gdLst>
                <a:gd name="connsiteX0" fmla="*/ 0 w 1588698"/>
                <a:gd name="connsiteY0" fmla="*/ 390871 h 390871"/>
                <a:gd name="connsiteX1" fmla="*/ 194247 w 1588698"/>
                <a:gd name="connsiteY1" fmla="*/ 0 h 390871"/>
                <a:gd name="connsiteX2" fmla="*/ 1394451 w 1588698"/>
                <a:gd name="connsiteY2" fmla="*/ 0 h 390871"/>
                <a:gd name="connsiteX3" fmla="*/ 1588698 w 1588698"/>
                <a:gd name="connsiteY3" fmla="*/ 390871 h 390871"/>
                <a:gd name="connsiteX4" fmla="*/ 0 w 1588698"/>
                <a:gd name="connsiteY4" fmla="*/ 390871 h 390871"/>
                <a:gd name="connsiteX0" fmla="*/ 0 w 1683476"/>
                <a:gd name="connsiteY0" fmla="*/ 390871 h 390871"/>
                <a:gd name="connsiteX1" fmla="*/ 194247 w 1683476"/>
                <a:gd name="connsiteY1" fmla="*/ 0 h 390871"/>
                <a:gd name="connsiteX2" fmla="*/ 1394451 w 1683476"/>
                <a:gd name="connsiteY2" fmla="*/ 0 h 390871"/>
                <a:gd name="connsiteX3" fmla="*/ 1683476 w 1683476"/>
                <a:gd name="connsiteY3" fmla="*/ 387649 h 390871"/>
                <a:gd name="connsiteX4" fmla="*/ 0 w 1683476"/>
                <a:gd name="connsiteY4" fmla="*/ 390871 h 39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476" h="390871">
                  <a:moveTo>
                    <a:pt x="0" y="390871"/>
                  </a:moveTo>
                  <a:lnTo>
                    <a:pt x="194247" y="0"/>
                  </a:lnTo>
                  <a:lnTo>
                    <a:pt x="1394451" y="0"/>
                  </a:lnTo>
                  <a:lnTo>
                    <a:pt x="1683476" y="387649"/>
                  </a:lnTo>
                  <a:lnTo>
                    <a:pt x="0" y="390871"/>
                  </a:lnTo>
                  <a:close/>
                </a:path>
              </a:pathLst>
            </a:cu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6" name="Oval 2575"/>
            <p:cNvSpPr/>
            <p:nvPr/>
          </p:nvSpPr>
          <p:spPr>
            <a:xfrm>
              <a:off x="6666911" y="3101252"/>
              <a:ext cx="594892" cy="594892"/>
            </a:xfrm>
            <a:prstGeom prst="ellipse">
              <a:avLst/>
            </a:prstGeom>
            <a:solidFill>
              <a:srgbClr val="C6DE4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03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3" name="TextBox 22"/>
            <p:cNvSpPr txBox="1">
              <a:spLocks noChangeAspect="1"/>
            </p:cNvSpPr>
            <p:nvPr/>
          </p:nvSpPr>
          <p:spPr>
            <a:xfrm>
              <a:off x="6405445" y="1423170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C6DE4E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C6DE4E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C6DE4E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4472C4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08147" y="1423170"/>
            <a:ext cx="2315284" cy="2645810"/>
            <a:chOff x="3908147" y="1423170"/>
            <a:chExt cx="2315284" cy="2645810"/>
          </a:xfrm>
        </p:grpSpPr>
        <p:sp>
          <p:nvSpPr>
            <p:cNvPr id="2564" name="Hexagon 2563"/>
            <p:cNvSpPr/>
            <p:nvPr/>
          </p:nvSpPr>
          <p:spPr>
            <a:xfrm rot="5400000">
              <a:off x="3736889" y="17570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3" name="Trapezoid 2571"/>
            <p:cNvSpPr/>
            <p:nvPr/>
          </p:nvSpPr>
          <p:spPr>
            <a:xfrm rot="9207072">
              <a:off x="4539955" y="3451326"/>
              <a:ext cx="1683476" cy="390871"/>
            </a:xfrm>
            <a:custGeom>
              <a:avLst/>
              <a:gdLst>
                <a:gd name="connsiteX0" fmla="*/ 0 w 1588698"/>
                <a:gd name="connsiteY0" fmla="*/ 390871 h 390871"/>
                <a:gd name="connsiteX1" fmla="*/ 194247 w 1588698"/>
                <a:gd name="connsiteY1" fmla="*/ 0 h 390871"/>
                <a:gd name="connsiteX2" fmla="*/ 1394451 w 1588698"/>
                <a:gd name="connsiteY2" fmla="*/ 0 h 390871"/>
                <a:gd name="connsiteX3" fmla="*/ 1588698 w 1588698"/>
                <a:gd name="connsiteY3" fmla="*/ 390871 h 390871"/>
                <a:gd name="connsiteX4" fmla="*/ 0 w 1588698"/>
                <a:gd name="connsiteY4" fmla="*/ 390871 h 390871"/>
                <a:gd name="connsiteX0" fmla="*/ 0 w 1683476"/>
                <a:gd name="connsiteY0" fmla="*/ 390871 h 390871"/>
                <a:gd name="connsiteX1" fmla="*/ 194247 w 1683476"/>
                <a:gd name="connsiteY1" fmla="*/ 0 h 390871"/>
                <a:gd name="connsiteX2" fmla="*/ 1394451 w 1683476"/>
                <a:gd name="connsiteY2" fmla="*/ 0 h 390871"/>
                <a:gd name="connsiteX3" fmla="*/ 1683476 w 1683476"/>
                <a:gd name="connsiteY3" fmla="*/ 387649 h 390871"/>
                <a:gd name="connsiteX4" fmla="*/ 0 w 1683476"/>
                <a:gd name="connsiteY4" fmla="*/ 390871 h 39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476" h="390871">
                  <a:moveTo>
                    <a:pt x="0" y="390871"/>
                  </a:moveTo>
                  <a:lnTo>
                    <a:pt x="194247" y="0"/>
                  </a:lnTo>
                  <a:lnTo>
                    <a:pt x="1394451" y="0"/>
                  </a:lnTo>
                  <a:lnTo>
                    <a:pt x="1683476" y="387649"/>
                  </a:lnTo>
                  <a:lnTo>
                    <a:pt x="0" y="39087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5" name="Oval 2574"/>
            <p:cNvSpPr/>
            <p:nvPr/>
          </p:nvSpPr>
          <p:spPr>
            <a:xfrm>
              <a:off x="4986247" y="3101252"/>
              <a:ext cx="594892" cy="5948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02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4" name="TextBox 23"/>
            <p:cNvSpPr txBox="1">
              <a:spLocks noChangeAspect="1"/>
            </p:cNvSpPr>
            <p:nvPr/>
          </p:nvSpPr>
          <p:spPr>
            <a:xfrm>
              <a:off x="4094085" y="1423170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4472C4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3" name="Teardrop 5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Teardrop 5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Teardrop 5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8" name="Rectangle 5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00400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Statistics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Graphic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88371" y="4849660"/>
            <a:ext cx="1315232" cy="1377863"/>
          </a:xfrm>
          <a:prstGeom prst="rect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 dirty="0" smtClean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Lorem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ipsum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dolor sit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,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consectetur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adipiscing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23226" y="4223359"/>
            <a:ext cx="1315232" cy="200416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Lorem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ipsum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dolor sit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,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consectetur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adipiscing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elit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58081" y="3597057"/>
            <a:ext cx="1315232" cy="2630465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Lorem ipsum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dolor sit amet,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consectetur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adipiscing elit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92936" y="3020860"/>
            <a:ext cx="1315232" cy="3206663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Lorem ipsum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dolor sit amet,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consectetur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adipiscing elit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27791" y="2557397"/>
            <a:ext cx="1315232" cy="36701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Lorem ipsum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dolor sit amet,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consectetur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adipiscing elit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662646" y="2169090"/>
            <a:ext cx="1315232" cy="4058433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Lorem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ipsum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dolor sit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,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consectetur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adipiscing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elit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1411987" y="4156191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A1BB22"/>
                </a:solidFill>
                <a:latin typeface="FontAwesome" pitchFamily="2" charset="0"/>
              </a:rPr>
              <a:t></a:t>
            </a:r>
            <a:endParaRPr lang="ru-RU" sz="3600" dirty="0">
              <a:solidFill>
                <a:srgbClr val="A1BB2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69193" y="3331094"/>
            <a:ext cx="953588" cy="599628"/>
            <a:chOff x="1169193" y="3106227"/>
            <a:chExt cx="953588" cy="599628"/>
          </a:xfrm>
        </p:grpSpPr>
        <p:grpSp>
          <p:nvGrpSpPr>
            <p:cNvPr id="8" name="Group 7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169193" y="3167782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12%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3146842" y="3543905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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898868" y="2731466"/>
            <a:ext cx="958768" cy="599628"/>
            <a:chOff x="1164013" y="3106227"/>
            <a:chExt cx="958768" cy="599628"/>
          </a:xfrm>
        </p:grpSpPr>
        <p:grpSp>
          <p:nvGrpSpPr>
            <p:cNvPr id="40" name="Group 39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164013" y="3167782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24%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4881697" y="2881190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C6DE4E"/>
                </a:solidFill>
                <a:latin typeface="FontAwesome" pitchFamily="2" charset="0"/>
              </a:rPr>
              <a:t></a:t>
            </a:r>
            <a:endParaRPr lang="ru-RU" sz="3600" dirty="0">
              <a:solidFill>
                <a:srgbClr val="C6DE4E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638902" y="2071795"/>
            <a:ext cx="953588" cy="599628"/>
            <a:chOff x="1169193" y="3106227"/>
            <a:chExt cx="953588" cy="599628"/>
          </a:xfrm>
        </p:grpSpPr>
        <p:grpSp>
          <p:nvGrpSpPr>
            <p:cNvPr id="46" name="Group 45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169193" y="3167782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36%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6670135" y="2323397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A1BB22"/>
                </a:solidFill>
                <a:latin typeface="FontAwesome" pitchFamily="2" charset="0"/>
              </a:rPr>
              <a:t></a:t>
            </a:r>
            <a:endParaRPr lang="ru-RU" sz="3600" dirty="0">
              <a:solidFill>
                <a:srgbClr val="A1BB22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27340" y="1543669"/>
            <a:ext cx="953588" cy="599628"/>
            <a:chOff x="1169193" y="3106227"/>
            <a:chExt cx="953588" cy="599628"/>
          </a:xfrm>
        </p:grpSpPr>
        <p:grpSp>
          <p:nvGrpSpPr>
            <p:cNvPr id="52" name="Group 51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169193" y="3155256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48%</a:t>
              </a:r>
            </a:p>
          </p:txBody>
        </p:sp>
      </p:grpSp>
      <p:sp>
        <p:nvSpPr>
          <p:cNvPr id="57" name="TextBox 56"/>
          <p:cNvSpPr txBox="1">
            <a:spLocks noChangeAspect="1"/>
          </p:cNvSpPr>
          <p:nvPr/>
        </p:nvSpPr>
        <p:spPr>
          <a:xfrm>
            <a:off x="8362024" y="191824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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8119229" y="1138516"/>
            <a:ext cx="953588" cy="599628"/>
            <a:chOff x="1169193" y="3106227"/>
            <a:chExt cx="953588" cy="599628"/>
          </a:xfrm>
        </p:grpSpPr>
        <p:grpSp>
          <p:nvGrpSpPr>
            <p:cNvPr id="59" name="Group 58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1169193" y="3171669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68%</a:t>
              </a:r>
            </a:p>
          </p:txBody>
        </p:sp>
      </p:grpSp>
      <p:sp>
        <p:nvSpPr>
          <p:cNvPr id="63" name="TextBox 62"/>
          <p:cNvSpPr txBox="1">
            <a:spLocks noChangeAspect="1"/>
          </p:cNvSpPr>
          <p:nvPr/>
        </p:nvSpPr>
        <p:spPr>
          <a:xfrm>
            <a:off x="10100807" y="1575120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657515"/>
                </a:solidFill>
                <a:latin typeface="FontAwesome" pitchFamily="2" charset="0"/>
              </a:rPr>
              <a:t></a:t>
            </a:r>
            <a:endParaRPr lang="ru-RU" sz="3600" dirty="0">
              <a:solidFill>
                <a:srgbClr val="657515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9858012" y="795392"/>
            <a:ext cx="953588" cy="599628"/>
            <a:chOff x="1169193" y="3106227"/>
            <a:chExt cx="953588" cy="599628"/>
          </a:xfrm>
        </p:grpSpPr>
        <p:grpSp>
          <p:nvGrpSpPr>
            <p:cNvPr id="65" name="Group 64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1169193" y="3168676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82%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91" name="Teardrop 9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2" name="Teardrop 9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3" name="Teardrop 9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6" name="Rectangle 9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9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9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Wide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Text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</a:t>
            </a: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u="sng" dirty="0" err="1" smtClean="0"/>
              <a:t>Lorem</a:t>
            </a:r>
            <a:r>
              <a:rPr lang="en-US" u="sng" dirty="0" smtClean="0"/>
              <a:t> </a:t>
            </a:r>
            <a:r>
              <a:rPr lang="en-US" u="sng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 smtClean="0"/>
              <a:t>pellentesqueposuere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dictum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nisi </a:t>
            </a:r>
            <a:r>
              <a:rPr lang="en-US" dirty="0" err="1"/>
              <a:t>pharetra</a:t>
            </a:r>
            <a:r>
              <a:rPr lang="en-US" dirty="0"/>
              <a:t> id.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mi a </a:t>
            </a:r>
            <a:r>
              <a:rPr lang="en-US" dirty="0" err="1"/>
              <a:t>fermentum</a:t>
            </a:r>
            <a:r>
              <a:rPr lang="en-US" dirty="0"/>
              <a:t>. </a:t>
            </a:r>
            <a:r>
              <a:rPr lang="en-US" b="1" dirty="0" err="1" smtClean="0"/>
              <a:t>Cras</a:t>
            </a:r>
            <a:r>
              <a:rPr lang="en-US" b="1" dirty="0" smtClean="0"/>
              <a:t> </a:t>
            </a:r>
            <a:r>
              <a:rPr lang="en-US" b="1" dirty="0" err="1"/>
              <a:t>eget</a:t>
            </a:r>
            <a:r>
              <a:rPr lang="en-US" b="1" dirty="0"/>
              <a:t> </a:t>
            </a:r>
            <a:r>
              <a:rPr lang="en-US" b="1" dirty="0" err="1"/>
              <a:t>viverra</a:t>
            </a:r>
            <a:r>
              <a:rPr lang="en-US" b="1" dirty="0"/>
              <a:t> </a:t>
            </a:r>
            <a:r>
              <a:rPr lang="en-US" b="1" dirty="0" err="1"/>
              <a:t>neque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et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 </a:t>
            </a:r>
            <a:r>
              <a:rPr lang="en-US" i="1" dirty="0"/>
              <a:t>Maecenas </a:t>
            </a:r>
            <a:r>
              <a:rPr lang="en-US" i="1" dirty="0" err="1"/>
              <a:t>consectetur</a:t>
            </a:r>
            <a:r>
              <a:rPr lang="en-US" i="1" dirty="0"/>
              <a:t> </a:t>
            </a:r>
            <a:r>
              <a:rPr lang="en-US" dirty="0"/>
              <a:t>at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Nam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magna at ante </a:t>
            </a:r>
            <a:r>
              <a:rPr lang="en-US" dirty="0" err="1"/>
              <a:t>laoreet</a:t>
            </a:r>
            <a:r>
              <a:rPr lang="en-US" dirty="0"/>
              <a:t>, at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/>
              <a:t>tempus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ligula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>
                <a:solidFill>
                  <a:srgbClr val="A1BB22"/>
                </a:solidFill>
              </a:rPr>
              <a:t>nec</a:t>
            </a:r>
            <a:r>
              <a:rPr lang="en-US" dirty="0">
                <a:solidFill>
                  <a:srgbClr val="A1BB22"/>
                </a:solidFill>
              </a:rPr>
              <a:t> </a:t>
            </a:r>
            <a:r>
              <a:rPr lang="en-US" dirty="0" err="1">
                <a:solidFill>
                  <a:srgbClr val="A1BB22"/>
                </a:solidFill>
              </a:rPr>
              <a:t>rhoncus</a:t>
            </a:r>
            <a:r>
              <a:rPr lang="en-US" dirty="0">
                <a:solidFill>
                  <a:srgbClr val="A1BB22"/>
                </a:solidFill>
              </a:rPr>
              <a:t> </a:t>
            </a:r>
            <a:r>
              <a:rPr lang="en-US" dirty="0" err="1">
                <a:solidFill>
                  <a:srgbClr val="A1BB22"/>
                </a:solidFill>
              </a:rPr>
              <a:t>augue</a:t>
            </a:r>
            <a:r>
              <a:rPr lang="en-US" dirty="0">
                <a:solidFill>
                  <a:srgbClr val="A1BB22"/>
                </a:solidFill>
              </a:rPr>
              <a:t> </a:t>
            </a:r>
            <a:r>
              <a:rPr lang="en-US" dirty="0" err="1">
                <a:solidFill>
                  <a:srgbClr val="A1BB22"/>
                </a:solidFill>
              </a:rPr>
              <a:t>ultricies</a:t>
            </a:r>
            <a:r>
              <a:rPr lang="en-US" dirty="0"/>
              <a:t>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1939" y="1719588"/>
            <a:ext cx="10984557" cy="57257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i="1" dirty="0" err="1" smtClean="0">
                <a:solidFill>
                  <a:srgbClr val="A1BB22"/>
                </a:solidFill>
              </a:rPr>
              <a:t>Cras</a:t>
            </a:r>
            <a:r>
              <a:rPr lang="en-US" b="1" i="1" dirty="0" smtClean="0">
                <a:solidFill>
                  <a:srgbClr val="A1BB22"/>
                </a:solidFill>
              </a:rPr>
              <a:t> </a:t>
            </a:r>
            <a:r>
              <a:rPr lang="en-US" b="1" i="1" dirty="0">
                <a:solidFill>
                  <a:srgbClr val="A1BB22"/>
                </a:solidFill>
              </a:rPr>
              <a:t>at </a:t>
            </a:r>
            <a:r>
              <a:rPr lang="en-US" b="1" i="1" dirty="0" err="1">
                <a:solidFill>
                  <a:srgbClr val="A1BB22"/>
                </a:solidFill>
              </a:rPr>
              <a:t>ultricies</a:t>
            </a:r>
            <a:r>
              <a:rPr lang="en-US" b="1" i="1" dirty="0">
                <a:solidFill>
                  <a:srgbClr val="A1BB22"/>
                </a:solidFill>
              </a:rPr>
              <a:t> ex</a:t>
            </a:r>
            <a:r>
              <a:rPr lang="en-US" i="1" dirty="0"/>
              <a:t>. </a:t>
            </a:r>
            <a:r>
              <a:rPr lang="en-US" i="1" dirty="0" err="1"/>
              <a:t>Vivamus</a:t>
            </a:r>
            <a:r>
              <a:rPr lang="en-US" i="1" dirty="0"/>
              <a:t> sit </a:t>
            </a:r>
            <a:r>
              <a:rPr lang="en-US" i="1" dirty="0" err="1"/>
              <a:t>amet</a:t>
            </a:r>
            <a:r>
              <a:rPr lang="en-US" i="1" dirty="0"/>
              <a:t> </a:t>
            </a:r>
            <a:r>
              <a:rPr lang="en-US" i="1" dirty="0" err="1"/>
              <a:t>mattis</a:t>
            </a:r>
            <a:r>
              <a:rPr lang="en-US" i="1" dirty="0"/>
              <a:t> ex. </a:t>
            </a:r>
            <a:r>
              <a:rPr lang="en-US" i="1" dirty="0" err="1"/>
              <a:t>Aenean</a:t>
            </a:r>
            <a:r>
              <a:rPr lang="en-US" i="1" dirty="0"/>
              <a:t> </a:t>
            </a:r>
            <a:r>
              <a:rPr lang="en-US" i="1" dirty="0" err="1"/>
              <a:t>pretium</a:t>
            </a:r>
            <a:r>
              <a:rPr lang="en-US" i="1" dirty="0"/>
              <a:t> </a:t>
            </a:r>
            <a:r>
              <a:rPr lang="en-US" i="1" dirty="0" err="1"/>
              <a:t>sodales</a:t>
            </a:r>
            <a:r>
              <a:rPr lang="en-US" i="1" dirty="0"/>
              <a:t> </a:t>
            </a:r>
            <a:r>
              <a:rPr lang="en-US" i="1" dirty="0" err="1"/>
              <a:t>egestas</a:t>
            </a:r>
            <a:r>
              <a:rPr lang="en-US" i="1" dirty="0"/>
              <a:t>. </a:t>
            </a:r>
            <a:r>
              <a:rPr lang="en-US" i="1" dirty="0" err="1"/>
              <a:t>Nullam</a:t>
            </a:r>
            <a:r>
              <a:rPr lang="en-US" i="1" dirty="0"/>
              <a:t> vitae </a:t>
            </a:r>
            <a:r>
              <a:rPr lang="en-US" i="1" dirty="0" err="1"/>
              <a:t>scelerisque</a:t>
            </a:r>
            <a:r>
              <a:rPr lang="en-US" i="1" dirty="0"/>
              <a:t> magna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24" name="Rectangle 2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2" name="Teardrop 3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ardrop 3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7" name="Rectangle 3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6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Circle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Features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689100" y="3011299"/>
            <a:ext cx="8064497" cy="1892300"/>
            <a:chOff x="1689100" y="3011299"/>
            <a:chExt cx="8064497" cy="1892300"/>
          </a:xfrm>
        </p:grpSpPr>
        <p:sp>
          <p:nvSpPr>
            <p:cNvPr id="24" name="Block Arc 23"/>
            <p:cNvSpPr/>
            <p:nvPr/>
          </p:nvSpPr>
          <p:spPr>
            <a:xfrm>
              <a:off x="1689100" y="30112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Block Arc 73"/>
            <p:cNvSpPr/>
            <p:nvPr/>
          </p:nvSpPr>
          <p:spPr>
            <a:xfrm rot="10800000">
              <a:off x="3251200" y="30366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Block Arc 74"/>
            <p:cNvSpPr/>
            <p:nvPr/>
          </p:nvSpPr>
          <p:spPr>
            <a:xfrm>
              <a:off x="4813299" y="30493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Block Arc 75"/>
            <p:cNvSpPr/>
            <p:nvPr/>
          </p:nvSpPr>
          <p:spPr>
            <a:xfrm rot="10800000">
              <a:off x="6375399" y="3060285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Block Arc 76"/>
            <p:cNvSpPr/>
            <p:nvPr/>
          </p:nvSpPr>
          <p:spPr>
            <a:xfrm>
              <a:off x="7937497" y="30874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44899" y="3453985"/>
            <a:ext cx="1028699" cy="1028699"/>
            <a:chOff x="3644899" y="3453985"/>
            <a:chExt cx="1028699" cy="1028699"/>
          </a:xfrm>
        </p:grpSpPr>
        <p:sp>
          <p:nvSpPr>
            <p:cNvPr id="79" name="Oval 78"/>
            <p:cNvSpPr/>
            <p:nvPr/>
          </p:nvSpPr>
          <p:spPr>
            <a:xfrm>
              <a:off x="3644899" y="3453985"/>
              <a:ext cx="1028699" cy="102869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3925248" y="37615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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06998" y="3481199"/>
            <a:ext cx="1028699" cy="1028699"/>
            <a:chOff x="5206998" y="3481199"/>
            <a:chExt cx="1028699" cy="1028699"/>
          </a:xfrm>
          <a:solidFill>
            <a:srgbClr val="C6DE4E"/>
          </a:solidFill>
        </p:grpSpPr>
        <p:sp>
          <p:nvSpPr>
            <p:cNvPr id="80" name="Oval 79"/>
            <p:cNvSpPr/>
            <p:nvPr/>
          </p:nvSpPr>
          <p:spPr>
            <a:xfrm>
              <a:off x="5206998" y="3481199"/>
              <a:ext cx="1028699" cy="10286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5487347" y="3761548"/>
              <a:ext cx="468000" cy="468000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69097" y="3443099"/>
            <a:ext cx="1028699" cy="1028699"/>
            <a:chOff x="6769097" y="3443099"/>
            <a:chExt cx="1028699" cy="1028699"/>
          </a:xfrm>
        </p:grpSpPr>
        <p:sp>
          <p:nvSpPr>
            <p:cNvPr id="81" name="Oval 80"/>
            <p:cNvSpPr/>
            <p:nvPr/>
          </p:nvSpPr>
          <p:spPr>
            <a:xfrm>
              <a:off x="6769097" y="3443099"/>
              <a:ext cx="1028699" cy="102869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7049448" y="373433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82800" y="3481199"/>
            <a:ext cx="1028699" cy="1028699"/>
            <a:chOff x="2082800" y="3481199"/>
            <a:chExt cx="1028699" cy="1028699"/>
          </a:xfrm>
        </p:grpSpPr>
        <p:sp>
          <p:nvSpPr>
            <p:cNvPr id="25" name="Oval 24"/>
            <p:cNvSpPr/>
            <p:nvPr/>
          </p:nvSpPr>
          <p:spPr>
            <a:xfrm>
              <a:off x="2082800" y="3481199"/>
              <a:ext cx="1028699" cy="1028699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2363150" y="37615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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31196" y="3468499"/>
            <a:ext cx="1028699" cy="1028699"/>
            <a:chOff x="8331196" y="3468499"/>
            <a:chExt cx="1028699" cy="1028699"/>
          </a:xfrm>
          <a:solidFill>
            <a:srgbClr val="657515"/>
          </a:solidFill>
        </p:grpSpPr>
        <p:sp>
          <p:nvSpPr>
            <p:cNvPr id="82" name="Oval 81"/>
            <p:cNvSpPr/>
            <p:nvPr/>
          </p:nvSpPr>
          <p:spPr>
            <a:xfrm>
              <a:off x="8331196" y="3468499"/>
              <a:ext cx="1028699" cy="10286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8611547" y="3748848"/>
              <a:ext cx="468000" cy="468000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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816102" y="4568646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A1BB22"/>
                </a:solidFill>
                <a:latin typeface="Lato Black" panose="020F0A02020204030203" pitchFamily="34" charset="0"/>
              </a:rPr>
              <a:t>Option 1</a:t>
            </a:r>
            <a:endParaRPr lang="en-US" dirty="0">
              <a:solidFill>
                <a:srgbClr val="A1BB22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940299" y="4568646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C6DE4E"/>
                </a:solidFill>
                <a:latin typeface="Lato Black" panose="020F0A02020204030203" pitchFamily="34" charset="0"/>
              </a:rPr>
              <a:t>Option 3</a:t>
            </a:r>
            <a:endParaRPr lang="en-US" dirty="0">
              <a:solidFill>
                <a:srgbClr val="C6DE4E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064500" y="4572620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657515"/>
                </a:solidFill>
                <a:latin typeface="Lato Black" panose="020F0A02020204030203" pitchFamily="34" charset="0"/>
              </a:rPr>
              <a:t>Option 5</a:t>
            </a:r>
            <a:endParaRPr lang="en-US" dirty="0">
              <a:solidFill>
                <a:srgbClr val="657515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378200" y="1535723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Option 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02402" y="1534944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Option 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3" name="Teardrop 5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Teardrop 5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Teardrop 5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8" name="Rectangle 5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268230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Triangle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293146" y="2033071"/>
            <a:ext cx="3269297" cy="3706758"/>
            <a:chOff x="8293146" y="2033071"/>
            <a:chExt cx="3269297" cy="3706758"/>
          </a:xfrm>
        </p:grpSpPr>
        <p:sp>
          <p:nvSpPr>
            <p:cNvPr id="41" name="TextBox 40"/>
            <p:cNvSpPr txBox="1"/>
            <p:nvPr/>
          </p:nvSpPr>
          <p:spPr>
            <a:xfrm>
              <a:off x="8293147" y="2033071"/>
              <a:ext cx="322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Year 2014 in review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93146" y="2446620"/>
              <a:ext cx="3269297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</a:p>
            <a:p>
              <a:pPr algn="just"/>
              <a:endPara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endPara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12268" y="3559726"/>
            <a:ext cx="2146170" cy="2125662"/>
            <a:chOff x="3024188" y="3378200"/>
            <a:chExt cx="2609851" cy="2530475"/>
          </a:xfrm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024188" y="3378200"/>
              <a:ext cx="1306513" cy="2530475"/>
            </a:xfrm>
            <a:custGeom>
              <a:avLst/>
              <a:gdLst>
                <a:gd name="T0" fmla="*/ 1253952 w 348"/>
                <a:gd name="T1" fmla="*/ 195520 h 673"/>
                <a:gd name="T2" fmla="*/ 0 w 348"/>
                <a:gd name="T3" fmla="*/ 2530475 h 673"/>
                <a:gd name="T4" fmla="*/ 1306513 w 348"/>
                <a:gd name="T5" fmla="*/ 2530475 h 673"/>
                <a:gd name="T6" fmla="*/ 1306513 w 348"/>
                <a:gd name="T7" fmla="*/ 0 h 673"/>
                <a:gd name="T8" fmla="*/ 1253952 w 348"/>
                <a:gd name="T9" fmla="*/ 195520 h 6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673">
                  <a:moveTo>
                    <a:pt x="334" y="52"/>
                  </a:moveTo>
                  <a:cubicBezTo>
                    <a:pt x="243" y="520"/>
                    <a:pt x="0" y="673"/>
                    <a:pt x="0" y="673"/>
                  </a:cubicBezTo>
                  <a:cubicBezTo>
                    <a:pt x="348" y="673"/>
                    <a:pt x="348" y="673"/>
                    <a:pt x="348" y="673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5" y="0"/>
                    <a:pt x="339" y="24"/>
                    <a:pt x="334" y="52"/>
                  </a:cubicBezTo>
                  <a:close/>
                </a:path>
              </a:pathLst>
            </a:custGeom>
            <a:solidFill>
              <a:srgbClr val="A1BB22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4330058" y="3378200"/>
              <a:ext cx="1303981" cy="2530475"/>
            </a:xfrm>
            <a:custGeom>
              <a:avLst/>
              <a:gdLst>
                <a:gd name="T0" fmla="*/ 14 w 347"/>
                <a:gd name="T1" fmla="*/ 52 h 673"/>
                <a:gd name="T2" fmla="*/ 0 w 347"/>
                <a:gd name="T3" fmla="*/ 0 h 673"/>
                <a:gd name="T4" fmla="*/ 0 w 347"/>
                <a:gd name="T5" fmla="*/ 673 h 673"/>
                <a:gd name="T6" fmla="*/ 347 w 347"/>
                <a:gd name="T7" fmla="*/ 673 h 673"/>
                <a:gd name="T8" fmla="*/ 14 w 347"/>
                <a:gd name="T9" fmla="*/ 5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673">
                  <a:moveTo>
                    <a:pt x="14" y="52"/>
                  </a:moveTo>
                  <a:cubicBezTo>
                    <a:pt x="9" y="24"/>
                    <a:pt x="3" y="0"/>
                    <a:pt x="0" y="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347" y="673"/>
                    <a:pt x="347" y="673"/>
                    <a:pt x="347" y="673"/>
                  </a:cubicBezTo>
                  <a:cubicBezTo>
                    <a:pt x="347" y="673"/>
                    <a:pt x="105" y="520"/>
                    <a:pt x="14" y="52"/>
                  </a:cubicBezTo>
                  <a:close/>
                </a:path>
              </a:pathLst>
            </a:custGeom>
            <a:solidFill>
              <a:srgbClr val="A1BB2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465180" y="2618338"/>
            <a:ext cx="2187575" cy="3067050"/>
            <a:chOff x="4338638" y="2257425"/>
            <a:chExt cx="2605088" cy="3651250"/>
          </a:xfrm>
        </p:grpSpPr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4338638" y="2257425"/>
              <a:ext cx="1302543" cy="3651250"/>
            </a:xfrm>
            <a:custGeom>
              <a:avLst/>
              <a:gdLst>
                <a:gd name="T0" fmla="*/ 333 w 347"/>
                <a:gd name="T1" fmla="*/ 75 h 971"/>
                <a:gd name="T2" fmla="*/ 0 w 347"/>
                <a:gd name="T3" fmla="*/ 971 h 971"/>
                <a:gd name="T4" fmla="*/ 347 w 347"/>
                <a:gd name="T5" fmla="*/ 971 h 971"/>
                <a:gd name="T6" fmla="*/ 347 w 347"/>
                <a:gd name="T7" fmla="*/ 0 h 971"/>
                <a:gd name="T8" fmla="*/ 333 w 347"/>
                <a:gd name="T9" fmla="*/ 7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333" y="75"/>
                  </a:moveTo>
                  <a:cubicBezTo>
                    <a:pt x="242" y="750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5" y="0"/>
                    <a:pt x="339" y="33"/>
                    <a:pt x="333" y="7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5641181" y="2257425"/>
              <a:ext cx="1302545" cy="3651250"/>
            </a:xfrm>
            <a:custGeom>
              <a:avLst/>
              <a:gdLst>
                <a:gd name="T0" fmla="*/ 15 w 347"/>
                <a:gd name="T1" fmla="*/ 75 h 971"/>
                <a:gd name="T2" fmla="*/ 0 w 347"/>
                <a:gd name="T3" fmla="*/ 0 h 971"/>
                <a:gd name="T4" fmla="*/ 0 w 347"/>
                <a:gd name="T5" fmla="*/ 971 h 971"/>
                <a:gd name="T6" fmla="*/ 347 w 347"/>
                <a:gd name="T7" fmla="*/ 971 h 971"/>
                <a:gd name="T8" fmla="*/ 15 w 347"/>
                <a:gd name="T9" fmla="*/ 7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15" y="75"/>
                  </a:moveTo>
                  <a:cubicBezTo>
                    <a:pt x="9" y="33"/>
                    <a:pt x="3" y="0"/>
                    <a:pt x="0" y="0"/>
                  </a:cubicBezTo>
                  <a:cubicBezTo>
                    <a:pt x="0" y="971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971"/>
                    <a:pt x="105" y="750"/>
                    <a:pt x="15" y="7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574842" y="4037563"/>
            <a:ext cx="2189163" cy="1647825"/>
            <a:chOff x="5661026" y="3946525"/>
            <a:chExt cx="2605088" cy="1962150"/>
          </a:xfrm>
        </p:grpSpPr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5661026" y="3946525"/>
              <a:ext cx="1301600" cy="1962150"/>
            </a:xfrm>
            <a:custGeom>
              <a:avLst/>
              <a:gdLst>
                <a:gd name="T0" fmla="*/ 333 w 347"/>
                <a:gd name="T1" fmla="*/ 40 h 522"/>
                <a:gd name="T2" fmla="*/ 0 w 347"/>
                <a:gd name="T3" fmla="*/ 522 h 522"/>
                <a:gd name="T4" fmla="*/ 347 w 347"/>
                <a:gd name="T5" fmla="*/ 522 h 522"/>
                <a:gd name="T6" fmla="*/ 347 w 347"/>
                <a:gd name="T7" fmla="*/ 0 h 522"/>
                <a:gd name="T8" fmla="*/ 333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333" y="40"/>
                  </a:moveTo>
                  <a:cubicBezTo>
                    <a:pt x="242" y="403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4" y="0"/>
                    <a:pt x="338" y="18"/>
                    <a:pt x="333" y="40"/>
                  </a:cubicBezTo>
                  <a:close/>
                </a:path>
              </a:pathLst>
            </a:custGeom>
            <a:solidFill>
              <a:srgbClr val="C6DE4E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6962626" y="3946525"/>
              <a:ext cx="1303488" cy="1962150"/>
            </a:xfrm>
            <a:custGeom>
              <a:avLst/>
              <a:gdLst>
                <a:gd name="T0" fmla="*/ 14 w 347"/>
                <a:gd name="T1" fmla="*/ 40 h 522"/>
                <a:gd name="T2" fmla="*/ 0 w 347"/>
                <a:gd name="T3" fmla="*/ 0 h 522"/>
                <a:gd name="T4" fmla="*/ 0 w 347"/>
                <a:gd name="T5" fmla="*/ 522 h 522"/>
                <a:gd name="T6" fmla="*/ 347 w 347"/>
                <a:gd name="T7" fmla="*/ 522 h 522"/>
                <a:gd name="T8" fmla="*/ 14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14" y="40"/>
                  </a:moveTo>
                  <a:cubicBezTo>
                    <a:pt x="9" y="18"/>
                    <a:pt x="3" y="0"/>
                    <a:pt x="0" y="0"/>
                  </a:cubicBezTo>
                  <a:cubicBezTo>
                    <a:pt x="0" y="522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522"/>
                    <a:pt x="105" y="403"/>
                    <a:pt x="14" y="40"/>
                  </a:cubicBezTo>
                  <a:close/>
                </a:path>
              </a:pathLst>
            </a:custGeom>
            <a:solidFill>
              <a:srgbClr val="C6DE4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674982" y="3186663"/>
            <a:ext cx="2192337" cy="2498725"/>
            <a:chOff x="6970712" y="2933700"/>
            <a:chExt cx="2609850" cy="2974975"/>
          </a:xfrm>
        </p:grpSpPr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8276581" y="2933700"/>
              <a:ext cx="1303981" cy="2974975"/>
            </a:xfrm>
            <a:custGeom>
              <a:avLst/>
              <a:gdLst>
                <a:gd name="T0" fmla="*/ 14 w 347"/>
                <a:gd name="T1" fmla="*/ 62 h 791"/>
                <a:gd name="T2" fmla="*/ 0 w 347"/>
                <a:gd name="T3" fmla="*/ 0 h 791"/>
                <a:gd name="T4" fmla="*/ 0 w 347"/>
                <a:gd name="T5" fmla="*/ 791 h 791"/>
                <a:gd name="T6" fmla="*/ 347 w 347"/>
                <a:gd name="T7" fmla="*/ 791 h 791"/>
                <a:gd name="T8" fmla="*/ 14 w 347"/>
                <a:gd name="T9" fmla="*/ 62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791">
                  <a:moveTo>
                    <a:pt x="14" y="62"/>
                  </a:moveTo>
                  <a:cubicBezTo>
                    <a:pt x="8" y="28"/>
                    <a:pt x="2" y="0"/>
                    <a:pt x="0" y="0"/>
                  </a:cubicBezTo>
                  <a:cubicBezTo>
                    <a:pt x="0" y="791"/>
                    <a:pt x="0" y="791"/>
                    <a:pt x="0" y="791"/>
                  </a:cubicBezTo>
                  <a:cubicBezTo>
                    <a:pt x="347" y="791"/>
                    <a:pt x="347" y="791"/>
                    <a:pt x="347" y="791"/>
                  </a:cubicBezTo>
                  <a:cubicBezTo>
                    <a:pt x="347" y="791"/>
                    <a:pt x="104" y="611"/>
                    <a:pt x="14" y="62"/>
                  </a:cubicBezTo>
                  <a:close/>
                </a:path>
              </a:pathLst>
            </a:custGeom>
            <a:solidFill>
              <a:srgbClr val="899F1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6970712" y="2933700"/>
              <a:ext cx="1305870" cy="2974975"/>
            </a:xfrm>
            <a:custGeom>
              <a:avLst/>
              <a:gdLst>
                <a:gd name="T0" fmla="*/ 333 w 348"/>
                <a:gd name="T1" fmla="*/ 62 h 791"/>
                <a:gd name="T2" fmla="*/ 0 w 348"/>
                <a:gd name="T3" fmla="*/ 791 h 791"/>
                <a:gd name="T4" fmla="*/ 348 w 348"/>
                <a:gd name="T5" fmla="*/ 791 h 791"/>
                <a:gd name="T6" fmla="*/ 348 w 348"/>
                <a:gd name="T7" fmla="*/ 0 h 791"/>
                <a:gd name="T8" fmla="*/ 333 w 348"/>
                <a:gd name="T9" fmla="*/ 62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791">
                  <a:moveTo>
                    <a:pt x="333" y="62"/>
                  </a:moveTo>
                  <a:cubicBezTo>
                    <a:pt x="242" y="611"/>
                    <a:pt x="0" y="791"/>
                    <a:pt x="0" y="791"/>
                  </a:cubicBezTo>
                  <a:cubicBezTo>
                    <a:pt x="348" y="791"/>
                    <a:pt x="348" y="791"/>
                    <a:pt x="348" y="791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5" y="0"/>
                    <a:pt x="339" y="28"/>
                    <a:pt x="333" y="62"/>
                  </a:cubicBezTo>
                  <a:close/>
                </a:path>
              </a:pathLst>
            </a:custGeom>
            <a:solidFill>
              <a:srgbClr val="899F1D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786229" y="5094838"/>
            <a:ext cx="2145589" cy="590550"/>
            <a:chOff x="8293101" y="5205412"/>
            <a:chExt cx="2605088" cy="703264"/>
          </a:xfrm>
        </p:grpSpPr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8293101" y="5205412"/>
              <a:ext cx="1301750" cy="703263"/>
            </a:xfrm>
            <a:custGeom>
              <a:avLst/>
              <a:gdLst>
                <a:gd name="T0" fmla="*/ 1249230 w 347"/>
                <a:gd name="T1" fmla="*/ 52651 h 187"/>
                <a:gd name="T2" fmla="*/ 0 w 347"/>
                <a:gd name="T3" fmla="*/ 703263 h 187"/>
                <a:gd name="T4" fmla="*/ 1301750 w 347"/>
                <a:gd name="T5" fmla="*/ 703263 h 187"/>
                <a:gd name="T6" fmla="*/ 1301750 w 347"/>
                <a:gd name="T7" fmla="*/ 0 h 187"/>
                <a:gd name="T8" fmla="*/ 1249230 w 347"/>
                <a:gd name="T9" fmla="*/ 52651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187">
                  <a:moveTo>
                    <a:pt x="333" y="14"/>
                  </a:moveTo>
                  <a:cubicBezTo>
                    <a:pt x="242" y="144"/>
                    <a:pt x="0" y="187"/>
                    <a:pt x="0" y="187"/>
                  </a:cubicBezTo>
                  <a:cubicBezTo>
                    <a:pt x="347" y="187"/>
                    <a:pt x="347" y="187"/>
                    <a:pt x="347" y="187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4" y="0"/>
                    <a:pt x="338" y="6"/>
                    <a:pt x="333" y="1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9595644" y="5205412"/>
              <a:ext cx="1302545" cy="703264"/>
            </a:xfrm>
            <a:custGeom>
              <a:avLst/>
              <a:gdLst>
                <a:gd name="T0" fmla="*/ 14 w 347"/>
                <a:gd name="T1" fmla="*/ 14 h 187"/>
                <a:gd name="T2" fmla="*/ 0 w 347"/>
                <a:gd name="T3" fmla="*/ 0 h 187"/>
                <a:gd name="T4" fmla="*/ 0 w 347"/>
                <a:gd name="T5" fmla="*/ 187 h 187"/>
                <a:gd name="T6" fmla="*/ 347 w 347"/>
                <a:gd name="T7" fmla="*/ 187 h 187"/>
                <a:gd name="T8" fmla="*/ 14 w 347"/>
                <a:gd name="T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187">
                  <a:moveTo>
                    <a:pt x="14" y="14"/>
                  </a:moveTo>
                  <a:cubicBezTo>
                    <a:pt x="9" y="6"/>
                    <a:pt x="3" y="0"/>
                    <a:pt x="0" y="0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347" y="187"/>
                    <a:pt x="347" y="187"/>
                    <a:pt x="347" y="187"/>
                  </a:cubicBezTo>
                  <a:cubicBezTo>
                    <a:pt x="347" y="187"/>
                    <a:pt x="105" y="144"/>
                    <a:pt x="14" y="1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854901" y="4516988"/>
            <a:ext cx="2117523" cy="1168400"/>
            <a:chOff x="1706563" y="4518025"/>
            <a:chExt cx="2605088" cy="1390650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1706563" y="4518025"/>
              <a:ext cx="1303338" cy="1390650"/>
            </a:xfrm>
            <a:custGeom>
              <a:avLst/>
              <a:gdLst>
                <a:gd name="T0" fmla="*/ 1250754 w 347"/>
                <a:gd name="T1" fmla="*/ 108997 h 370"/>
                <a:gd name="T2" fmla="*/ 0 w 347"/>
                <a:gd name="T3" fmla="*/ 1390650 h 370"/>
                <a:gd name="T4" fmla="*/ 1303338 w 347"/>
                <a:gd name="T5" fmla="*/ 1390650 h 370"/>
                <a:gd name="T6" fmla="*/ 1303338 w 347"/>
                <a:gd name="T7" fmla="*/ 0 h 370"/>
                <a:gd name="T8" fmla="*/ 1250754 w 347"/>
                <a:gd name="T9" fmla="*/ 108997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370">
                  <a:moveTo>
                    <a:pt x="333" y="29"/>
                  </a:moveTo>
                  <a:cubicBezTo>
                    <a:pt x="242" y="286"/>
                    <a:pt x="0" y="370"/>
                    <a:pt x="0" y="370"/>
                  </a:cubicBezTo>
                  <a:cubicBezTo>
                    <a:pt x="347" y="370"/>
                    <a:pt x="347" y="370"/>
                    <a:pt x="347" y="37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5" y="0"/>
                    <a:pt x="339" y="13"/>
                    <a:pt x="333" y="29"/>
                  </a:cubicBezTo>
                  <a:close/>
                </a:path>
              </a:pathLst>
            </a:custGeom>
            <a:solidFill>
              <a:srgbClr val="657515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3010052" y="4518025"/>
              <a:ext cx="1301599" cy="1390650"/>
            </a:xfrm>
            <a:custGeom>
              <a:avLst/>
              <a:gdLst>
                <a:gd name="T0" fmla="*/ 15 w 347"/>
                <a:gd name="T1" fmla="*/ 29 h 370"/>
                <a:gd name="T2" fmla="*/ 0 w 347"/>
                <a:gd name="T3" fmla="*/ 0 h 370"/>
                <a:gd name="T4" fmla="*/ 0 w 347"/>
                <a:gd name="T5" fmla="*/ 370 h 370"/>
                <a:gd name="T6" fmla="*/ 347 w 347"/>
                <a:gd name="T7" fmla="*/ 370 h 370"/>
                <a:gd name="T8" fmla="*/ 15 w 347"/>
                <a:gd name="T9" fmla="*/ 2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70">
                  <a:moveTo>
                    <a:pt x="15" y="29"/>
                  </a:moveTo>
                  <a:cubicBezTo>
                    <a:pt x="9" y="13"/>
                    <a:pt x="3" y="0"/>
                    <a:pt x="0" y="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347" y="370"/>
                    <a:pt x="347" y="370"/>
                    <a:pt x="347" y="370"/>
                  </a:cubicBezTo>
                  <a:cubicBezTo>
                    <a:pt x="347" y="370"/>
                    <a:pt x="105" y="286"/>
                    <a:pt x="15" y="29"/>
                  </a:cubicBezTo>
                  <a:close/>
                </a:path>
              </a:pathLst>
            </a:custGeom>
            <a:solidFill>
              <a:srgbClr val="65751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54" name="TextBox 53"/>
          <p:cNvSpPr txBox="1">
            <a:spLocks noChangeAspect="1"/>
          </p:cNvSpPr>
          <p:nvPr/>
        </p:nvSpPr>
        <p:spPr>
          <a:xfrm>
            <a:off x="1249125" y="573982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A1BB22"/>
                </a:solidFill>
                <a:latin typeface="FontAwesome" pitchFamily="2" charset="0"/>
              </a:rPr>
              <a:t></a:t>
            </a:r>
            <a:endParaRPr lang="ru-RU" sz="2800" dirty="0">
              <a:solidFill>
                <a:srgbClr val="A1BB22"/>
              </a:solidFill>
            </a:endParaRPr>
          </a:p>
        </p:txBody>
      </p:sp>
      <p:sp>
        <p:nvSpPr>
          <p:cNvPr id="55" name="TextBox 54"/>
          <p:cNvSpPr txBox="1">
            <a:spLocks noChangeAspect="1"/>
          </p:cNvSpPr>
          <p:nvPr/>
        </p:nvSpPr>
        <p:spPr>
          <a:xfrm>
            <a:off x="2324967" y="5742547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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9" name="TextBox 58"/>
          <p:cNvSpPr txBox="1">
            <a:spLocks noChangeAspect="1"/>
          </p:cNvSpPr>
          <p:nvPr/>
        </p:nvSpPr>
        <p:spPr>
          <a:xfrm>
            <a:off x="3434630" y="5740213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C6DE4E"/>
                </a:solidFill>
                <a:latin typeface="FontAwesome" pitchFamily="2" charset="0"/>
              </a:rPr>
              <a:t></a:t>
            </a:r>
            <a:endParaRPr lang="ru-RU" sz="2800" dirty="0">
              <a:solidFill>
                <a:srgbClr val="C6DE4E"/>
              </a:solidFill>
            </a:endParaRPr>
          </a:p>
        </p:txBody>
      </p:sp>
      <p:sp>
        <p:nvSpPr>
          <p:cNvPr id="60" name="TextBox 59"/>
          <p:cNvSpPr txBox="1">
            <a:spLocks noChangeAspect="1"/>
          </p:cNvSpPr>
          <p:nvPr/>
        </p:nvSpPr>
        <p:spPr>
          <a:xfrm>
            <a:off x="4542531" y="5740213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899F1D"/>
                </a:solidFill>
                <a:latin typeface="FontAwesome" pitchFamily="2" charset="0"/>
              </a:rPr>
              <a:t></a:t>
            </a:r>
            <a:endParaRPr lang="ru-RU" sz="2800" dirty="0">
              <a:solidFill>
                <a:srgbClr val="899F1D"/>
              </a:solidFill>
            </a:endParaRPr>
          </a:p>
        </p:txBody>
      </p:sp>
      <p:sp>
        <p:nvSpPr>
          <p:cNvPr id="61" name="TextBox 60"/>
          <p:cNvSpPr txBox="1">
            <a:spLocks noChangeAspect="1"/>
          </p:cNvSpPr>
          <p:nvPr/>
        </p:nvSpPr>
        <p:spPr>
          <a:xfrm>
            <a:off x="5627557" y="573982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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TextBox 62"/>
          <p:cNvSpPr txBox="1">
            <a:spLocks noChangeAspect="1"/>
          </p:cNvSpPr>
          <p:nvPr/>
        </p:nvSpPr>
        <p:spPr>
          <a:xfrm>
            <a:off x="6680308" y="573982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rgbClr val="657515"/>
                </a:solidFill>
                <a:latin typeface="FontAwesome" pitchFamily="2" charset="0"/>
              </a:rPr>
              <a:t></a:t>
            </a:r>
            <a:endParaRPr lang="ru-RU" sz="2800" dirty="0">
              <a:solidFill>
                <a:srgbClr val="657515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31853" y="3385140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507166" y="2452099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3614647" y="3865335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735200" y="3002287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807625" y="4899104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6880546" y="4324349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8654" y="2495295"/>
            <a:ext cx="668942" cy="668942"/>
            <a:chOff x="1148654" y="2495295"/>
            <a:chExt cx="668942" cy="668942"/>
          </a:xfrm>
          <a:solidFill>
            <a:srgbClr val="A1BB22"/>
          </a:solidFill>
        </p:grpSpPr>
        <p:sp>
          <p:nvSpPr>
            <p:cNvPr id="3" name="Teardrop 2"/>
            <p:cNvSpPr/>
            <p:nvPr/>
          </p:nvSpPr>
          <p:spPr>
            <a:xfrm rot="8100000">
              <a:off x="1148654" y="2495295"/>
              <a:ext cx="668942" cy="6689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2857" y="2692096"/>
              <a:ext cx="5405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45%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24496" y="1578810"/>
            <a:ext cx="668942" cy="668942"/>
            <a:chOff x="2224496" y="1578810"/>
            <a:chExt cx="668942" cy="66894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4" name="Teardrop 63"/>
            <p:cNvSpPr/>
            <p:nvPr/>
          </p:nvSpPr>
          <p:spPr>
            <a:xfrm rot="8100000">
              <a:off x="2224496" y="1578810"/>
              <a:ext cx="668942" cy="6689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88170" y="1754837"/>
              <a:ext cx="5405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60%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28843" y="2993479"/>
            <a:ext cx="668942" cy="668942"/>
            <a:chOff x="3328843" y="2993479"/>
            <a:chExt cx="668942" cy="668942"/>
          </a:xfrm>
          <a:solidFill>
            <a:srgbClr val="C6DE4E"/>
          </a:solidFill>
        </p:grpSpPr>
        <p:sp>
          <p:nvSpPr>
            <p:cNvPr id="65" name="Teardrop 64"/>
            <p:cNvSpPr/>
            <p:nvPr/>
          </p:nvSpPr>
          <p:spPr>
            <a:xfrm rot="8100000">
              <a:off x="3328843" y="2993479"/>
              <a:ext cx="668942" cy="6689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89631" y="3183838"/>
              <a:ext cx="5405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30%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44487" y="2106342"/>
            <a:ext cx="668942" cy="668942"/>
            <a:chOff x="4444487" y="2106342"/>
            <a:chExt cx="668942" cy="668942"/>
          </a:xfrm>
          <a:solidFill>
            <a:srgbClr val="899F1D"/>
          </a:solidFill>
        </p:grpSpPr>
        <p:sp>
          <p:nvSpPr>
            <p:cNvPr id="66" name="Teardrop 65"/>
            <p:cNvSpPr/>
            <p:nvPr/>
          </p:nvSpPr>
          <p:spPr>
            <a:xfrm rot="8100000">
              <a:off x="4444487" y="2106342"/>
              <a:ext cx="668942" cy="6689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15962" y="2299548"/>
              <a:ext cx="5405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52%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27086" y="3998428"/>
            <a:ext cx="668942" cy="668942"/>
            <a:chOff x="5527086" y="3998428"/>
            <a:chExt cx="668942" cy="66894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7" name="Teardrop 66"/>
            <p:cNvSpPr/>
            <p:nvPr/>
          </p:nvSpPr>
          <p:spPr>
            <a:xfrm rot="8100000">
              <a:off x="5527086" y="3998428"/>
              <a:ext cx="668942" cy="6689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97053" y="4179010"/>
              <a:ext cx="5405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12%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84608" y="3420580"/>
            <a:ext cx="668942" cy="668942"/>
            <a:chOff x="6584608" y="3420580"/>
            <a:chExt cx="668942" cy="668942"/>
          </a:xfrm>
          <a:solidFill>
            <a:srgbClr val="657515"/>
          </a:solidFill>
        </p:grpSpPr>
        <p:sp>
          <p:nvSpPr>
            <p:cNvPr id="68" name="Teardrop 67"/>
            <p:cNvSpPr/>
            <p:nvPr/>
          </p:nvSpPr>
          <p:spPr>
            <a:xfrm rot="8100000">
              <a:off x="6584608" y="3420580"/>
              <a:ext cx="668942" cy="6689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55293" y="3601162"/>
              <a:ext cx="5405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30%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93" name="Teardrop 9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4" name="Teardrop 9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5" name="Teardrop 9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8" name="Rectangle 9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Rectangle 9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1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Triangle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72143" y="1532435"/>
            <a:ext cx="2471743" cy="4567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47582" y="2345508"/>
            <a:ext cx="3592875" cy="2939916"/>
          </a:xfrm>
          <a:prstGeom prst="rect">
            <a:avLst/>
          </a:prstGeom>
          <a:solidFill>
            <a:srgbClr val="F2F2F2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A1BB22"/>
                </a:solidFill>
                <a:latin typeface="FontAwesome" pitchFamily="2" charset="0"/>
              </a:rPr>
              <a:t></a:t>
            </a:r>
            <a:endParaRPr lang="en-US" dirty="0">
              <a:solidFill>
                <a:srgbClr val="A1BB22"/>
              </a:solidFill>
            </a:endParaRPr>
          </a:p>
          <a:p>
            <a:pPr algn="ctr"/>
            <a:r>
              <a:rPr lang="en-US" sz="3600" dirty="0" smtClean="0">
                <a:solidFill>
                  <a:srgbClr val="A1BB22"/>
                </a:solidFill>
                <a:latin typeface="Lato Black" panose="020F0A02020204030203" pitchFamily="34" charset="0"/>
              </a:rPr>
              <a:t>COMPANY</a:t>
            </a:r>
          </a:p>
          <a:p>
            <a:pPr algn="ctr"/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Best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results are with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7226" y="1483614"/>
            <a:ext cx="7414200" cy="1569660"/>
            <a:chOff x="507226" y="1483614"/>
            <a:chExt cx="7414200" cy="1569660"/>
          </a:xfrm>
        </p:grpSpPr>
        <p:sp>
          <p:nvSpPr>
            <p:cNvPr id="2" name="Rectangle 1"/>
            <p:cNvSpPr/>
            <p:nvPr/>
          </p:nvSpPr>
          <p:spPr>
            <a:xfrm>
              <a:off x="507226" y="1532435"/>
              <a:ext cx="7069231" cy="1472019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0" rtlCol="0" anchor="ctr"/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What we do</a:t>
              </a:r>
              <a:endParaRPr lang="en-US" sz="20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80000"/>
                </a:lnSpc>
              </a:pPr>
              <a:endParaRPr lang="en-US" sz="16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velit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mi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pellentesqueposuere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Donec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id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fermentum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nisl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Nam dictum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fringilla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nunc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eu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porttitor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nisi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pharetra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id.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3423" y="1483614"/>
              <a:ext cx="8980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prstClr val="white">
                      <a:lumMod val="95000"/>
                    </a:prstClr>
                  </a:solidFill>
                  <a:latin typeface="Lato Black" panose="020F0A02020204030203" pitchFamily="34" charset="0"/>
                </a:rPr>
                <a:t>1</a:t>
              </a:r>
              <a:endParaRPr lang="en-US" sz="9600" dirty="0">
                <a:solidFill>
                  <a:prstClr val="white">
                    <a:lumMod val="9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2912" y="3036152"/>
            <a:ext cx="7418513" cy="1569660"/>
            <a:chOff x="502912" y="3036152"/>
            <a:chExt cx="7418513" cy="1569660"/>
          </a:xfrm>
        </p:grpSpPr>
        <p:sp>
          <p:nvSpPr>
            <p:cNvPr id="27" name="Rectangle 26"/>
            <p:cNvSpPr/>
            <p:nvPr/>
          </p:nvSpPr>
          <p:spPr>
            <a:xfrm>
              <a:off x="502912" y="3080114"/>
              <a:ext cx="7069231" cy="147201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0" rtlCol="0" anchor="ctr"/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prstClr val="white"/>
                  </a:solidFill>
                  <a:latin typeface="Lato" panose="020F0502020204030203" pitchFamily="34" charset="0"/>
                </a:rPr>
                <a:t>What we </a:t>
              </a:r>
              <a:r>
                <a:rPr lang="en-US" sz="20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offer</a:t>
              </a:r>
              <a:endParaRPr lang="en-US" sz="20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80000"/>
                </a:lnSpc>
              </a:pPr>
              <a:endParaRPr lang="en-US" sz="16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velit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mi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pellentesqueposuere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Donec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id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fermentum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nisl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23422" y="3036152"/>
              <a:ext cx="8980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prstClr val="white">
                      <a:lumMod val="95000"/>
                    </a:prstClr>
                  </a:solidFill>
                  <a:latin typeface="Lato Black" panose="020F0A02020204030203" pitchFamily="34" charset="0"/>
                </a:rPr>
                <a:t>2</a:t>
              </a:r>
              <a:endParaRPr lang="en-US" sz="9600" dirty="0">
                <a:solidFill>
                  <a:prstClr val="white">
                    <a:lumMod val="9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2912" y="4552133"/>
            <a:ext cx="7418515" cy="1569660"/>
            <a:chOff x="502912" y="4552133"/>
            <a:chExt cx="7418515" cy="1569660"/>
          </a:xfrm>
        </p:grpSpPr>
        <p:sp>
          <p:nvSpPr>
            <p:cNvPr id="28" name="Rectangle 27"/>
            <p:cNvSpPr/>
            <p:nvPr/>
          </p:nvSpPr>
          <p:spPr>
            <a:xfrm>
              <a:off x="502912" y="4627793"/>
              <a:ext cx="7069231" cy="1472019"/>
            </a:xfrm>
            <a:prstGeom prst="rect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0" rtlCol="0" anchor="ctr"/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What are our results</a:t>
              </a:r>
              <a:endParaRPr lang="en-US" sz="20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80000"/>
                </a:lnSpc>
              </a:pPr>
              <a:endParaRPr lang="en-US" sz="16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velit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mi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pellentesqueposuere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23424" y="4552133"/>
              <a:ext cx="8980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prstClr val="white">
                      <a:lumMod val="95000"/>
                    </a:prstClr>
                  </a:solidFill>
                  <a:latin typeface="Lato Black" panose="020F0A02020204030203" pitchFamily="34" charset="0"/>
                </a:rPr>
                <a:t>3</a:t>
              </a:r>
              <a:endParaRPr lang="en-US" sz="9600" dirty="0">
                <a:solidFill>
                  <a:prstClr val="white">
                    <a:lumMod val="9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1" name="Teardrop 4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6" name="Rectangle 4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6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Circle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Connections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21" name="Isosceles Triangle 20"/>
          <p:cNvSpPr/>
          <p:nvPr/>
        </p:nvSpPr>
        <p:spPr>
          <a:xfrm rot="13674748">
            <a:off x="4877415" y="2281548"/>
            <a:ext cx="101600" cy="1843314"/>
          </a:xfrm>
          <a:prstGeom prst="triangle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8943721" flipH="1">
            <a:off x="6383679" y="2191556"/>
            <a:ext cx="101600" cy="1906652"/>
          </a:xfrm>
          <a:prstGeom prst="triangle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rot="6358749" flipH="1">
            <a:off x="6917366" y="1818403"/>
            <a:ext cx="101600" cy="1466811"/>
          </a:xfrm>
          <a:prstGeom prst="triangle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501015" y="1908055"/>
            <a:ext cx="827315" cy="827315"/>
          </a:xfrm>
          <a:prstGeom prst="ellipse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01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 rot="16200000" flipH="1">
            <a:off x="6368573" y="4242175"/>
            <a:ext cx="101600" cy="2429836"/>
          </a:xfrm>
          <a:prstGeom prst="triangle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9652835" flipH="1">
            <a:off x="7312566" y="3690538"/>
            <a:ext cx="101600" cy="1906652"/>
          </a:xfrm>
          <a:prstGeom prst="triangle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1004593" flipH="1">
            <a:off x="8282610" y="4352614"/>
            <a:ext cx="101600" cy="1113444"/>
          </a:xfrm>
          <a:prstGeom prst="triangle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1894" y="5085397"/>
            <a:ext cx="957943" cy="957943"/>
          </a:xfrm>
          <a:prstGeom prst="ellipse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03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 rot="15057229" flipH="1">
            <a:off x="7163492" y="2340520"/>
            <a:ext cx="101600" cy="2916965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11627016" flipH="1">
            <a:off x="8558708" y="3338545"/>
            <a:ext cx="101600" cy="1113444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 rot="17067092" flipH="1">
            <a:off x="8120147" y="2323764"/>
            <a:ext cx="101600" cy="1113444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19837" y="2857378"/>
            <a:ext cx="656674" cy="65667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04</a:t>
            </a:r>
            <a:endParaRPr lang="en-US" sz="16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rot="2810845">
            <a:off x="3554944" y="3496318"/>
            <a:ext cx="101600" cy="1843314"/>
          </a:xfrm>
          <a:prstGeom prst="triangle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5400000">
            <a:off x="4121076" y="4333216"/>
            <a:ext cx="101600" cy="2247751"/>
          </a:xfrm>
          <a:prstGeom prst="triangle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4263180">
            <a:off x="4477442" y="3265754"/>
            <a:ext cx="101600" cy="2916965"/>
          </a:xfrm>
          <a:prstGeom prst="triangle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64014" y="4860427"/>
            <a:ext cx="827315" cy="827315"/>
          </a:xfrm>
          <a:prstGeom prst="ellipse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02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83463" y="4994981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C6DE4E"/>
                </a:solidFill>
                <a:latin typeface="FontAwesome" pitchFamily="2" charset="0"/>
              </a:rPr>
              <a:t></a:t>
            </a:r>
            <a:endParaRPr lang="en-US" sz="2800" dirty="0" smtClean="0">
              <a:solidFill>
                <a:srgbClr val="C6DE4E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C6DE4E"/>
                </a:solidFill>
                <a:latin typeface="Lato Black" panose="020F0A02020204030203" pitchFamily="34" charset="0"/>
              </a:rPr>
              <a:t>Option 3</a:t>
            </a:r>
            <a:endParaRPr lang="en-US" sz="1400" dirty="0">
              <a:solidFill>
                <a:srgbClr val="C6DE4E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76511" y="2633818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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Option 4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2142" y="4836904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657515"/>
                </a:solidFill>
                <a:latin typeface="FontAwesome" pitchFamily="2" charset="0"/>
              </a:rPr>
              <a:t></a:t>
            </a:r>
            <a:endParaRPr lang="en-US" sz="2800" dirty="0" smtClean="0">
              <a:solidFill>
                <a:srgbClr val="657515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657515"/>
                </a:solidFill>
                <a:latin typeface="Lato Black" panose="020F0A02020204030203" pitchFamily="34" charset="0"/>
              </a:rPr>
              <a:t>Option 2</a:t>
            </a:r>
            <a:endParaRPr lang="en-US" sz="1400" dirty="0">
              <a:solidFill>
                <a:srgbClr val="657515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80312" y="1712546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A1BB22"/>
                </a:solidFill>
                <a:latin typeface="FontAwesome" pitchFamily="2" charset="0"/>
              </a:rPr>
              <a:t></a:t>
            </a:r>
            <a:endParaRPr lang="en-US" sz="2800" dirty="0" smtClean="0">
              <a:solidFill>
                <a:srgbClr val="A1BB22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A1BB22"/>
                </a:solidFill>
                <a:latin typeface="Lato Black" panose="020F0A02020204030203" pitchFamily="34" charset="0"/>
              </a:rPr>
              <a:t>Option 1</a:t>
            </a:r>
            <a:endParaRPr lang="en-US" sz="1400" dirty="0">
              <a:solidFill>
                <a:srgbClr val="A1BB22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6" name="Teardrop 5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Teardrop 5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1" name="Rectangle 6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941998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36342" y="4715224"/>
            <a:ext cx="3226393" cy="769257"/>
            <a:chOff x="6183061" y="2051097"/>
            <a:chExt cx="3226393" cy="769257"/>
          </a:xfrm>
        </p:grpSpPr>
        <p:sp>
          <p:nvSpPr>
            <p:cNvPr id="55" name="Rounded Rectangle 54"/>
            <p:cNvSpPr/>
            <p:nvPr/>
          </p:nvSpPr>
          <p:spPr>
            <a:xfrm>
              <a:off x="6183061" y="2051097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8698499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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67661" y="2170966"/>
              <a:ext cx="21920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pPr algn="r"/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Bulb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Graphic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36343" y="2190262"/>
            <a:ext cx="3226393" cy="769257"/>
            <a:chOff x="925382" y="2051096"/>
            <a:chExt cx="3226393" cy="769257"/>
          </a:xfrm>
        </p:grpSpPr>
        <p:sp>
          <p:nvSpPr>
            <p:cNvPr id="53" name="Rounded Rectangle 52"/>
            <p:cNvSpPr/>
            <p:nvPr/>
          </p:nvSpPr>
          <p:spPr>
            <a:xfrm>
              <a:off x="925382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440820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03005" y="2175778"/>
              <a:ext cx="2304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pPr algn="r"/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36343" y="3439880"/>
            <a:ext cx="3226393" cy="769257"/>
            <a:chOff x="3245360" y="2141954"/>
            <a:chExt cx="3226393" cy="769257"/>
          </a:xfrm>
        </p:grpSpPr>
        <p:sp>
          <p:nvSpPr>
            <p:cNvPr id="54" name="Rounded Rectangle 53"/>
            <p:cNvSpPr/>
            <p:nvPr/>
          </p:nvSpPr>
          <p:spPr>
            <a:xfrm>
              <a:off x="3245360" y="2141954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763795" y="2223391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38076" y="2279466"/>
              <a:ext cx="20918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pPr algn="r"/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72189" y="4715227"/>
            <a:ext cx="3226393" cy="769257"/>
            <a:chOff x="8864465" y="2051096"/>
            <a:chExt cx="3226393" cy="769257"/>
          </a:xfrm>
        </p:grpSpPr>
        <p:sp>
          <p:nvSpPr>
            <p:cNvPr id="56" name="Rounded Rectangle 55"/>
            <p:cNvSpPr/>
            <p:nvPr/>
          </p:nvSpPr>
          <p:spPr>
            <a:xfrm>
              <a:off x="8864465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967787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562733" y="2180543"/>
              <a:ext cx="22349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772188" y="2194612"/>
            <a:ext cx="3226393" cy="769257"/>
            <a:chOff x="925382" y="2051096"/>
            <a:chExt cx="3226393" cy="769257"/>
          </a:xfrm>
        </p:grpSpPr>
        <p:sp>
          <p:nvSpPr>
            <p:cNvPr id="66" name="Rounded Rectangle 65"/>
            <p:cNvSpPr/>
            <p:nvPr/>
          </p:nvSpPr>
          <p:spPr>
            <a:xfrm>
              <a:off x="925382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02393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white"/>
                  </a:solidFill>
                  <a:latin typeface="FontAwesome" pitchFamily="2" charset="0"/>
                </a:rPr>
                <a:t>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60106" y="2171428"/>
              <a:ext cx="2304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772187" y="3438984"/>
            <a:ext cx="3226393" cy="769257"/>
            <a:chOff x="925382" y="2051096"/>
            <a:chExt cx="3226393" cy="769257"/>
          </a:xfrm>
        </p:grpSpPr>
        <p:sp>
          <p:nvSpPr>
            <p:cNvPr id="71" name="Rounded Rectangle 70"/>
            <p:cNvSpPr/>
            <p:nvPr/>
          </p:nvSpPr>
          <p:spPr>
            <a:xfrm>
              <a:off x="925382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02393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white"/>
                  </a:solidFill>
                  <a:latin typeface="FontAwesome" pitchFamily="2" charset="0"/>
                </a:rPr>
                <a:t>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60106" y="2171428"/>
              <a:ext cx="2304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644003" y="1623173"/>
            <a:ext cx="2846919" cy="4364727"/>
            <a:chOff x="4330495" y="1808211"/>
            <a:chExt cx="2846919" cy="4364727"/>
          </a:xfrm>
        </p:grpSpPr>
        <p:grpSp>
          <p:nvGrpSpPr>
            <p:cNvPr id="75" name="Group 74"/>
            <p:cNvGrpSpPr/>
            <p:nvPr/>
          </p:nvGrpSpPr>
          <p:grpSpPr>
            <a:xfrm>
              <a:off x="4330495" y="1808211"/>
              <a:ext cx="2846919" cy="4364727"/>
              <a:chOff x="5395207" y="3009059"/>
              <a:chExt cx="1064569" cy="1632134"/>
            </a:xfrm>
            <a:solidFill>
              <a:schemeClr val="bg1">
                <a:lumMod val="75000"/>
              </a:schemeClr>
            </a:solidFill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395207" y="3009059"/>
                <a:ext cx="1064569" cy="1205693"/>
              </a:xfrm>
              <a:custGeom>
                <a:avLst/>
                <a:gdLst>
                  <a:gd name="T0" fmla="*/ 72 w 144"/>
                  <a:gd name="T1" fmla="*/ 0 h 164"/>
                  <a:gd name="T2" fmla="*/ 0 w 144"/>
                  <a:gd name="T3" fmla="*/ 71 h 164"/>
                  <a:gd name="T4" fmla="*/ 13 w 144"/>
                  <a:gd name="T5" fmla="*/ 112 h 164"/>
                  <a:gd name="T6" fmla="*/ 19 w 144"/>
                  <a:gd name="T7" fmla="*/ 125 h 164"/>
                  <a:gd name="T8" fmla="*/ 25 w 144"/>
                  <a:gd name="T9" fmla="*/ 137 h 164"/>
                  <a:gd name="T10" fmla="*/ 33 w 144"/>
                  <a:gd name="T11" fmla="*/ 163 h 164"/>
                  <a:gd name="T12" fmla="*/ 33 w 144"/>
                  <a:gd name="T13" fmla="*/ 164 h 164"/>
                  <a:gd name="T14" fmla="*/ 47 w 144"/>
                  <a:gd name="T15" fmla="*/ 164 h 164"/>
                  <a:gd name="T16" fmla="*/ 46 w 144"/>
                  <a:gd name="T17" fmla="*/ 159 h 164"/>
                  <a:gd name="T18" fmla="*/ 37 w 144"/>
                  <a:gd name="T19" fmla="*/ 133 h 164"/>
                  <a:gd name="T20" fmla="*/ 31 w 144"/>
                  <a:gd name="T21" fmla="*/ 119 h 164"/>
                  <a:gd name="T22" fmla="*/ 25 w 144"/>
                  <a:gd name="T23" fmla="*/ 106 h 164"/>
                  <a:gd name="T24" fmla="*/ 25 w 144"/>
                  <a:gd name="T25" fmla="*/ 106 h 164"/>
                  <a:gd name="T26" fmla="*/ 14 w 144"/>
                  <a:gd name="T27" fmla="*/ 71 h 164"/>
                  <a:gd name="T28" fmla="*/ 72 w 144"/>
                  <a:gd name="T29" fmla="*/ 13 h 164"/>
                  <a:gd name="T30" fmla="*/ 131 w 144"/>
                  <a:gd name="T31" fmla="*/ 71 h 164"/>
                  <a:gd name="T32" fmla="*/ 120 w 144"/>
                  <a:gd name="T33" fmla="*/ 107 h 164"/>
                  <a:gd name="T34" fmla="*/ 113 w 144"/>
                  <a:gd name="T35" fmla="*/ 119 h 164"/>
                  <a:gd name="T36" fmla="*/ 107 w 144"/>
                  <a:gd name="T37" fmla="*/ 133 h 164"/>
                  <a:gd name="T38" fmla="*/ 99 w 144"/>
                  <a:gd name="T39" fmla="*/ 159 h 164"/>
                  <a:gd name="T40" fmla="*/ 97 w 144"/>
                  <a:gd name="T41" fmla="*/ 164 h 164"/>
                  <a:gd name="T42" fmla="*/ 111 w 144"/>
                  <a:gd name="T43" fmla="*/ 164 h 164"/>
                  <a:gd name="T44" fmla="*/ 112 w 144"/>
                  <a:gd name="T45" fmla="*/ 163 h 164"/>
                  <a:gd name="T46" fmla="*/ 120 w 144"/>
                  <a:gd name="T47" fmla="*/ 137 h 164"/>
                  <a:gd name="T48" fmla="*/ 125 w 144"/>
                  <a:gd name="T49" fmla="*/ 125 h 164"/>
                  <a:gd name="T50" fmla="*/ 131 w 144"/>
                  <a:gd name="T51" fmla="*/ 113 h 164"/>
                  <a:gd name="T52" fmla="*/ 144 w 144"/>
                  <a:gd name="T53" fmla="*/ 71 h 164"/>
                  <a:gd name="T54" fmla="*/ 72 w 144"/>
                  <a:gd name="T5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164">
                    <a:moveTo>
                      <a:pt x="72" y="0"/>
                    </a:moveTo>
                    <a:cubicBezTo>
                      <a:pt x="33" y="0"/>
                      <a:pt x="0" y="32"/>
                      <a:pt x="0" y="71"/>
                    </a:cubicBezTo>
                    <a:cubicBezTo>
                      <a:pt x="0" y="87"/>
                      <a:pt x="7" y="101"/>
                      <a:pt x="13" y="112"/>
                    </a:cubicBezTo>
                    <a:cubicBezTo>
                      <a:pt x="13" y="113"/>
                      <a:pt x="17" y="121"/>
                      <a:pt x="19" y="125"/>
                    </a:cubicBezTo>
                    <a:cubicBezTo>
                      <a:pt x="21" y="129"/>
                      <a:pt x="23" y="133"/>
                      <a:pt x="25" y="137"/>
                    </a:cubicBezTo>
                    <a:cubicBezTo>
                      <a:pt x="28" y="145"/>
                      <a:pt x="30" y="154"/>
                      <a:pt x="33" y="163"/>
                    </a:cubicBezTo>
                    <a:cubicBezTo>
                      <a:pt x="33" y="163"/>
                      <a:pt x="33" y="164"/>
                      <a:pt x="33" y="164"/>
                    </a:cubicBezTo>
                    <a:cubicBezTo>
                      <a:pt x="47" y="164"/>
                      <a:pt x="47" y="164"/>
                      <a:pt x="47" y="164"/>
                    </a:cubicBezTo>
                    <a:cubicBezTo>
                      <a:pt x="47" y="163"/>
                      <a:pt x="46" y="161"/>
                      <a:pt x="46" y="159"/>
                    </a:cubicBezTo>
                    <a:cubicBezTo>
                      <a:pt x="43" y="150"/>
                      <a:pt x="40" y="141"/>
                      <a:pt x="37" y="133"/>
                    </a:cubicBezTo>
                    <a:cubicBezTo>
                      <a:pt x="35" y="128"/>
                      <a:pt x="33" y="123"/>
                      <a:pt x="31" y="119"/>
                    </a:cubicBezTo>
                    <a:cubicBezTo>
                      <a:pt x="29" y="115"/>
                      <a:pt x="25" y="106"/>
                      <a:pt x="25" y="106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18" y="93"/>
                      <a:pt x="14" y="83"/>
                      <a:pt x="14" y="71"/>
                    </a:cubicBezTo>
                    <a:cubicBezTo>
                      <a:pt x="14" y="39"/>
                      <a:pt x="40" y="13"/>
                      <a:pt x="72" y="13"/>
                    </a:cubicBezTo>
                    <a:cubicBezTo>
                      <a:pt x="104" y="13"/>
                      <a:pt x="131" y="39"/>
                      <a:pt x="131" y="71"/>
                    </a:cubicBezTo>
                    <a:cubicBezTo>
                      <a:pt x="131" y="84"/>
                      <a:pt x="126" y="94"/>
                      <a:pt x="120" y="107"/>
                    </a:cubicBezTo>
                    <a:cubicBezTo>
                      <a:pt x="119" y="107"/>
                      <a:pt x="115" y="115"/>
                      <a:pt x="113" y="119"/>
                    </a:cubicBezTo>
                    <a:cubicBezTo>
                      <a:pt x="111" y="123"/>
                      <a:pt x="109" y="127"/>
                      <a:pt x="107" y="133"/>
                    </a:cubicBezTo>
                    <a:cubicBezTo>
                      <a:pt x="104" y="141"/>
                      <a:pt x="101" y="150"/>
                      <a:pt x="99" y="159"/>
                    </a:cubicBezTo>
                    <a:cubicBezTo>
                      <a:pt x="98" y="161"/>
                      <a:pt x="98" y="163"/>
                      <a:pt x="97" y="164"/>
                    </a:cubicBezTo>
                    <a:cubicBezTo>
                      <a:pt x="111" y="164"/>
                      <a:pt x="111" y="164"/>
                      <a:pt x="111" y="164"/>
                    </a:cubicBezTo>
                    <a:cubicBezTo>
                      <a:pt x="111" y="164"/>
                      <a:pt x="111" y="163"/>
                      <a:pt x="112" y="163"/>
                    </a:cubicBezTo>
                    <a:cubicBezTo>
                      <a:pt x="114" y="154"/>
                      <a:pt x="117" y="146"/>
                      <a:pt x="120" y="137"/>
                    </a:cubicBezTo>
                    <a:cubicBezTo>
                      <a:pt x="122" y="133"/>
                      <a:pt x="123" y="129"/>
                      <a:pt x="125" y="125"/>
                    </a:cubicBezTo>
                    <a:cubicBezTo>
                      <a:pt x="127" y="121"/>
                      <a:pt x="131" y="113"/>
                      <a:pt x="131" y="113"/>
                    </a:cubicBezTo>
                    <a:cubicBezTo>
                      <a:pt x="139" y="99"/>
                      <a:pt x="144" y="86"/>
                      <a:pt x="144" y="71"/>
                    </a:cubicBezTo>
                    <a:cubicBezTo>
                      <a:pt x="144" y="32"/>
                      <a:pt x="112" y="0"/>
                      <a:pt x="72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5637572" y="4383485"/>
                <a:ext cx="576767" cy="257708"/>
              </a:xfrm>
              <a:custGeom>
                <a:avLst/>
                <a:gdLst>
                  <a:gd name="T0" fmla="*/ 0 w 78"/>
                  <a:gd name="T1" fmla="*/ 6 h 35"/>
                  <a:gd name="T2" fmla="*/ 15 w 78"/>
                  <a:gd name="T3" fmla="*/ 20 h 35"/>
                  <a:gd name="T4" fmla="*/ 19 w 78"/>
                  <a:gd name="T5" fmla="*/ 20 h 35"/>
                  <a:gd name="T6" fmla="*/ 19 w 78"/>
                  <a:gd name="T7" fmla="*/ 21 h 35"/>
                  <a:gd name="T8" fmla="*/ 33 w 78"/>
                  <a:gd name="T9" fmla="*/ 35 h 35"/>
                  <a:gd name="T10" fmla="*/ 46 w 78"/>
                  <a:gd name="T11" fmla="*/ 35 h 35"/>
                  <a:gd name="T12" fmla="*/ 60 w 78"/>
                  <a:gd name="T13" fmla="*/ 21 h 35"/>
                  <a:gd name="T14" fmla="*/ 60 w 78"/>
                  <a:gd name="T15" fmla="*/ 20 h 35"/>
                  <a:gd name="T16" fmla="*/ 64 w 78"/>
                  <a:gd name="T17" fmla="*/ 20 h 35"/>
                  <a:gd name="T18" fmla="*/ 78 w 78"/>
                  <a:gd name="T19" fmla="*/ 6 h 35"/>
                  <a:gd name="T20" fmla="*/ 78 w 78"/>
                  <a:gd name="T21" fmla="*/ 0 h 35"/>
                  <a:gd name="T22" fmla="*/ 0 w 78"/>
                  <a:gd name="T23" fmla="*/ 0 h 35"/>
                  <a:gd name="T24" fmla="*/ 0 w 78"/>
                  <a:gd name="T25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35">
                    <a:moveTo>
                      <a:pt x="0" y="6"/>
                    </a:moveTo>
                    <a:cubicBezTo>
                      <a:pt x="0" y="14"/>
                      <a:pt x="7" y="20"/>
                      <a:pt x="15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9"/>
                      <a:pt x="25" y="35"/>
                      <a:pt x="33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53" y="35"/>
                      <a:pt x="60" y="29"/>
                      <a:pt x="60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72" y="20"/>
                      <a:pt x="78" y="14"/>
                      <a:pt x="78" y="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Rectangle 7"/>
              <p:cNvSpPr>
                <a:spLocks noChangeArrowheads="1"/>
              </p:cNvSpPr>
              <p:nvPr/>
            </p:nvSpPr>
            <p:spPr bwMode="auto">
              <a:xfrm>
                <a:off x="5637574" y="4273042"/>
                <a:ext cx="576769" cy="5829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6" name="TextBox 75"/>
            <p:cNvSpPr txBox="1">
              <a:spLocks noChangeAspect="1"/>
            </p:cNvSpPr>
            <p:nvPr/>
          </p:nvSpPr>
          <p:spPr>
            <a:xfrm>
              <a:off x="6011861" y="227784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ontAwesome" pitchFamily="2" charset="0"/>
                </a:rPr>
                <a:t></a:t>
              </a:r>
              <a:endPara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7" name="TextBox 76"/>
            <p:cNvSpPr txBox="1">
              <a:spLocks noChangeAspect="1"/>
            </p:cNvSpPr>
            <p:nvPr/>
          </p:nvSpPr>
          <p:spPr>
            <a:xfrm>
              <a:off x="5971321" y="417722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srgbClr val="C6DE4E"/>
                  </a:solidFill>
                  <a:latin typeface="FontAwesome" pitchFamily="2" charset="0"/>
                </a:rPr>
                <a:t></a:t>
              </a:r>
              <a:endParaRPr lang="ru-RU" sz="2800" dirty="0">
                <a:solidFill>
                  <a:srgbClr val="C6DE4E"/>
                </a:solidFill>
              </a:endParaRPr>
            </a:p>
          </p:txBody>
        </p:sp>
        <p:sp>
          <p:nvSpPr>
            <p:cNvPr id="78" name="TextBox 77"/>
            <p:cNvSpPr txBox="1">
              <a:spLocks noChangeAspect="1"/>
            </p:cNvSpPr>
            <p:nvPr/>
          </p:nvSpPr>
          <p:spPr>
            <a:xfrm>
              <a:off x="5172217" y="420747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rgbClr val="A1BC1F"/>
                  </a:solidFill>
                  <a:latin typeface="FontAwesome" pitchFamily="2" charset="0"/>
                </a:rPr>
                <a:t></a:t>
              </a:r>
              <a:endParaRPr lang="ru-RU" sz="4000" dirty="0">
                <a:solidFill>
                  <a:srgbClr val="A1BC1F"/>
                </a:solidFill>
              </a:endParaRPr>
            </a:p>
          </p:txBody>
        </p:sp>
        <p:sp>
          <p:nvSpPr>
            <p:cNvPr id="79" name="TextBox 78"/>
            <p:cNvSpPr txBox="1">
              <a:spLocks noChangeAspect="1"/>
            </p:cNvSpPr>
            <p:nvPr/>
          </p:nvSpPr>
          <p:spPr>
            <a:xfrm rot="2852658">
              <a:off x="4978639" y="342327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srgbClr val="404040"/>
                  </a:solidFill>
                  <a:latin typeface="FontAwesome" pitchFamily="2" charset="0"/>
                </a:rPr>
                <a:t></a:t>
              </a:r>
              <a:endParaRPr lang="ru-RU" sz="2800" dirty="0">
                <a:solidFill>
                  <a:srgbClr val="404040"/>
                </a:solidFill>
              </a:endParaRPr>
            </a:p>
          </p:txBody>
        </p:sp>
        <p:sp>
          <p:nvSpPr>
            <p:cNvPr id="80" name="TextBox 79"/>
            <p:cNvSpPr txBox="1">
              <a:spLocks noChangeAspect="1"/>
            </p:cNvSpPr>
            <p:nvPr/>
          </p:nvSpPr>
          <p:spPr>
            <a:xfrm>
              <a:off x="5556218" y="278231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7200" dirty="0">
                  <a:solidFill>
                    <a:srgbClr val="A1BB22"/>
                  </a:solidFill>
                  <a:latin typeface="FontAwesome" pitchFamily="2" charset="0"/>
                </a:rPr>
                <a:t></a:t>
              </a:r>
              <a:endParaRPr lang="ru-RU" sz="7200" dirty="0">
                <a:solidFill>
                  <a:srgbClr val="A1BB22"/>
                </a:solidFill>
              </a:endParaRPr>
            </a:p>
          </p:txBody>
        </p:sp>
        <p:sp>
          <p:nvSpPr>
            <p:cNvPr id="81" name="TextBox 80"/>
            <p:cNvSpPr txBox="1">
              <a:spLocks noChangeAspect="1"/>
            </p:cNvSpPr>
            <p:nvPr/>
          </p:nvSpPr>
          <p:spPr>
            <a:xfrm>
              <a:off x="6236952" y="325993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657515"/>
                  </a:solidFill>
                  <a:latin typeface="FontAwesome" pitchFamily="2" charset="0"/>
                </a:rPr>
                <a:t></a:t>
              </a:r>
              <a:endParaRPr lang="ru-RU" sz="2800" dirty="0">
                <a:solidFill>
                  <a:srgbClr val="657515"/>
                </a:solidFill>
              </a:endParaRPr>
            </a:p>
          </p:txBody>
        </p:sp>
        <p:sp>
          <p:nvSpPr>
            <p:cNvPr id="82" name="TextBox 81"/>
            <p:cNvSpPr txBox="1">
              <a:spLocks noChangeAspect="1"/>
            </p:cNvSpPr>
            <p:nvPr/>
          </p:nvSpPr>
          <p:spPr>
            <a:xfrm>
              <a:off x="5074993" y="227764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>
                      <a:lumMod val="75000"/>
                    </a:prstClr>
                  </a:solidFill>
                  <a:latin typeface="FontAwesome" pitchFamily="2" charset="0"/>
                </a:rPr>
                <a:t></a:t>
              </a:r>
              <a:endParaRPr lang="ru-RU" sz="24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4690992" y="2588350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FontAwesome" pitchFamily="2" charset="0"/>
                </a:rPr>
                <a:t></a:t>
              </a:r>
              <a:endParaRPr lang="ru-RU" sz="16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5586262" y="212466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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4938217" y="2932147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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5352262" y="3576440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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6277187" y="286294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75000"/>
                    </a:prstClr>
                  </a:solidFill>
                  <a:latin typeface="FontAwesome" pitchFamily="2" charset="0"/>
                </a:rPr>
                <a:t></a:t>
              </a:r>
              <a:endParaRPr lang="ru-RU" sz="16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88" name="TextBox 87"/>
            <p:cNvSpPr txBox="1">
              <a:spLocks noChangeAspect="1"/>
            </p:cNvSpPr>
            <p:nvPr/>
          </p:nvSpPr>
          <p:spPr>
            <a:xfrm>
              <a:off x="4627005" y="322047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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9" name="TextBox 88"/>
            <p:cNvSpPr txBox="1">
              <a:spLocks noChangeAspect="1"/>
            </p:cNvSpPr>
            <p:nvPr/>
          </p:nvSpPr>
          <p:spPr>
            <a:xfrm>
              <a:off x="5668264" y="385516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>
                      <a:lumMod val="75000"/>
                    </a:prstClr>
                  </a:solidFill>
                  <a:latin typeface="FontAwesome" pitchFamily="2" charset="0"/>
                </a:rPr>
                <a:t></a:t>
              </a:r>
              <a:endParaRPr lang="ru-RU" sz="24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90" name="TextBox 89"/>
            <p:cNvSpPr txBox="1">
              <a:spLocks noChangeAspect="1"/>
            </p:cNvSpPr>
            <p:nvPr/>
          </p:nvSpPr>
          <p:spPr>
            <a:xfrm>
              <a:off x="5311498" y="465724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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1" name="TextBox 90"/>
            <p:cNvSpPr txBox="1">
              <a:spLocks noChangeAspect="1"/>
            </p:cNvSpPr>
            <p:nvPr/>
          </p:nvSpPr>
          <p:spPr>
            <a:xfrm>
              <a:off x="5633488" y="433310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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2" name="TextBox 91"/>
            <p:cNvSpPr txBox="1">
              <a:spLocks noChangeAspect="1"/>
            </p:cNvSpPr>
            <p:nvPr/>
          </p:nvSpPr>
          <p:spPr>
            <a:xfrm>
              <a:off x="4982445" y="3810440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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3" name="TextBox 92"/>
            <p:cNvSpPr txBox="1">
              <a:spLocks noChangeAspect="1"/>
            </p:cNvSpPr>
            <p:nvPr/>
          </p:nvSpPr>
          <p:spPr>
            <a:xfrm>
              <a:off x="5834730" y="461611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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4" name="TextBox 93"/>
            <p:cNvSpPr txBox="1">
              <a:spLocks noChangeAspect="1"/>
            </p:cNvSpPr>
            <p:nvPr/>
          </p:nvSpPr>
          <p:spPr>
            <a:xfrm>
              <a:off x="6305485" y="257039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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5" name="TextBox 94"/>
            <p:cNvSpPr txBox="1">
              <a:spLocks noChangeAspect="1"/>
            </p:cNvSpPr>
            <p:nvPr/>
          </p:nvSpPr>
          <p:spPr>
            <a:xfrm>
              <a:off x="6312243" y="362004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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6" name="TextBox 95"/>
            <p:cNvSpPr txBox="1">
              <a:spLocks noChangeAspect="1"/>
            </p:cNvSpPr>
            <p:nvPr/>
          </p:nvSpPr>
          <p:spPr>
            <a:xfrm>
              <a:off x="5764490" y="3435737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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7" name="TextBox 96"/>
            <p:cNvSpPr txBox="1">
              <a:spLocks noChangeAspect="1"/>
            </p:cNvSpPr>
            <p:nvPr/>
          </p:nvSpPr>
          <p:spPr>
            <a:xfrm>
              <a:off x="6071485" y="386070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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23" name="Teardrop 12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4" name="Teardrop 12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5" name="Teardrop 12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26" name="Rectangle 12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28" name="Rectangle 12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9" name="Rectangle 12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00322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Annual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43" name="Oval 42"/>
          <p:cNvSpPr/>
          <p:nvPr/>
        </p:nvSpPr>
        <p:spPr>
          <a:xfrm>
            <a:off x="9238602" y="2037130"/>
            <a:ext cx="1326813" cy="1326813"/>
          </a:xfrm>
          <a:prstGeom prst="ellipse">
            <a:avLst/>
          </a:prstGeom>
          <a:solidFill>
            <a:srgbClr val="657515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326939" y="1788117"/>
            <a:ext cx="1648301" cy="1648301"/>
          </a:xfrm>
          <a:prstGeom prst="ellipse">
            <a:avLst/>
          </a:prstGeom>
          <a:solidFill>
            <a:srgbClr val="657515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655733" y="2030475"/>
            <a:ext cx="1342412" cy="1342412"/>
          </a:xfrm>
          <a:prstGeom prst="ellipse">
            <a:avLst/>
          </a:prstGeom>
          <a:solidFill>
            <a:srgbClr val="657515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943506" y="2191024"/>
            <a:ext cx="1225988" cy="1225988"/>
          </a:xfrm>
          <a:prstGeom prst="ellipse">
            <a:avLst/>
          </a:prstGeom>
          <a:solidFill>
            <a:srgbClr val="C6DE4E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srgbClr val="83EE0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730629" y="1560014"/>
            <a:ext cx="2104505" cy="2104505"/>
          </a:xfrm>
          <a:prstGeom prst="ellipse">
            <a:avLst/>
          </a:prstGeom>
          <a:solidFill>
            <a:srgbClr val="C6DE4E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srgbClr val="83EE0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345308" y="2162674"/>
            <a:ext cx="1326813" cy="1326813"/>
          </a:xfrm>
          <a:prstGeom prst="ellipse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433646" y="1913661"/>
            <a:ext cx="1648301" cy="1648301"/>
          </a:xfrm>
          <a:prstGeom prst="ellipse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762439" y="2156019"/>
            <a:ext cx="1342412" cy="1342412"/>
          </a:xfrm>
          <a:prstGeom prst="ellipse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11156" y="2375018"/>
            <a:ext cx="966934" cy="966934"/>
          </a:xfrm>
          <a:prstGeom prst="ellipse">
            <a:avLst/>
          </a:prstGeom>
          <a:solidFill>
            <a:srgbClr val="A1BB22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210932" y="2284803"/>
            <a:ext cx="1139373" cy="1139373"/>
          </a:xfrm>
          <a:prstGeom prst="ellipse">
            <a:avLst/>
          </a:prstGeom>
          <a:solidFill>
            <a:srgbClr val="A1BB22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689691" y="1977191"/>
            <a:ext cx="1521241" cy="1521241"/>
          </a:xfrm>
          <a:prstGeom prst="ellipse">
            <a:avLst/>
          </a:prstGeom>
          <a:solidFill>
            <a:srgbClr val="A1BB22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42430" y="2284803"/>
            <a:ext cx="1139373" cy="1139373"/>
          </a:xfrm>
          <a:prstGeom prst="ellipse">
            <a:avLst/>
          </a:prstGeom>
          <a:solidFill>
            <a:srgbClr val="A1BB22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90340" y="2634810"/>
            <a:ext cx="10131952" cy="304329"/>
          </a:xfrm>
          <a:prstGeom prst="rect">
            <a:avLst/>
          </a:prstGeom>
          <a:solidFill>
            <a:srgbClr val="4E59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400" kern="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January       February       March       April       May       June       July       August       September       October       November       December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56352" y="5257745"/>
            <a:ext cx="4307157" cy="861430"/>
            <a:chOff x="6456352" y="5257745"/>
            <a:chExt cx="4307157" cy="861430"/>
          </a:xfrm>
        </p:grpSpPr>
        <p:grpSp>
          <p:nvGrpSpPr>
            <p:cNvPr id="24" name="Group 23"/>
            <p:cNvGrpSpPr/>
            <p:nvPr/>
          </p:nvGrpSpPr>
          <p:grpSpPr>
            <a:xfrm>
              <a:off x="7420155" y="5301985"/>
              <a:ext cx="3343354" cy="769276"/>
              <a:chOff x="7075085" y="1550262"/>
              <a:chExt cx="3343354" cy="76927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075085" y="1550262"/>
                <a:ext cx="1356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6DE4E"/>
                    </a:solidFill>
                    <a:latin typeface="Lato Black" panose="020F0A02020204030203" pitchFamily="34" charset="0"/>
                  </a:rPr>
                  <a:t>Forth Period</a:t>
                </a:r>
                <a:endParaRPr lang="en-US" sz="1600" dirty="0">
                  <a:solidFill>
                    <a:srgbClr val="C6DE4E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75085" y="1796318"/>
                <a:ext cx="3343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6456352" y="5257745"/>
              <a:ext cx="861430" cy="861430"/>
            </a:xfrm>
            <a:prstGeom prst="ellipse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51524" y="4125435"/>
            <a:ext cx="4414051" cy="861430"/>
            <a:chOff x="6451524" y="4125435"/>
            <a:chExt cx="4414051" cy="861430"/>
          </a:xfrm>
        </p:grpSpPr>
        <p:sp>
          <p:nvSpPr>
            <p:cNvPr id="29" name="Oval 28"/>
            <p:cNvSpPr/>
            <p:nvPr/>
          </p:nvSpPr>
          <p:spPr>
            <a:xfrm>
              <a:off x="6451524" y="4125435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420155" y="4174316"/>
              <a:ext cx="3445420" cy="769276"/>
              <a:chOff x="7075085" y="1550262"/>
              <a:chExt cx="3445420" cy="769276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7075085" y="1550262"/>
                <a:ext cx="13485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Black" panose="020F0A02020204030203" pitchFamily="34" charset="0"/>
                  </a:rPr>
                  <a:t>Third Period</a:t>
                </a:r>
                <a:endPara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075085" y="1796318"/>
                <a:ext cx="3445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258976" y="5255615"/>
            <a:ext cx="4386492" cy="861430"/>
            <a:chOff x="1258976" y="5255615"/>
            <a:chExt cx="4386492" cy="861430"/>
          </a:xfrm>
        </p:grpSpPr>
        <p:sp>
          <p:nvSpPr>
            <p:cNvPr id="28" name="Oval 27"/>
            <p:cNvSpPr/>
            <p:nvPr/>
          </p:nvSpPr>
          <p:spPr>
            <a:xfrm>
              <a:off x="1258976" y="5255615"/>
              <a:ext cx="861430" cy="861430"/>
            </a:xfrm>
            <a:prstGeom prst="ellipse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27607" y="5293193"/>
              <a:ext cx="3417861" cy="769276"/>
              <a:chOff x="7075085" y="1550262"/>
              <a:chExt cx="3417861" cy="769276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7075085" y="1550262"/>
                <a:ext cx="15233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657515"/>
                    </a:solidFill>
                    <a:latin typeface="Lato Black" panose="020F0A02020204030203" pitchFamily="34" charset="0"/>
                  </a:rPr>
                  <a:t>Second Period</a:t>
                </a:r>
                <a:endParaRPr lang="en-US" sz="1600" dirty="0">
                  <a:solidFill>
                    <a:srgbClr val="657515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75085" y="1796318"/>
                <a:ext cx="3417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258976" y="4119229"/>
            <a:ext cx="4386492" cy="861430"/>
            <a:chOff x="1258976" y="4119229"/>
            <a:chExt cx="4386492" cy="861430"/>
          </a:xfrm>
        </p:grpSpPr>
        <p:sp>
          <p:nvSpPr>
            <p:cNvPr id="27" name="Oval 26"/>
            <p:cNvSpPr/>
            <p:nvPr/>
          </p:nvSpPr>
          <p:spPr>
            <a:xfrm>
              <a:off x="1258976" y="4119229"/>
              <a:ext cx="861430" cy="861430"/>
            </a:xfrm>
            <a:prstGeom prst="ellipse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227607" y="4138506"/>
              <a:ext cx="3417861" cy="769276"/>
              <a:chOff x="7075085" y="1550262"/>
              <a:chExt cx="3417861" cy="76927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7075085" y="1550262"/>
                <a:ext cx="12732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A1BB22"/>
                    </a:solidFill>
                    <a:latin typeface="Lato Black" panose="020F0A02020204030203" pitchFamily="34" charset="0"/>
                  </a:rPr>
                  <a:t>First Period</a:t>
                </a:r>
                <a:endParaRPr lang="en-US" sz="1600" dirty="0">
                  <a:solidFill>
                    <a:srgbClr val="A1BB22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75085" y="1796318"/>
                <a:ext cx="3417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sp>
        <p:nvSpPr>
          <p:cNvPr id="68" name="Rectangle 6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6" name="Teardrop 7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7" name="Teardrop 7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Teardrop 7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1" name="Rectangle 8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7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Trimester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08104" y="3521462"/>
            <a:ext cx="2942694" cy="699462"/>
            <a:chOff x="1038304" y="3013462"/>
            <a:chExt cx="2942694" cy="699462"/>
          </a:xfrm>
          <a:solidFill>
            <a:srgbClr val="A1BB22"/>
          </a:solidFill>
        </p:grpSpPr>
        <p:sp>
          <p:nvSpPr>
            <p:cNvPr id="92" name="Rounded Rectangle 91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Lato Light" panose="020F0302020204030203" pitchFamily="34" charset="0"/>
                </a:rPr>
                <a:t>Creativity</a:t>
              </a:r>
              <a:endParaRPr lang="en-US" sz="1400" dirty="0">
                <a:latin typeface="Lato Light" panose="020F0302020204030203" pitchFamily="34" charset="0"/>
              </a:endParaRPr>
            </a:p>
          </p:txBody>
        </p:sp>
        <p:sp>
          <p:nvSpPr>
            <p:cNvPr id="96" name="Isosceles Triangle 95"/>
            <p:cNvSpPr/>
            <p:nvPr/>
          </p:nvSpPr>
          <p:spPr>
            <a:xfrm rot="10800000">
              <a:off x="2361588" y="3563412"/>
              <a:ext cx="296127" cy="1495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235404" y="3446707"/>
            <a:ext cx="2942694" cy="699462"/>
            <a:chOff x="1038304" y="2938706"/>
            <a:chExt cx="2942694" cy="69946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1" name="Rounded Rectangle 100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Lato Light" panose="020F0302020204030203" pitchFamily="34" charset="0"/>
                </a:rPr>
                <a:t>Strategy</a:t>
              </a:r>
            </a:p>
          </p:txBody>
        </p:sp>
        <p:sp>
          <p:nvSpPr>
            <p:cNvPr id="102" name="Isosceles Triangle 101"/>
            <p:cNvSpPr/>
            <p:nvPr/>
          </p:nvSpPr>
          <p:spPr>
            <a:xfrm rot="10800000" flipV="1">
              <a:off x="2361587" y="2938706"/>
              <a:ext cx="296127" cy="1495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832554" y="3521462"/>
            <a:ext cx="2942694" cy="699462"/>
            <a:chOff x="1038304" y="3013462"/>
            <a:chExt cx="2942694" cy="699462"/>
          </a:xfrm>
          <a:solidFill>
            <a:srgbClr val="C6DE4E"/>
          </a:solidFill>
        </p:grpSpPr>
        <p:sp>
          <p:nvSpPr>
            <p:cNvPr id="104" name="Rounded Rectangle 103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Lato Light" panose="020F0302020204030203" pitchFamily="34" charset="0"/>
                </a:rPr>
                <a:t>Competition</a:t>
              </a:r>
            </a:p>
          </p:txBody>
        </p:sp>
        <p:sp>
          <p:nvSpPr>
            <p:cNvPr id="105" name="Isosceles Triangle 104"/>
            <p:cNvSpPr/>
            <p:nvPr/>
          </p:nvSpPr>
          <p:spPr>
            <a:xfrm rot="10800000">
              <a:off x="2361588" y="3563412"/>
              <a:ext cx="296127" cy="1495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8359854" y="3446707"/>
            <a:ext cx="2942694" cy="699462"/>
            <a:chOff x="1038304" y="2938706"/>
            <a:chExt cx="2942694" cy="699462"/>
          </a:xfrm>
          <a:solidFill>
            <a:srgbClr val="657515"/>
          </a:solidFill>
        </p:grpSpPr>
        <p:sp>
          <p:nvSpPr>
            <p:cNvPr id="107" name="Rounded Rectangle 106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Lato Light" panose="020F0302020204030203" pitchFamily="34" charset="0"/>
                </a:rPr>
                <a:t>Team Work</a:t>
              </a:r>
            </a:p>
          </p:txBody>
        </p:sp>
        <p:sp>
          <p:nvSpPr>
            <p:cNvPr id="108" name="Isosceles Triangle 107"/>
            <p:cNvSpPr/>
            <p:nvPr/>
          </p:nvSpPr>
          <p:spPr>
            <a:xfrm rot="10800000" flipV="1">
              <a:off x="2361587" y="2938706"/>
              <a:ext cx="296127" cy="1495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7395561"/>
              </p:ext>
            </p:extLst>
          </p:nvPr>
        </p:nvGraphicFramePr>
        <p:xfrm>
          <a:off x="1449931" y="1790883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9" name="Rectangle 108"/>
          <p:cNvSpPr/>
          <p:nvPr/>
        </p:nvSpPr>
        <p:spPr>
          <a:xfrm>
            <a:off x="1398402" y="4543246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A1BB22"/>
                </a:solidFill>
                <a:latin typeface="Lato Black" panose="020F0A02020204030203" pitchFamily="34" charset="0"/>
              </a:rPr>
              <a:t>Option 1</a:t>
            </a:r>
            <a:endParaRPr lang="en-US" sz="1200" dirty="0">
              <a:solidFill>
                <a:srgbClr val="A1BB22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graphicFrame>
        <p:nvGraphicFramePr>
          <p:cNvPr id="110" name="Diagram 109"/>
          <p:cNvGraphicFramePr/>
          <p:nvPr>
            <p:extLst>
              <p:ext uri="{D42A27DB-BD31-4B8C-83A1-F6EECF244321}">
                <p14:modId xmlns:p14="http://schemas.microsoft.com/office/powerpoint/2010/main" val="398410756"/>
              </p:ext>
            </p:extLst>
          </p:nvPr>
        </p:nvGraphicFramePr>
        <p:xfrm>
          <a:off x="3977230" y="4382957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1" name="Diagram 110"/>
          <p:cNvGraphicFramePr/>
          <p:nvPr>
            <p:extLst>
              <p:ext uri="{D42A27DB-BD31-4B8C-83A1-F6EECF244321}">
                <p14:modId xmlns:p14="http://schemas.microsoft.com/office/powerpoint/2010/main" val="4237814298"/>
              </p:ext>
            </p:extLst>
          </p:nvPr>
        </p:nvGraphicFramePr>
        <p:xfrm>
          <a:off x="6574381" y="1711648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2" name="Diagram 111"/>
          <p:cNvGraphicFramePr/>
          <p:nvPr>
            <p:extLst>
              <p:ext uri="{D42A27DB-BD31-4B8C-83A1-F6EECF244321}">
                <p14:modId xmlns:p14="http://schemas.microsoft.com/office/powerpoint/2010/main" val="1897490887"/>
              </p:ext>
            </p:extLst>
          </p:nvPr>
        </p:nvGraphicFramePr>
        <p:xfrm>
          <a:off x="9101680" y="4332326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3" name="Rectangle 112"/>
          <p:cNvSpPr/>
          <p:nvPr/>
        </p:nvSpPr>
        <p:spPr>
          <a:xfrm>
            <a:off x="3925701" y="1922511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Option 2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522852" y="4543246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C6DE4E"/>
                </a:solidFill>
                <a:latin typeface="Lato Black" panose="020F0A02020204030203" pitchFamily="34" charset="0"/>
              </a:rPr>
              <a:t>Option 3</a:t>
            </a:r>
            <a:endParaRPr lang="en-US" sz="1200" dirty="0">
              <a:solidFill>
                <a:srgbClr val="C6DE4E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050151" y="1922511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657515"/>
                </a:solidFill>
                <a:latin typeface="Lato Black" panose="020F0A02020204030203" pitchFamily="34" charset="0"/>
              </a:rPr>
              <a:t>Option 4</a:t>
            </a:r>
            <a:endParaRPr lang="en-US" sz="1200" dirty="0">
              <a:solidFill>
                <a:srgbClr val="657515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7" name="Teardrop 4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2" name="Rectangle 5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2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40327" y="3547697"/>
            <a:ext cx="2165350" cy="2165350"/>
            <a:chOff x="4240327" y="3547697"/>
            <a:chExt cx="2165350" cy="2165350"/>
          </a:xfrm>
          <a:solidFill>
            <a:srgbClr val="657515"/>
          </a:solidFill>
        </p:grpSpPr>
        <p:sp>
          <p:nvSpPr>
            <p:cNvPr id="44" name="Freeform 7"/>
            <p:cNvSpPr>
              <a:spLocks/>
            </p:cNvSpPr>
            <p:nvPr/>
          </p:nvSpPr>
          <p:spPr bwMode="auto">
            <a:xfrm rot="18900000">
              <a:off x="4240327" y="3547697"/>
              <a:ext cx="2165350" cy="2165350"/>
            </a:xfrm>
            <a:custGeom>
              <a:avLst/>
              <a:gdLst>
                <a:gd name="T0" fmla="*/ 814 w 1143"/>
                <a:gd name="T1" fmla="*/ 656 h 1143"/>
                <a:gd name="T2" fmla="*/ 866 w 1143"/>
                <a:gd name="T3" fmla="*/ 781 h 1143"/>
                <a:gd name="T4" fmla="*/ 969 w 1143"/>
                <a:gd name="T5" fmla="*/ 745 h 1143"/>
                <a:gd name="T6" fmla="*/ 1143 w 1143"/>
                <a:gd name="T7" fmla="*/ 572 h 1143"/>
                <a:gd name="T8" fmla="*/ 968 w 1143"/>
                <a:gd name="T9" fmla="*/ 397 h 1143"/>
                <a:gd name="T10" fmla="*/ 932 w 1143"/>
                <a:gd name="T11" fmla="*/ 294 h 1143"/>
                <a:gd name="T12" fmla="*/ 1057 w 1143"/>
                <a:gd name="T13" fmla="*/ 243 h 1143"/>
                <a:gd name="T14" fmla="*/ 896 w 1143"/>
                <a:gd name="T15" fmla="*/ 83 h 1143"/>
                <a:gd name="T16" fmla="*/ 845 w 1143"/>
                <a:gd name="T17" fmla="*/ 207 h 1143"/>
                <a:gd name="T18" fmla="*/ 743 w 1143"/>
                <a:gd name="T19" fmla="*/ 172 h 1143"/>
                <a:gd name="T20" fmla="*/ 571 w 1143"/>
                <a:gd name="T21" fmla="*/ 0 h 1143"/>
                <a:gd name="T22" fmla="*/ 0 w 1143"/>
                <a:gd name="T23" fmla="*/ 572 h 1143"/>
                <a:gd name="T24" fmla="*/ 184 w 1143"/>
                <a:gd name="T25" fmla="*/ 755 h 1143"/>
                <a:gd name="T26" fmla="*/ 227 w 1143"/>
                <a:gd name="T27" fmla="*/ 798 h 1143"/>
                <a:gd name="T28" fmla="*/ 384 w 1143"/>
                <a:gd name="T29" fmla="*/ 956 h 1143"/>
                <a:gd name="T30" fmla="*/ 396 w 1143"/>
                <a:gd name="T31" fmla="*/ 969 h 1143"/>
                <a:gd name="T32" fmla="*/ 571 w 1143"/>
                <a:gd name="T33" fmla="*/ 1143 h 1143"/>
                <a:gd name="T34" fmla="*/ 571 w 1143"/>
                <a:gd name="T35" fmla="*/ 1143 h 1143"/>
                <a:gd name="T36" fmla="*/ 745 w 1143"/>
                <a:gd name="T37" fmla="*/ 970 h 1143"/>
                <a:gd name="T38" fmla="*/ 765 w 1143"/>
                <a:gd name="T39" fmla="*/ 949 h 1143"/>
                <a:gd name="T40" fmla="*/ 764 w 1143"/>
                <a:gd name="T41" fmla="*/ 949 h 1143"/>
                <a:gd name="T42" fmla="*/ 780 w 1143"/>
                <a:gd name="T43" fmla="*/ 867 h 1143"/>
                <a:gd name="T44" fmla="*/ 655 w 1143"/>
                <a:gd name="T45" fmla="*/ 815 h 1143"/>
                <a:gd name="T46" fmla="*/ 814 w 1143"/>
                <a:gd name="T47" fmla="*/ 656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814" y="656"/>
                  </a:moveTo>
                  <a:cubicBezTo>
                    <a:pt x="871" y="697"/>
                    <a:pt x="847" y="730"/>
                    <a:pt x="866" y="781"/>
                  </a:cubicBezTo>
                  <a:cubicBezTo>
                    <a:pt x="877" y="807"/>
                    <a:pt x="907" y="808"/>
                    <a:pt x="969" y="745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68" y="397"/>
                    <a:pt x="968" y="397"/>
                    <a:pt x="968" y="397"/>
                  </a:cubicBezTo>
                  <a:cubicBezTo>
                    <a:pt x="905" y="334"/>
                    <a:pt x="905" y="304"/>
                    <a:pt x="932" y="294"/>
                  </a:cubicBezTo>
                  <a:cubicBezTo>
                    <a:pt x="983" y="275"/>
                    <a:pt x="1016" y="300"/>
                    <a:pt x="1057" y="243"/>
                  </a:cubicBezTo>
                  <a:cubicBezTo>
                    <a:pt x="1127" y="147"/>
                    <a:pt x="993" y="12"/>
                    <a:pt x="896" y="83"/>
                  </a:cubicBezTo>
                  <a:cubicBezTo>
                    <a:pt x="840" y="124"/>
                    <a:pt x="864" y="157"/>
                    <a:pt x="845" y="207"/>
                  </a:cubicBezTo>
                  <a:cubicBezTo>
                    <a:pt x="835" y="234"/>
                    <a:pt x="805" y="234"/>
                    <a:pt x="743" y="172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84" y="755"/>
                    <a:pt x="184" y="755"/>
                    <a:pt x="184" y="755"/>
                  </a:cubicBezTo>
                  <a:cubicBezTo>
                    <a:pt x="227" y="798"/>
                    <a:pt x="227" y="798"/>
                    <a:pt x="227" y="798"/>
                  </a:cubicBezTo>
                  <a:cubicBezTo>
                    <a:pt x="384" y="956"/>
                    <a:pt x="384" y="956"/>
                    <a:pt x="384" y="956"/>
                  </a:cubicBezTo>
                  <a:cubicBezTo>
                    <a:pt x="388" y="960"/>
                    <a:pt x="392" y="964"/>
                    <a:pt x="396" y="969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745" y="970"/>
                    <a:pt x="745" y="970"/>
                    <a:pt x="745" y="970"/>
                  </a:cubicBezTo>
                  <a:cubicBezTo>
                    <a:pt x="765" y="949"/>
                    <a:pt x="765" y="949"/>
                    <a:pt x="765" y="949"/>
                  </a:cubicBezTo>
                  <a:cubicBezTo>
                    <a:pt x="764" y="949"/>
                    <a:pt x="764" y="949"/>
                    <a:pt x="764" y="949"/>
                  </a:cubicBezTo>
                  <a:cubicBezTo>
                    <a:pt x="807" y="900"/>
                    <a:pt x="804" y="876"/>
                    <a:pt x="780" y="867"/>
                  </a:cubicBezTo>
                  <a:cubicBezTo>
                    <a:pt x="729" y="848"/>
                    <a:pt x="697" y="872"/>
                    <a:pt x="655" y="815"/>
                  </a:cubicBezTo>
                  <a:cubicBezTo>
                    <a:pt x="584" y="718"/>
                    <a:pt x="717" y="585"/>
                    <a:pt x="814" y="65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TextBox 102"/>
            <p:cNvSpPr txBox="1">
              <a:spLocks noChangeAspect="1"/>
            </p:cNvSpPr>
            <p:nvPr/>
          </p:nvSpPr>
          <p:spPr>
            <a:xfrm>
              <a:off x="4980696" y="4378846"/>
              <a:ext cx="467965" cy="467965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71462" y="2019689"/>
            <a:ext cx="2165350" cy="2165350"/>
            <a:chOff x="5771462" y="2019689"/>
            <a:chExt cx="2165350" cy="2165350"/>
          </a:xfrm>
        </p:grpSpPr>
        <p:sp>
          <p:nvSpPr>
            <p:cNvPr id="45" name="Freeform 7"/>
            <p:cNvSpPr>
              <a:spLocks/>
            </p:cNvSpPr>
            <p:nvPr/>
          </p:nvSpPr>
          <p:spPr bwMode="auto">
            <a:xfrm rot="8100000">
              <a:off x="5771462" y="2019689"/>
              <a:ext cx="2165350" cy="2165350"/>
            </a:xfrm>
            <a:custGeom>
              <a:avLst/>
              <a:gdLst>
                <a:gd name="T0" fmla="*/ 814 w 1143"/>
                <a:gd name="T1" fmla="*/ 656 h 1143"/>
                <a:gd name="T2" fmla="*/ 866 w 1143"/>
                <a:gd name="T3" fmla="*/ 781 h 1143"/>
                <a:gd name="T4" fmla="*/ 969 w 1143"/>
                <a:gd name="T5" fmla="*/ 745 h 1143"/>
                <a:gd name="T6" fmla="*/ 1143 w 1143"/>
                <a:gd name="T7" fmla="*/ 572 h 1143"/>
                <a:gd name="T8" fmla="*/ 968 w 1143"/>
                <a:gd name="T9" fmla="*/ 397 h 1143"/>
                <a:gd name="T10" fmla="*/ 932 w 1143"/>
                <a:gd name="T11" fmla="*/ 294 h 1143"/>
                <a:gd name="T12" fmla="*/ 1057 w 1143"/>
                <a:gd name="T13" fmla="*/ 243 h 1143"/>
                <a:gd name="T14" fmla="*/ 896 w 1143"/>
                <a:gd name="T15" fmla="*/ 83 h 1143"/>
                <a:gd name="T16" fmla="*/ 845 w 1143"/>
                <a:gd name="T17" fmla="*/ 207 h 1143"/>
                <a:gd name="T18" fmla="*/ 743 w 1143"/>
                <a:gd name="T19" fmla="*/ 172 h 1143"/>
                <a:gd name="T20" fmla="*/ 571 w 1143"/>
                <a:gd name="T21" fmla="*/ 0 h 1143"/>
                <a:gd name="T22" fmla="*/ 0 w 1143"/>
                <a:gd name="T23" fmla="*/ 572 h 1143"/>
                <a:gd name="T24" fmla="*/ 184 w 1143"/>
                <a:gd name="T25" fmla="*/ 755 h 1143"/>
                <a:gd name="T26" fmla="*/ 227 w 1143"/>
                <a:gd name="T27" fmla="*/ 798 h 1143"/>
                <a:gd name="T28" fmla="*/ 384 w 1143"/>
                <a:gd name="T29" fmla="*/ 956 h 1143"/>
                <a:gd name="T30" fmla="*/ 396 w 1143"/>
                <a:gd name="T31" fmla="*/ 969 h 1143"/>
                <a:gd name="T32" fmla="*/ 571 w 1143"/>
                <a:gd name="T33" fmla="*/ 1143 h 1143"/>
                <a:gd name="T34" fmla="*/ 571 w 1143"/>
                <a:gd name="T35" fmla="*/ 1143 h 1143"/>
                <a:gd name="T36" fmla="*/ 745 w 1143"/>
                <a:gd name="T37" fmla="*/ 970 h 1143"/>
                <a:gd name="T38" fmla="*/ 765 w 1143"/>
                <a:gd name="T39" fmla="*/ 949 h 1143"/>
                <a:gd name="T40" fmla="*/ 764 w 1143"/>
                <a:gd name="T41" fmla="*/ 949 h 1143"/>
                <a:gd name="T42" fmla="*/ 780 w 1143"/>
                <a:gd name="T43" fmla="*/ 867 h 1143"/>
                <a:gd name="T44" fmla="*/ 655 w 1143"/>
                <a:gd name="T45" fmla="*/ 815 h 1143"/>
                <a:gd name="T46" fmla="*/ 814 w 1143"/>
                <a:gd name="T47" fmla="*/ 656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814" y="656"/>
                  </a:moveTo>
                  <a:cubicBezTo>
                    <a:pt x="871" y="697"/>
                    <a:pt x="847" y="730"/>
                    <a:pt x="866" y="781"/>
                  </a:cubicBezTo>
                  <a:cubicBezTo>
                    <a:pt x="877" y="807"/>
                    <a:pt x="907" y="808"/>
                    <a:pt x="969" y="745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68" y="397"/>
                    <a:pt x="968" y="397"/>
                    <a:pt x="968" y="397"/>
                  </a:cubicBezTo>
                  <a:cubicBezTo>
                    <a:pt x="905" y="334"/>
                    <a:pt x="905" y="304"/>
                    <a:pt x="932" y="294"/>
                  </a:cubicBezTo>
                  <a:cubicBezTo>
                    <a:pt x="983" y="275"/>
                    <a:pt x="1016" y="300"/>
                    <a:pt x="1057" y="243"/>
                  </a:cubicBezTo>
                  <a:cubicBezTo>
                    <a:pt x="1127" y="147"/>
                    <a:pt x="993" y="12"/>
                    <a:pt x="896" y="83"/>
                  </a:cubicBezTo>
                  <a:cubicBezTo>
                    <a:pt x="840" y="124"/>
                    <a:pt x="864" y="157"/>
                    <a:pt x="845" y="207"/>
                  </a:cubicBezTo>
                  <a:cubicBezTo>
                    <a:pt x="835" y="234"/>
                    <a:pt x="805" y="234"/>
                    <a:pt x="743" y="172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84" y="755"/>
                    <a:pt x="184" y="755"/>
                    <a:pt x="184" y="755"/>
                  </a:cubicBezTo>
                  <a:cubicBezTo>
                    <a:pt x="227" y="798"/>
                    <a:pt x="227" y="798"/>
                    <a:pt x="227" y="798"/>
                  </a:cubicBezTo>
                  <a:cubicBezTo>
                    <a:pt x="384" y="956"/>
                    <a:pt x="384" y="956"/>
                    <a:pt x="384" y="956"/>
                  </a:cubicBezTo>
                  <a:cubicBezTo>
                    <a:pt x="388" y="960"/>
                    <a:pt x="392" y="964"/>
                    <a:pt x="396" y="969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745" y="970"/>
                    <a:pt x="745" y="970"/>
                    <a:pt x="745" y="970"/>
                  </a:cubicBezTo>
                  <a:cubicBezTo>
                    <a:pt x="765" y="949"/>
                    <a:pt x="765" y="949"/>
                    <a:pt x="765" y="949"/>
                  </a:cubicBezTo>
                  <a:cubicBezTo>
                    <a:pt x="764" y="949"/>
                    <a:pt x="764" y="949"/>
                    <a:pt x="764" y="949"/>
                  </a:cubicBezTo>
                  <a:cubicBezTo>
                    <a:pt x="807" y="900"/>
                    <a:pt x="804" y="876"/>
                    <a:pt x="780" y="867"/>
                  </a:cubicBezTo>
                  <a:cubicBezTo>
                    <a:pt x="729" y="848"/>
                    <a:pt x="697" y="872"/>
                    <a:pt x="655" y="815"/>
                  </a:cubicBezTo>
                  <a:cubicBezTo>
                    <a:pt x="584" y="718"/>
                    <a:pt x="717" y="585"/>
                    <a:pt x="814" y="65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TextBox 99"/>
            <p:cNvSpPr txBox="1">
              <a:spLocks noChangeAspect="1"/>
            </p:cNvSpPr>
            <p:nvPr/>
          </p:nvSpPr>
          <p:spPr>
            <a:xfrm>
              <a:off x="6795506" y="286511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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16528" y="2102377"/>
            <a:ext cx="2012950" cy="2011363"/>
            <a:chOff x="4316528" y="2102377"/>
            <a:chExt cx="2012950" cy="2011363"/>
          </a:xfrm>
          <a:solidFill>
            <a:srgbClr val="A1BB22"/>
          </a:solidFill>
        </p:grpSpPr>
        <p:sp>
          <p:nvSpPr>
            <p:cNvPr id="42" name="Freeform 6"/>
            <p:cNvSpPr>
              <a:spLocks/>
            </p:cNvSpPr>
            <p:nvPr/>
          </p:nvSpPr>
          <p:spPr bwMode="auto">
            <a:xfrm rot="18900000">
              <a:off x="4316528" y="2102377"/>
              <a:ext cx="2012950" cy="2011363"/>
            </a:xfrm>
            <a:custGeom>
              <a:avLst/>
              <a:gdLst>
                <a:gd name="T0" fmla="*/ 378 w 1062"/>
                <a:gd name="T1" fmla="*/ 908 h 1062"/>
                <a:gd name="T2" fmla="*/ 335 w 1062"/>
                <a:gd name="T3" fmla="*/ 852 h 1062"/>
                <a:gd name="T4" fmla="*/ 372 w 1062"/>
                <a:gd name="T5" fmla="*/ 845 h 1062"/>
                <a:gd name="T6" fmla="*/ 470 w 1062"/>
                <a:gd name="T7" fmla="*/ 791 h 1062"/>
                <a:gd name="T8" fmla="*/ 451 w 1062"/>
                <a:gd name="T9" fmla="*/ 611 h 1062"/>
                <a:gd name="T10" fmla="*/ 271 w 1062"/>
                <a:gd name="T11" fmla="*/ 592 h 1062"/>
                <a:gd name="T12" fmla="*/ 217 w 1062"/>
                <a:gd name="T13" fmla="*/ 690 h 1062"/>
                <a:gd name="T14" fmla="*/ 210 w 1062"/>
                <a:gd name="T15" fmla="*/ 727 h 1062"/>
                <a:gd name="T16" fmla="*/ 173 w 1062"/>
                <a:gd name="T17" fmla="*/ 703 h 1062"/>
                <a:gd name="T18" fmla="*/ 164 w 1062"/>
                <a:gd name="T19" fmla="*/ 694 h 1062"/>
                <a:gd name="T20" fmla="*/ 0 w 1062"/>
                <a:gd name="T21" fmla="*/ 531 h 1062"/>
                <a:gd name="T22" fmla="*/ 155 w 1062"/>
                <a:gd name="T23" fmla="*/ 376 h 1062"/>
                <a:gd name="T24" fmla="*/ 167 w 1062"/>
                <a:gd name="T25" fmla="*/ 365 h 1062"/>
                <a:gd name="T26" fmla="*/ 167 w 1062"/>
                <a:gd name="T27" fmla="*/ 365 h 1062"/>
                <a:gd name="T28" fmla="*/ 532 w 1062"/>
                <a:gd name="T29" fmla="*/ 0 h 1062"/>
                <a:gd name="T30" fmla="*/ 1062 w 1062"/>
                <a:gd name="T31" fmla="*/ 531 h 1062"/>
                <a:gd name="T32" fmla="*/ 911 w 1062"/>
                <a:gd name="T33" fmla="*/ 682 h 1062"/>
                <a:gd name="T34" fmla="*/ 857 w 1062"/>
                <a:gd name="T35" fmla="*/ 753 h 1062"/>
                <a:gd name="T36" fmla="*/ 865 w 1062"/>
                <a:gd name="T37" fmla="*/ 819 h 1062"/>
                <a:gd name="T38" fmla="*/ 886 w 1062"/>
                <a:gd name="T39" fmla="*/ 832 h 1062"/>
                <a:gd name="T40" fmla="*/ 940 w 1062"/>
                <a:gd name="T41" fmla="*/ 843 h 1062"/>
                <a:gd name="T42" fmla="*/ 986 w 1062"/>
                <a:gd name="T43" fmla="*/ 860 h 1062"/>
                <a:gd name="T44" fmla="*/ 997 w 1062"/>
                <a:gd name="T45" fmla="*/ 873 h 1062"/>
                <a:gd name="T46" fmla="*/ 982 w 1062"/>
                <a:gd name="T47" fmla="*/ 979 h 1062"/>
                <a:gd name="T48" fmla="*/ 877 w 1062"/>
                <a:gd name="T49" fmla="*/ 993 h 1062"/>
                <a:gd name="T50" fmla="*/ 864 w 1062"/>
                <a:gd name="T51" fmla="*/ 982 h 1062"/>
                <a:gd name="T52" fmla="*/ 847 w 1062"/>
                <a:gd name="T53" fmla="*/ 936 h 1062"/>
                <a:gd name="T54" fmla="*/ 836 w 1062"/>
                <a:gd name="T55" fmla="*/ 882 h 1062"/>
                <a:gd name="T56" fmla="*/ 822 w 1062"/>
                <a:gd name="T57" fmla="*/ 861 h 1062"/>
                <a:gd name="T58" fmla="*/ 686 w 1062"/>
                <a:gd name="T59" fmla="*/ 907 h 1062"/>
                <a:gd name="T60" fmla="*/ 531 w 1062"/>
                <a:gd name="T61" fmla="*/ 1062 h 1062"/>
                <a:gd name="T62" fmla="*/ 378 w 1062"/>
                <a:gd name="T63" fmla="*/ 908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2" h="1062">
                  <a:moveTo>
                    <a:pt x="378" y="908"/>
                  </a:moveTo>
                  <a:cubicBezTo>
                    <a:pt x="346" y="876"/>
                    <a:pt x="337" y="859"/>
                    <a:pt x="335" y="852"/>
                  </a:cubicBezTo>
                  <a:cubicBezTo>
                    <a:pt x="348" y="848"/>
                    <a:pt x="360" y="847"/>
                    <a:pt x="372" y="845"/>
                  </a:cubicBezTo>
                  <a:cubicBezTo>
                    <a:pt x="402" y="842"/>
                    <a:pt x="436" y="839"/>
                    <a:pt x="470" y="791"/>
                  </a:cubicBezTo>
                  <a:cubicBezTo>
                    <a:pt x="510" y="737"/>
                    <a:pt x="502" y="663"/>
                    <a:pt x="451" y="611"/>
                  </a:cubicBezTo>
                  <a:cubicBezTo>
                    <a:pt x="399" y="560"/>
                    <a:pt x="326" y="552"/>
                    <a:pt x="271" y="592"/>
                  </a:cubicBezTo>
                  <a:cubicBezTo>
                    <a:pt x="223" y="627"/>
                    <a:pt x="220" y="660"/>
                    <a:pt x="217" y="690"/>
                  </a:cubicBezTo>
                  <a:cubicBezTo>
                    <a:pt x="216" y="703"/>
                    <a:pt x="215" y="715"/>
                    <a:pt x="210" y="727"/>
                  </a:cubicBezTo>
                  <a:cubicBezTo>
                    <a:pt x="205" y="726"/>
                    <a:pt x="193" y="720"/>
                    <a:pt x="173" y="703"/>
                  </a:cubicBezTo>
                  <a:cubicBezTo>
                    <a:pt x="164" y="694"/>
                    <a:pt x="164" y="694"/>
                    <a:pt x="164" y="694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155" y="376"/>
                    <a:pt x="155" y="376"/>
                    <a:pt x="155" y="376"/>
                  </a:cubicBezTo>
                  <a:cubicBezTo>
                    <a:pt x="159" y="372"/>
                    <a:pt x="163" y="369"/>
                    <a:pt x="167" y="365"/>
                  </a:cubicBezTo>
                  <a:cubicBezTo>
                    <a:pt x="167" y="365"/>
                    <a:pt x="167" y="365"/>
                    <a:pt x="167" y="36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1062" y="531"/>
                    <a:pt x="1062" y="531"/>
                    <a:pt x="1062" y="531"/>
                  </a:cubicBezTo>
                  <a:cubicBezTo>
                    <a:pt x="911" y="682"/>
                    <a:pt x="911" y="682"/>
                    <a:pt x="911" y="682"/>
                  </a:cubicBezTo>
                  <a:cubicBezTo>
                    <a:pt x="884" y="710"/>
                    <a:pt x="866" y="733"/>
                    <a:pt x="857" y="753"/>
                  </a:cubicBezTo>
                  <a:cubicBezTo>
                    <a:pt x="842" y="788"/>
                    <a:pt x="855" y="809"/>
                    <a:pt x="865" y="819"/>
                  </a:cubicBezTo>
                  <a:cubicBezTo>
                    <a:pt x="870" y="824"/>
                    <a:pt x="877" y="829"/>
                    <a:pt x="886" y="832"/>
                  </a:cubicBezTo>
                  <a:cubicBezTo>
                    <a:pt x="906" y="840"/>
                    <a:pt x="925" y="841"/>
                    <a:pt x="940" y="843"/>
                  </a:cubicBezTo>
                  <a:cubicBezTo>
                    <a:pt x="960" y="845"/>
                    <a:pt x="972" y="846"/>
                    <a:pt x="986" y="860"/>
                  </a:cubicBezTo>
                  <a:cubicBezTo>
                    <a:pt x="990" y="864"/>
                    <a:pt x="993" y="868"/>
                    <a:pt x="997" y="873"/>
                  </a:cubicBezTo>
                  <a:cubicBezTo>
                    <a:pt x="1025" y="912"/>
                    <a:pt x="1007" y="954"/>
                    <a:pt x="982" y="979"/>
                  </a:cubicBezTo>
                  <a:cubicBezTo>
                    <a:pt x="958" y="1003"/>
                    <a:pt x="916" y="1022"/>
                    <a:pt x="877" y="993"/>
                  </a:cubicBezTo>
                  <a:cubicBezTo>
                    <a:pt x="872" y="990"/>
                    <a:pt x="867" y="986"/>
                    <a:pt x="864" y="982"/>
                  </a:cubicBezTo>
                  <a:cubicBezTo>
                    <a:pt x="850" y="968"/>
                    <a:pt x="849" y="957"/>
                    <a:pt x="847" y="936"/>
                  </a:cubicBezTo>
                  <a:cubicBezTo>
                    <a:pt x="845" y="921"/>
                    <a:pt x="843" y="903"/>
                    <a:pt x="836" y="882"/>
                  </a:cubicBezTo>
                  <a:cubicBezTo>
                    <a:pt x="832" y="874"/>
                    <a:pt x="828" y="866"/>
                    <a:pt x="822" y="861"/>
                  </a:cubicBezTo>
                  <a:cubicBezTo>
                    <a:pt x="777" y="816"/>
                    <a:pt x="708" y="885"/>
                    <a:pt x="686" y="907"/>
                  </a:cubicBezTo>
                  <a:cubicBezTo>
                    <a:pt x="531" y="1062"/>
                    <a:pt x="531" y="1062"/>
                    <a:pt x="531" y="1062"/>
                  </a:cubicBezTo>
                  <a:lnTo>
                    <a:pt x="378" y="9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TextBox 100"/>
            <p:cNvSpPr txBox="1">
              <a:spLocks noChangeAspect="1"/>
            </p:cNvSpPr>
            <p:nvPr/>
          </p:nvSpPr>
          <p:spPr>
            <a:xfrm>
              <a:off x="5143182" y="2679395"/>
              <a:ext cx="467965" cy="467965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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47660" y="3621498"/>
            <a:ext cx="2012950" cy="2011363"/>
            <a:chOff x="5847660" y="3621498"/>
            <a:chExt cx="2012950" cy="2011363"/>
          </a:xfrm>
          <a:solidFill>
            <a:srgbClr val="C6DE4E"/>
          </a:solidFill>
        </p:grpSpPr>
        <p:sp>
          <p:nvSpPr>
            <p:cNvPr id="47" name="Freeform 6"/>
            <p:cNvSpPr>
              <a:spLocks/>
            </p:cNvSpPr>
            <p:nvPr/>
          </p:nvSpPr>
          <p:spPr bwMode="auto">
            <a:xfrm rot="8100000">
              <a:off x="5847660" y="3621498"/>
              <a:ext cx="2012950" cy="2011363"/>
            </a:xfrm>
            <a:custGeom>
              <a:avLst/>
              <a:gdLst>
                <a:gd name="T0" fmla="*/ 378 w 1062"/>
                <a:gd name="T1" fmla="*/ 908 h 1062"/>
                <a:gd name="T2" fmla="*/ 335 w 1062"/>
                <a:gd name="T3" fmla="*/ 852 h 1062"/>
                <a:gd name="T4" fmla="*/ 372 w 1062"/>
                <a:gd name="T5" fmla="*/ 845 h 1062"/>
                <a:gd name="T6" fmla="*/ 470 w 1062"/>
                <a:gd name="T7" fmla="*/ 791 h 1062"/>
                <a:gd name="T8" fmla="*/ 451 w 1062"/>
                <a:gd name="T9" fmla="*/ 611 h 1062"/>
                <a:gd name="T10" fmla="*/ 271 w 1062"/>
                <a:gd name="T11" fmla="*/ 592 h 1062"/>
                <a:gd name="T12" fmla="*/ 217 w 1062"/>
                <a:gd name="T13" fmla="*/ 690 h 1062"/>
                <a:gd name="T14" fmla="*/ 210 w 1062"/>
                <a:gd name="T15" fmla="*/ 727 h 1062"/>
                <a:gd name="T16" fmla="*/ 173 w 1062"/>
                <a:gd name="T17" fmla="*/ 703 h 1062"/>
                <a:gd name="T18" fmla="*/ 164 w 1062"/>
                <a:gd name="T19" fmla="*/ 694 h 1062"/>
                <a:gd name="T20" fmla="*/ 0 w 1062"/>
                <a:gd name="T21" fmla="*/ 531 h 1062"/>
                <a:gd name="T22" fmla="*/ 155 w 1062"/>
                <a:gd name="T23" fmla="*/ 376 h 1062"/>
                <a:gd name="T24" fmla="*/ 167 w 1062"/>
                <a:gd name="T25" fmla="*/ 365 h 1062"/>
                <a:gd name="T26" fmla="*/ 167 w 1062"/>
                <a:gd name="T27" fmla="*/ 365 h 1062"/>
                <a:gd name="T28" fmla="*/ 532 w 1062"/>
                <a:gd name="T29" fmla="*/ 0 h 1062"/>
                <a:gd name="T30" fmla="*/ 1062 w 1062"/>
                <a:gd name="T31" fmla="*/ 531 h 1062"/>
                <a:gd name="T32" fmla="*/ 911 w 1062"/>
                <a:gd name="T33" fmla="*/ 682 h 1062"/>
                <a:gd name="T34" fmla="*/ 857 w 1062"/>
                <a:gd name="T35" fmla="*/ 753 h 1062"/>
                <a:gd name="T36" fmla="*/ 865 w 1062"/>
                <a:gd name="T37" fmla="*/ 819 h 1062"/>
                <a:gd name="T38" fmla="*/ 886 w 1062"/>
                <a:gd name="T39" fmla="*/ 832 h 1062"/>
                <a:gd name="T40" fmla="*/ 940 w 1062"/>
                <a:gd name="T41" fmla="*/ 843 h 1062"/>
                <a:gd name="T42" fmla="*/ 986 w 1062"/>
                <a:gd name="T43" fmla="*/ 860 h 1062"/>
                <a:gd name="T44" fmla="*/ 997 w 1062"/>
                <a:gd name="T45" fmla="*/ 873 h 1062"/>
                <a:gd name="T46" fmla="*/ 982 w 1062"/>
                <a:gd name="T47" fmla="*/ 979 h 1062"/>
                <a:gd name="T48" fmla="*/ 877 w 1062"/>
                <a:gd name="T49" fmla="*/ 993 h 1062"/>
                <a:gd name="T50" fmla="*/ 864 w 1062"/>
                <a:gd name="T51" fmla="*/ 982 h 1062"/>
                <a:gd name="T52" fmla="*/ 847 w 1062"/>
                <a:gd name="T53" fmla="*/ 936 h 1062"/>
                <a:gd name="T54" fmla="*/ 836 w 1062"/>
                <a:gd name="T55" fmla="*/ 882 h 1062"/>
                <a:gd name="T56" fmla="*/ 822 w 1062"/>
                <a:gd name="T57" fmla="*/ 861 h 1062"/>
                <a:gd name="T58" fmla="*/ 686 w 1062"/>
                <a:gd name="T59" fmla="*/ 907 h 1062"/>
                <a:gd name="T60" fmla="*/ 531 w 1062"/>
                <a:gd name="T61" fmla="*/ 1062 h 1062"/>
                <a:gd name="T62" fmla="*/ 378 w 1062"/>
                <a:gd name="T63" fmla="*/ 908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2" h="1062">
                  <a:moveTo>
                    <a:pt x="378" y="908"/>
                  </a:moveTo>
                  <a:cubicBezTo>
                    <a:pt x="346" y="876"/>
                    <a:pt x="337" y="859"/>
                    <a:pt x="335" y="852"/>
                  </a:cubicBezTo>
                  <a:cubicBezTo>
                    <a:pt x="348" y="848"/>
                    <a:pt x="360" y="847"/>
                    <a:pt x="372" y="845"/>
                  </a:cubicBezTo>
                  <a:cubicBezTo>
                    <a:pt x="402" y="842"/>
                    <a:pt x="436" y="839"/>
                    <a:pt x="470" y="791"/>
                  </a:cubicBezTo>
                  <a:cubicBezTo>
                    <a:pt x="510" y="737"/>
                    <a:pt x="502" y="663"/>
                    <a:pt x="451" y="611"/>
                  </a:cubicBezTo>
                  <a:cubicBezTo>
                    <a:pt x="399" y="560"/>
                    <a:pt x="326" y="552"/>
                    <a:pt x="271" y="592"/>
                  </a:cubicBezTo>
                  <a:cubicBezTo>
                    <a:pt x="223" y="627"/>
                    <a:pt x="220" y="660"/>
                    <a:pt x="217" y="690"/>
                  </a:cubicBezTo>
                  <a:cubicBezTo>
                    <a:pt x="216" y="703"/>
                    <a:pt x="215" y="715"/>
                    <a:pt x="210" y="727"/>
                  </a:cubicBezTo>
                  <a:cubicBezTo>
                    <a:pt x="205" y="726"/>
                    <a:pt x="193" y="720"/>
                    <a:pt x="173" y="703"/>
                  </a:cubicBezTo>
                  <a:cubicBezTo>
                    <a:pt x="164" y="694"/>
                    <a:pt x="164" y="694"/>
                    <a:pt x="164" y="694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155" y="376"/>
                    <a:pt x="155" y="376"/>
                    <a:pt x="155" y="376"/>
                  </a:cubicBezTo>
                  <a:cubicBezTo>
                    <a:pt x="159" y="372"/>
                    <a:pt x="163" y="369"/>
                    <a:pt x="167" y="365"/>
                  </a:cubicBezTo>
                  <a:cubicBezTo>
                    <a:pt x="167" y="365"/>
                    <a:pt x="167" y="365"/>
                    <a:pt x="167" y="36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1062" y="531"/>
                    <a:pt x="1062" y="531"/>
                    <a:pt x="1062" y="531"/>
                  </a:cubicBezTo>
                  <a:cubicBezTo>
                    <a:pt x="911" y="682"/>
                    <a:pt x="911" y="682"/>
                    <a:pt x="911" y="682"/>
                  </a:cubicBezTo>
                  <a:cubicBezTo>
                    <a:pt x="884" y="710"/>
                    <a:pt x="866" y="733"/>
                    <a:pt x="857" y="753"/>
                  </a:cubicBezTo>
                  <a:cubicBezTo>
                    <a:pt x="842" y="788"/>
                    <a:pt x="855" y="809"/>
                    <a:pt x="865" y="819"/>
                  </a:cubicBezTo>
                  <a:cubicBezTo>
                    <a:pt x="870" y="824"/>
                    <a:pt x="877" y="829"/>
                    <a:pt x="886" y="832"/>
                  </a:cubicBezTo>
                  <a:cubicBezTo>
                    <a:pt x="906" y="840"/>
                    <a:pt x="925" y="841"/>
                    <a:pt x="940" y="843"/>
                  </a:cubicBezTo>
                  <a:cubicBezTo>
                    <a:pt x="960" y="845"/>
                    <a:pt x="972" y="846"/>
                    <a:pt x="986" y="860"/>
                  </a:cubicBezTo>
                  <a:cubicBezTo>
                    <a:pt x="990" y="864"/>
                    <a:pt x="993" y="868"/>
                    <a:pt x="997" y="873"/>
                  </a:cubicBezTo>
                  <a:cubicBezTo>
                    <a:pt x="1025" y="912"/>
                    <a:pt x="1007" y="954"/>
                    <a:pt x="982" y="979"/>
                  </a:cubicBezTo>
                  <a:cubicBezTo>
                    <a:pt x="958" y="1003"/>
                    <a:pt x="916" y="1022"/>
                    <a:pt x="877" y="993"/>
                  </a:cubicBezTo>
                  <a:cubicBezTo>
                    <a:pt x="872" y="990"/>
                    <a:pt x="867" y="986"/>
                    <a:pt x="864" y="982"/>
                  </a:cubicBezTo>
                  <a:cubicBezTo>
                    <a:pt x="850" y="968"/>
                    <a:pt x="849" y="957"/>
                    <a:pt x="847" y="936"/>
                  </a:cubicBezTo>
                  <a:cubicBezTo>
                    <a:pt x="845" y="921"/>
                    <a:pt x="843" y="903"/>
                    <a:pt x="836" y="882"/>
                  </a:cubicBezTo>
                  <a:cubicBezTo>
                    <a:pt x="832" y="874"/>
                    <a:pt x="828" y="866"/>
                    <a:pt x="822" y="861"/>
                  </a:cubicBezTo>
                  <a:cubicBezTo>
                    <a:pt x="777" y="816"/>
                    <a:pt x="708" y="885"/>
                    <a:pt x="686" y="907"/>
                  </a:cubicBezTo>
                  <a:cubicBezTo>
                    <a:pt x="531" y="1062"/>
                    <a:pt x="531" y="1062"/>
                    <a:pt x="531" y="1062"/>
                  </a:cubicBezTo>
                  <a:lnTo>
                    <a:pt x="378" y="9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TextBox 101"/>
            <p:cNvSpPr txBox="1">
              <a:spLocks noChangeAspect="1"/>
            </p:cNvSpPr>
            <p:nvPr/>
          </p:nvSpPr>
          <p:spPr>
            <a:xfrm>
              <a:off x="6620153" y="4636000"/>
              <a:ext cx="467965" cy="467965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Puzzle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14430" y="2993823"/>
            <a:ext cx="685021" cy="210546"/>
            <a:chOff x="7514430" y="2993823"/>
            <a:chExt cx="685021" cy="210546"/>
          </a:xfrm>
        </p:grpSpPr>
        <p:sp>
          <p:nvSpPr>
            <p:cNvPr id="4" name="Oval 3"/>
            <p:cNvSpPr/>
            <p:nvPr/>
          </p:nvSpPr>
          <p:spPr>
            <a:xfrm>
              <a:off x="7514430" y="2993823"/>
              <a:ext cx="210546" cy="21054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670813" y="3098672"/>
              <a:ext cx="52863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460267" y="4530869"/>
            <a:ext cx="688074" cy="210546"/>
            <a:chOff x="7460267" y="4530869"/>
            <a:chExt cx="688074" cy="210546"/>
          </a:xfrm>
        </p:grpSpPr>
        <p:sp>
          <p:nvSpPr>
            <p:cNvPr id="97" name="Oval 96"/>
            <p:cNvSpPr/>
            <p:nvPr/>
          </p:nvSpPr>
          <p:spPr>
            <a:xfrm>
              <a:off x="7460267" y="4530869"/>
              <a:ext cx="210546" cy="210546"/>
            </a:xfrm>
            <a:prstGeom prst="ellipse">
              <a:avLst/>
            </a:prstGeom>
            <a:solidFill>
              <a:srgbClr val="A1BB2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619703" y="4642967"/>
              <a:ext cx="528638" cy="0"/>
            </a:xfrm>
            <a:prstGeom prst="line">
              <a:avLst/>
            </a:prstGeom>
            <a:ln w="38100">
              <a:solidFill>
                <a:srgbClr val="A1B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028798" y="2993823"/>
            <a:ext cx="688073" cy="210546"/>
            <a:chOff x="4028798" y="2993823"/>
            <a:chExt cx="688073" cy="210546"/>
          </a:xfrm>
        </p:grpSpPr>
        <p:sp>
          <p:nvSpPr>
            <p:cNvPr id="99" name="Oval 98"/>
            <p:cNvSpPr/>
            <p:nvPr/>
          </p:nvSpPr>
          <p:spPr>
            <a:xfrm>
              <a:off x="4506325" y="2993823"/>
              <a:ext cx="210546" cy="210546"/>
            </a:xfrm>
            <a:prstGeom prst="ellipse">
              <a:avLst/>
            </a:prstGeom>
            <a:solidFill>
              <a:srgbClr val="A1BB2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4028798" y="3101708"/>
              <a:ext cx="528638" cy="0"/>
            </a:xfrm>
            <a:prstGeom prst="line">
              <a:avLst/>
            </a:prstGeom>
            <a:ln w="38100">
              <a:solidFill>
                <a:srgbClr val="A1B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77687" y="4508561"/>
            <a:ext cx="685022" cy="210546"/>
            <a:chOff x="3977687" y="4508561"/>
            <a:chExt cx="685022" cy="210546"/>
          </a:xfrm>
        </p:grpSpPr>
        <p:sp>
          <p:nvSpPr>
            <p:cNvPr id="98" name="Oval 97"/>
            <p:cNvSpPr/>
            <p:nvPr/>
          </p:nvSpPr>
          <p:spPr>
            <a:xfrm>
              <a:off x="4452163" y="4508561"/>
              <a:ext cx="210546" cy="210546"/>
            </a:xfrm>
            <a:prstGeom prst="ellipse">
              <a:avLst/>
            </a:prstGeom>
            <a:solidFill>
              <a:srgbClr val="657515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3977687" y="4612828"/>
              <a:ext cx="528638" cy="0"/>
            </a:xfrm>
            <a:prstGeom prst="line">
              <a:avLst/>
            </a:prstGeom>
            <a:ln w="38100">
              <a:solidFill>
                <a:srgbClr val="6575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276945" y="2555473"/>
            <a:ext cx="3089378" cy="1308520"/>
            <a:chOff x="8276945" y="2555473"/>
            <a:chExt cx="3089378" cy="1308520"/>
          </a:xfrm>
        </p:grpSpPr>
        <p:sp>
          <p:nvSpPr>
            <p:cNvPr id="109" name="TextBox 108"/>
            <p:cNvSpPr txBox="1"/>
            <p:nvPr/>
          </p:nvSpPr>
          <p:spPr>
            <a:xfrm>
              <a:off x="8276945" y="2802164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297631" y="2555473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63392" y="4028691"/>
            <a:ext cx="3089378" cy="1308520"/>
            <a:chOff x="8263392" y="4028691"/>
            <a:chExt cx="3089378" cy="1308520"/>
          </a:xfrm>
        </p:grpSpPr>
        <p:sp>
          <p:nvSpPr>
            <p:cNvPr id="111" name="TextBox 110"/>
            <p:cNvSpPr txBox="1"/>
            <p:nvPr/>
          </p:nvSpPr>
          <p:spPr>
            <a:xfrm>
              <a:off x="8263392" y="4275382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284078" y="4028691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C6DE4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C6DE4E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C6DE4E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C6DE4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4426" y="2468283"/>
            <a:ext cx="3089378" cy="1308520"/>
            <a:chOff x="894426" y="2468283"/>
            <a:chExt cx="3089378" cy="1308520"/>
          </a:xfrm>
        </p:grpSpPr>
        <p:sp>
          <p:nvSpPr>
            <p:cNvPr id="113" name="TextBox 112"/>
            <p:cNvSpPr txBox="1"/>
            <p:nvPr/>
          </p:nvSpPr>
          <p:spPr>
            <a:xfrm>
              <a:off x="894426" y="2714974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153147" y="2468283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A1BB22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80873" y="3941501"/>
            <a:ext cx="3089378" cy="1308520"/>
            <a:chOff x="880873" y="3941501"/>
            <a:chExt cx="3089378" cy="1308520"/>
          </a:xfrm>
        </p:grpSpPr>
        <p:sp>
          <p:nvSpPr>
            <p:cNvPr id="115" name="TextBox 114"/>
            <p:cNvSpPr txBox="1"/>
            <p:nvPr/>
          </p:nvSpPr>
          <p:spPr>
            <a:xfrm>
              <a:off x="880873" y="4188192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139594" y="3941501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657515"/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3" name="Teardrop 6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Teardrop 6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Teardrop 6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8" name="Rectangle 6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Wheel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SampleGraphic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28" name="Freeform 239"/>
          <p:cNvSpPr>
            <a:spLocks noEditPoints="1"/>
          </p:cNvSpPr>
          <p:nvPr/>
        </p:nvSpPr>
        <p:spPr bwMode="auto">
          <a:xfrm>
            <a:off x="8604570" y="130424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A1BB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7618732" y="3548173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Freeform 241"/>
          <p:cNvSpPr>
            <a:spLocks noEditPoints="1"/>
          </p:cNvSpPr>
          <p:nvPr/>
        </p:nvSpPr>
        <p:spPr bwMode="auto">
          <a:xfrm>
            <a:off x="6154089" y="3058338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C6D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Freeform 247"/>
          <p:cNvSpPr>
            <a:spLocks noEditPoints="1"/>
          </p:cNvSpPr>
          <p:nvPr/>
        </p:nvSpPr>
        <p:spPr bwMode="auto">
          <a:xfrm>
            <a:off x="8463282" y="4394311"/>
            <a:ext cx="630238" cy="628650"/>
          </a:xfrm>
          <a:custGeom>
            <a:avLst/>
            <a:gdLst>
              <a:gd name="T0" fmla="*/ 250 w 500"/>
              <a:gd name="T1" fmla="*/ 499 h 499"/>
              <a:gd name="T2" fmla="*/ 0 w 500"/>
              <a:gd name="T3" fmla="*/ 249 h 499"/>
              <a:gd name="T4" fmla="*/ 250 w 500"/>
              <a:gd name="T5" fmla="*/ 0 h 499"/>
              <a:gd name="T6" fmla="*/ 500 w 500"/>
              <a:gd name="T7" fmla="*/ 249 h 499"/>
              <a:gd name="T8" fmla="*/ 250 w 500"/>
              <a:gd name="T9" fmla="*/ 499 h 499"/>
              <a:gd name="T10" fmla="*/ 250 w 500"/>
              <a:gd name="T11" fmla="*/ 140 h 499"/>
              <a:gd name="T12" fmla="*/ 140 w 500"/>
              <a:gd name="T13" fmla="*/ 249 h 499"/>
              <a:gd name="T14" fmla="*/ 250 w 500"/>
              <a:gd name="T15" fmla="*/ 359 h 499"/>
              <a:gd name="T16" fmla="*/ 360 w 500"/>
              <a:gd name="T17" fmla="*/ 249 h 499"/>
              <a:gd name="T18" fmla="*/ 250 w 500"/>
              <a:gd name="T19" fmla="*/ 14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" name="Freeform 248"/>
          <p:cNvSpPr>
            <a:spLocks noEditPoints="1"/>
          </p:cNvSpPr>
          <p:nvPr/>
        </p:nvSpPr>
        <p:spPr bwMode="auto">
          <a:xfrm>
            <a:off x="9590408" y="2275792"/>
            <a:ext cx="722313" cy="725487"/>
          </a:xfrm>
          <a:custGeom>
            <a:avLst/>
            <a:gdLst>
              <a:gd name="T0" fmla="*/ 287 w 574"/>
              <a:gd name="T1" fmla="*/ 575 h 575"/>
              <a:gd name="T2" fmla="*/ 0 w 574"/>
              <a:gd name="T3" fmla="*/ 287 h 575"/>
              <a:gd name="T4" fmla="*/ 287 w 574"/>
              <a:gd name="T5" fmla="*/ 0 h 575"/>
              <a:gd name="T6" fmla="*/ 574 w 574"/>
              <a:gd name="T7" fmla="*/ 287 h 575"/>
              <a:gd name="T8" fmla="*/ 287 w 574"/>
              <a:gd name="T9" fmla="*/ 575 h 575"/>
              <a:gd name="T10" fmla="*/ 287 w 574"/>
              <a:gd name="T11" fmla="*/ 160 h 575"/>
              <a:gd name="T12" fmla="*/ 160 w 574"/>
              <a:gd name="T13" fmla="*/ 287 h 575"/>
              <a:gd name="T14" fmla="*/ 287 w 574"/>
              <a:gd name="T15" fmla="*/ 415 h 575"/>
              <a:gd name="T16" fmla="*/ 414 w 574"/>
              <a:gd name="T17" fmla="*/ 287 h 575"/>
              <a:gd name="T18" fmla="*/ 287 w 574"/>
              <a:gd name="T19" fmla="*/ 16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rgbClr val="A1BB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Freeform 249"/>
          <p:cNvSpPr>
            <a:spLocks noEditPoints="1"/>
          </p:cNvSpPr>
          <p:nvPr/>
        </p:nvSpPr>
        <p:spPr bwMode="auto">
          <a:xfrm>
            <a:off x="6768452" y="3674287"/>
            <a:ext cx="457200" cy="457200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C6D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241"/>
          <p:cNvSpPr>
            <a:spLocks noEditPoints="1"/>
          </p:cNvSpPr>
          <p:nvPr/>
        </p:nvSpPr>
        <p:spPr bwMode="auto">
          <a:xfrm>
            <a:off x="5517501" y="4441243"/>
            <a:ext cx="1310892" cy="1310892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6575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249"/>
          <p:cNvSpPr>
            <a:spLocks noEditPoints="1"/>
          </p:cNvSpPr>
          <p:nvPr/>
        </p:nvSpPr>
        <p:spPr bwMode="auto">
          <a:xfrm>
            <a:off x="5994863" y="4918605"/>
            <a:ext cx="356167" cy="356167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6575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5851559" y="3010620"/>
            <a:ext cx="1484236" cy="1461944"/>
            <a:chOff x="5808697" y="2954413"/>
            <a:chExt cx="1484236" cy="1461944"/>
          </a:xfrm>
        </p:grpSpPr>
        <p:sp>
          <p:nvSpPr>
            <p:cNvPr id="2" name="Block Arc 1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ight Triangle 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rot="5400000">
            <a:off x="9076338" y="959988"/>
            <a:ext cx="2288006" cy="2253642"/>
            <a:chOff x="5808697" y="2954413"/>
            <a:chExt cx="1484236" cy="1461944"/>
          </a:xfrm>
        </p:grpSpPr>
        <p:sp>
          <p:nvSpPr>
            <p:cNvPr id="41" name="Block Arc 40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ight Triangle 4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96080" y="2224643"/>
            <a:ext cx="494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Contrary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to popular belief,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is not simply random text. Contrary to popular belief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.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Contrary to popular belief,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is not simply random text.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6766" y="1863652"/>
            <a:ext cx="292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Lorem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ipsum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8926" y="3273724"/>
            <a:ext cx="2606868" cy="467965"/>
            <a:chOff x="1068926" y="3273724"/>
            <a:chExt cx="2606868" cy="467965"/>
          </a:xfrm>
        </p:grpSpPr>
        <p:sp>
          <p:nvSpPr>
            <p:cNvPr id="49" name="TextBox 48"/>
            <p:cNvSpPr txBox="1">
              <a:spLocks noChangeAspect="1"/>
            </p:cNvSpPr>
            <p:nvPr/>
          </p:nvSpPr>
          <p:spPr>
            <a:xfrm>
              <a:off x="1068926" y="327372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srgbClr val="A1BB22"/>
                  </a:solidFill>
                  <a:latin typeface="FontAwesome" pitchFamily="2" charset="0"/>
                </a:rPr>
                <a:t></a:t>
              </a:r>
              <a:endParaRPr lang="ru-RU" sz="2800" dirty="0">
                <a:solidFill>
                  <a:srgbClr val="A1BB22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35272" y="3321044"/>
              <a:ext cx="2140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err="1">
                  <a:solidFill>
                    <a:srgbClr val="A1BB22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>
                  <a:solidFill>
                    <a:srgbClr val="A1BB22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ipsu</a:t>
              </a:r>
              <a:r>
                <a:rPr lang="en-US" dirty="0" err="1">
                  <a:solidFill>
                    <a:srgbClr val="A1BB22"/>
                  </a:solidFill>
                  <a:latin typeface="Lato Black" panose="020F0A02020204030203" pitchFamily="34" charset="0"/>
                </a:rPr>
                <a:t>m</a:t>
              </a:r>
              <a:r>
                <a:rPr lang="en-US" dirty="0" smtClean="0">
                  <a:solidFill>
                    <a:srgbClr val="A1BB22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>
                  <a:solidFill>
                    <a:srgbClr val="A1BB22"/>
                  </a:solidFill>
                  <a:latin typeface="Lato Black" panose="020F0A02020204030203" pitchFamily="34" charset="0"/>
                </a:rPr>
                <a:t>dolor</a:t>
              </a:r>
              <a:endParaRPr lang="ru-RU" dirty="0">
                <a:solidFill>
                  <a:srgbClr val="A1BB2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93641" y="3926495"/>
            <a:ext cx="2799688" cy="467965"/>
            <a:chOff x="1093641" y="3926495"/>
            <a:chExt cx="2799688" cy="467965"/>
          </a:xfrm>
        </p:grpSpPr>
        <p:sp>
          <p:nvSpPr>
            <p:cNvPr id="50" name="TextBox 49"/>
            <p:cNvSpPr txBox="1">
              <a:spLocks noChangeAspect="1"/>
            </p:cNvSpPr>
            <p:nvPr/>
          </p:nvSpPr>
          <p:spPr>
            <a:xfrm>
              <a:off x="1093641" y="3926495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</a:t>
              </a:r>
              <a:endPara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33388" y="3974324"/>
              <a:ext cx="23599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Sit </a:t>
              </a:r>
              <a:r>
                <a:rPr lang="en-US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amet</a:t>
              </a:r>
              <a:r>
                <a: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consectuter</a:t>
              </a: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8925" y="4579264"/>
            <a:ext cx="2543242" cy="467965"/>
            <a:chOff x="1068925" y="4579264"/>
            <a:chExt cx="2543242" cy="467965"/>
          </a:xfrm>
        </p:grpSpPr>
        <p:sp>
          <p:nvSpPr>
            <p:cNvPr id="51" name="TextBox 50"/>
            <p:cNvSpPr txBox="1">
              <a:spLocks noChangeAspect="1"/>
            </p:cNvSpPr>
            <p:nvPr/>
          </p:nvSpPr>
          <p:spPr>
            <a:xfrm>
              <a:off x="1068925" y="457926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>
                  <a:solidFill>
                    <a:srgbClr val="C6DE4E"/>
                  </a:solidFill>
                  <a:latin typeface="FontAwesome" pitchFamily="2" charset="0"/>
                </a:rPr>
                <a:t></a:t>
              </a:r>
              <a:endParaRPr lang="ru-RU" sz="2800" dirty="0">
                <a:solidFill>
                  <a:srgbClr val="C6DE4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61606" y="4627604"/>
              <a:ext cx="20505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smtClean="0">
                  <a:solidFill>
                    <a:srgbClr val="C6DE4E"/>
                  </a:solidFill>
                  <a:latin typeface="Lato Black" panose="020F0A02020204030203" pitchFamily="34" charset="0"/>
                </a:rPr>
                <a:t>Dolor </a:t>
              </a:r>
              <a:r>
                <a:rPr lang="en-US" dirty="0" err="1" smtClean="0">
                  <a:solidFill>
                    <a:srgbClr val="C6DE4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srgbClr val="C6DE4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C6DE4E"/>
                  </a:solidFill>
                  <a:latin typeface="Lato Black" panose="020F0A02020204030203" pitchFamily="34" charset="0"/>
                </a:rPr>
                <a:t>amet</a:t>
              </a:r>
              <a:endParaRPr lang="ru-RU" dirty="0">
                <a:solidFill>
                  <a:srgbClr val="C6DE4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8924" y="5176139"/>
            <a:ext cx="3462740" cy="467965"/>
            <a:chOff x="1068924" y="5176139"/>
            <a:chExt cx="3462740" cy="467965"/>
          </a:xfrm>
        </p:grpSpPr>
        <p:sp>
          <p:nvSpPr>
            <p:cNvPr id="52" name="TextBox 51"/>
            <p:cNvSpPr txBox="1">
              <a:spLocks noChangeAspect="1"/>
            </p:cNvSpPr>
            <p:nvPr/>
          </p:nvSpPr>
          <p:spPr>
            <a:xfrm>
              <a:off x="1068924" y="517613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>
                  <a:solidFill>
                    <a:srgbClr val="657515"/>
                  </a:solidFill>
                  <a:latin typeface="FontAwesome" pitchFamily="2" charset="0"/>
                </a:rPr>
                <a:t></a:t>
              </a:r>
              <a:endParaRPr lang="ru-RU" sz="2800" dirty="0">
                <a:solidFill>
                  <a:srgbClr val="657515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63992" y="5274772"/>
              <a:ext cx="29676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err="1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ispum</a:t>
              </a:r>
              <a:r>
                <a:rPr lang="en-US" dirty="0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 dolor sit </a:t>
              </a:r>
              <a:r>
                <a:rPr lang="en-US" dirty="0" err="1" smtClean="0">
                  <a:solidFill>
                    <a:srgbClr val="657515"/>
                  </a:solidFill>
                  <a:latin typeface="Lato Black" panose="020F0A02020204030203" pitchFamily="34" charset="0"/>
                </a:rPr>
                <a:t>anet</a:t>
              </a:r>
              <a:endParaRPr lang="ru-RU" dirty="0">
                <a:solidFill>
                  <a:srgbClr val="657515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1" name="Teardrop 7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2" name="Teardrop 7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Teardrop 7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6" name="Rectangle 7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751040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Features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0" y="4348449"/>
            <a:ext cx="12192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5434104" y="1686200"/>
            <a:ext cx="1323792" cy="132379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0" name="TextBox 149"/>
          <p:cNvSpPr txBox="1"/>
          <p:nvPr/>
        </p:nvSpPr>
        <p:spPr>
          <a:xfrm>
            <a:off x="4984546" y="3054359"/>
            <a:ext cx="2222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IDEA PRESENTATION</a:t>
            </a:r>
            <a:endParaRPr lang="id-ID" sz="1600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1232430" y="3883354"/>
            <a:ext cx="930191" cy="930190"/>
          </a:xfrm>
          <a:prstGeom prst="ellipse">
            <a:avLst/>
          </a:prstGeom>
          <a:solidFill>
            <a:srgbClr val="A1BB2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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991820" y="3883354"/>
            <a:ext cx="930191" cy="93019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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4751210" y="3883354"/>
            <a:ext cx="930191" cy="930190"/>
          </a:xfrm>
          <a:prstGeom prst="ellipse">
            <a:avLst/>
          </a:prstGeom>
          <a:solidFill>
            <a:srgbClr val="C6DE4E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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510600" y="3883354"/>
            <a:ext cx="930191" cy="930190"/>
          </a:xfrm>
          <a:prstGeom prst="ellipse">
            <a:avLst/>
          </a:prstGeom>
          <a:solidFill>
            <a:srgbClr val="899F1D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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8269990" y="3883354"/>
            <a:ext cx="930191" cy="9301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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10029380" y="3883354"/>
            <a:ext cx="930191" cy="930190"/>
          </a:xfrm>
          <a:prstGeom prst="ellipse">
            <a:avLst/>
          </a:prstGeom>
          <a:solidFill>
            <a:srgbClr val="657515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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270871" y="4915410"/>
            <a:ext cx="85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Lorem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988322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043983" y="491541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Ipsum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747712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823412" y="491541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Dolor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507102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443942" y="491541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Sit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amet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262286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988531" y="491541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Consectuter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021676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0090962" y="491541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Roleb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9781066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cxnSp>
        <p:nvCxnSpPr>
          <p:cNvPr id="172" name="Straight Connector 171"/>
          <p:cNvCxnSpPr>
            <a:stCxn id="151" idx="0"/>
          </p:cNvCxnSpPr>
          <p:nvPr/>
        </p:nvCxnSpPr>
        <p:spPr>
          <a:xfrm flipV="1">
            <a:off x="1697526" y="2368833"/>
            <a:ext cx="0" cy="1514521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46" idx="2"/>
          </p:cNvCxnSpPr>
          <p:nvPr/>
        </p:nvCxnSpPr>
        <p:spPr>
          <a:xfrm flipH="1">
            <a:off x="1697526" y="2348096"/>
            <a:ext cx="3736578" cy="2073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 flipV="1">
            <a:off x="10493601" y="2368833"/>
            <a:ext cx="0" cy="1514521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6757023" y="2348096"/>
            <a:ext cx="3736578" cy="2073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/>
          <p:cNvGrpSpPr/>
          <p:nvPr/>
        </p:nvGrpSpPr>
        <p:grpSpPr>
          <a:xfrm>
            <a:off x="5800903" y="2027221"/>
            <a:ext cx="632013" cy="632013"/>
            <a:chOff x="6838977" y="3422490"/>
            <a:chExt cx="1358153" cy="1358153"/>
          </a:xfrm>
        </p:grpSpPr>
        <p:sp>
          <p:nvSpPr>
            <p:cNvPr id="191" name="Teardrop 19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Teardrop 19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Teardrop 19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6" name="Teardrop 5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Teardrop 5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1" name="Rectangle 6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1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Two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Column</a:t>
            </a:r>
            <a:endParaRPr lang="en-US" dirty="0">
              <a:solidFill>
                <a:srgbClr val="A1BB2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31939" y="2506914"/>
            <a:ext cx="10984557" cy="3705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u="sng" dirty="0" err="1" smtClean="0"/>
              <a:t>Lorem</a:t>
            </a:r>
            <a:r>
              <a:rPr lang="en-US" u="sng" dirty="0" smtClean="0"/>
              <a:t> </a:t>
            </a:r>
            <a:r>
              <a:rPr lang="en-US" u="sng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pellentesqueposuere</a:t>
            </a:r>
            <a:r>
              <a:rPr lang="en-US" dirty="0"/>
              <a:t>.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err="1" smtClean="0"/>
              <a:t>Cras</a:t>
            </a:r>
            <a:r>
              <a:rPr lang="en-US" b="1" dirty="0" smtClean="0"/>
              <a:t> </a:t>
            </a:r>
            <a:r>
              <a:rPr lang="en-US" b="1" dirty="0" err="1"/>
              <a:t>eget</a:t>
            </a:r>
            <a:r>
              <a:rPr lang="en-US" b="1" dirty="0"/>
              <a:t> </a:t>
            </a:r>
            <a:r>
              <a:rPr lang="en-US" b="1" dirty="0" err="1"/>
              <a:t>viverra</a:t>
            </a:r>
            <a:r>
              <a:rPr lang="en-US" b="1" dirty="0"/>
              <a:t> </a:t>
            </a:r>
            <a:r>
              <a:rPr lang="en-US" b="1" dirty="0" err="1"/>
              <a:t>neque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semper, magna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ante, et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nisi, </a:t>
            </a:r>
            <a:r>
              <a:rPr lang="en-US" dirty="0" err="1"/>
              <a:t>faucibus</a:t>
            </a:r>
            <a:r>
              <a:rPr lang="en-US" dirty="0"/>
              <a:t> et </a:t>
            </a:r>
            <a:r>
              <a:rPr lang="en-US" dirty="0" err="1"/>
              <a:t>leo</a:t>
            </a:r>
            <a:r>
              <a:rPr lang="en-US" dirty="0"/>
              <a:t> at,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ac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et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et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 </a:t>
            </a:r>
            <a:r>
              <a:rPr lang="en-US" i="1" dirty="0"/>
              <a:t>Maecenas </a:t>
            </a:r>
            <a:r>
              <a:rPr lang="en-US" i="1" dirty="0" err="1"/>
              <a:t>consectetur</a:t>
            </a:r>
            <a:r>
              <a:rPr lang="en-US" i="1" dirty="0"/>
              <a:t> </a:t>
            </a:r>
            <a:r>
              <a:rPr lang="en-US" dirty="0"/>
              <a:t>at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sem.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ac tempus diam. </a:t>
            </a:r>
            <a:r>
              <a:rPr lang="en-US" dirty="0" err="1"/>
              <a:t>Donec</a:t>
            </a:r>
            <a:r>
              <a:rPr lang="en-US" dirty="0"/>
              <a:t> tempus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ligula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>
                <a:solidFill>
                  <a:srgbClr val="A1BB22"/>
                </a:solidFill>
              </a:rPr>
              <a:t>nec</a:t>
            </a:r>
            <a:r>
              <a:rPr lang="en-US" dirty="0">
                <a:solidFill>
                  <a:srgbClr val="A1BB22"/>
                </a:solidFill>
              </a:rPr>
              <a:t> </a:t>
            </a:r>
            <a:r>
              <a:rPr lang="en-US" dirty="0" err="1">
                <a:solidFill>
                  <a:srgbClr val="A1BB22"/>
                </a:solidFill>
              </a:rPr>
              <a:t>rhoncus</a:t>
            </a:r>
            <a:r>
              <a:rPr lang="en-US" dirty="0">
                <a:solidFill>
                  <a:srgbClr val="A1BB22"/>
                </a:solidFill>
              </a:rPr>
              <a:t> </a:t>
            </a:r>
            <a:r>
              <a:rPr lang="en-US" dirty="0" err="1">
                <a:solidFill>
                  <a:srgbClr val="A1BB22"/>
                </a:solidFill>
              </a:rPr>
              <a:t>augue</a:t>
            </a:r>
            <a:r>
              <a:rPr lang="en-US" dirty="0">
                <a:solidFill>
                  <a:srgbClr val="A1BB22"/>
                </a:solidFill>
              </a:rPr>
              <a:t> </a:t>
            </a:r>
            <a:r>
              <a:rPr lang="en-US" dirty="0" err="1">
                <a:solidFill>
                  <a:srgbClr val="A1BB22"/>
                </a:solidFill>
              </a:rPr>
              <a:t>ultricies</a:t>
            </a:r>
            <a:r>
              <a:rPr lang="en-US" dirty="0">
                <a:solidFill>
                  <a:srgbClr val="A1BB22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1939" y="1755978"/>
            <a:ext cx="10984557" cy="5725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 err="1" smtClean="0">
                <a:solidFill>
                  <a:srgbClr val="A1BB22"/>
                </a:solidFill>
              </a:rPr>
              <a:t>Cras</a:t>
            </a:r>
            <a:r>
              <a:rPr lang="en-US" b="1" i="1" dirty="0" smtClean="0">
                <a:solidFill>
                  <a:srgbClr val="A1BB22"/>
                </a:solidFill>
              </a:rPr>
              <a:t> </a:t>
            </a:r>
            <a:r>
              <a:rPr lang="en-US" b="1" i="1" dirty="0">
                <a:solidFill>
                  <a:srgbClr val="A1BB22"/>
                </a:solidFill>
              </a:rPr>
              <a:t>at </a:t>
            </a:r>
            <a:r>
              <a:rPr lang="en-US" b="1" i="1" dirty="0" err="1">
                <a:solidFill>
                  <a:srgbClr val="A1BB22"/>
                </a:solidFill>
              </a:rPr>
              <a:t>ultricies</a:t>
            </a:r>
            <a:r>
              <a:rPr lang="en-US" b="1" i="1" dirty="0">
                <a:solidFill>
                  <a:srgbClr val="A1BB22"/>
                </a:solidFill>
              </a:rPr>
              <a:t> ex</a:t>
            </a:r>
            <a:r>
              <a:rPr lang="en-US" i="1" dirty="0"/>
              <a:t>. </a:t>
            </a:r>
            <a:r>
              <a:rPr lang="en-US" i="1" dirty="0" err="1"/>
              <a:t>Vivamus</a:t>
            </a:r>
            <a:r>
              <a:rPr lang="en-US" i="1" dirty="0"/>
              <a:t> sit </a:t>
            </a:r>
            <a:r>
              <a:rPr lang="en-US" i="1" dirty="0" err="1"/>
              <a:t>amet</a:t>
            </a:r>
            <a:r>
              <a:rPr lang="en-US" i="1" dirty="0"/>
              <a:t> </a:t>
            </a:r>
            <a:r>
              <a:rPr lang="en-US" i="1" dirty="0" err="1"/>
              <a:t>mattis</a:t>
            </a:r>
            <a:r>
              <a:rPr lang="en-US" i="1" dirty="0"/>
              <a:t> ex. </a:t>
            </a:r>
            <a:r>
              <a:rPr lang="en-US" i="1" dirty="0" err="1"/>
              <a:t>Aenean</a:t>
            </a:r>
            <a:r>
              <a:rPr lang="en-US" i="1" dirty="0"/>
              <a:t> </a:t>
            </a:r>
            <a:r>
              <a:rPr lang="en-US" i="1" dirty="0" err="1"/>
              <a:t>pretium</a:t>
            </a:r>
            <a:r>
              <a:rPr lang="en-US" i="1" dirty="0"/>
              <a:t> </a:t>
            </a:r>
            <a:r>
              <a:rPr lang="en-US" i="1" dirty="0" err="1"/>
              <a:t>sodales</a:t>
            </a:r>
            <a:r>
              <a:rPr lang="en-US" i="1" dirty="0"/>
              <a:t> </a:t>
            </a:r>
            <a:r>
              <a:rPr lang="en-US" i="1" dirty="0" err="1"/>
              <a:t>egestas</a:t>
            </a:r>
            <a:r>
              <a:rPr lang="en-US" i="1" dirty="0"/>
              <a:t>. </a:t>
            </a:r>
            <a:r>
              <a:rPr lang="en-US" i="1" dirty="0" err="1"/>
              <a:t>Nullam</a:t>
            </a:r>
            <a:r>
              <a:rPr lang="en-US" i="1" dirty="0"/>
              <a:t> vitae </a:t>
            </a:r>
            <a:r>
              <a:rPr lang="en-US" i="1" dirty="0" err="1"/>
              <a:t>scelerisque</a:t>
            </a:r>
            <a:r>
              <a:rPr lang="en-US" i="1" dirty="0"/>
              <a:t> magna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2" name="Teardrop 3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ardrop 3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7" name="Rectangle 3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26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25014560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-26126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899F1D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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Headquarters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Where you can find us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84554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Headquartes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AroundTheWorld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pic>
        <p:nvPicPr>
          <p:cNvPr id="364" name="Picture 2" descr="C:\Users\Jokomoro\Documents\world-map-smal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6" y="1291384"/>
            <a:ext cx="7830283" cy="4436116"/>
          </a:xfrm>
          <a:prstGeom prst="rect">
            <a:avLst/>
          </a:prstGeom>
          <a:noFill/>
          <a:extLst/>
        </p:spPr>
      </p:pic>
      <p:grpSp>
        <p:nvGrpSpPr>
          <p:cNvPr id="2" name="Group 1"/>
          <p:cNvGrpSpPr/>
          <p:nvPr/>
        </p:nvGrpSpPr>
        <p:grpSpPr>
          <a:xfrm>
            <a:off x="8212522" y="1667620"/>
            <a:ext cx="1701186" cy="1069362"/>
            <a:chOff x="7016930" y="1680296"/>
            <a:chExt cx="1701186" cy="1069362"/>
          </a:xfrm>
        </p:grpSpPr>
        <p:sp>
          <p:nvSpPr>
            <p:cNvPr id="366" name="TextBox 365"/>
            <p:cNvSpPr txBox="1"/>
            <p:nvPr/>
          </p:nvSpPr>
          <p:spPr>
            <a:xfrm>
              <a:off x="7076281" y="1680296"/>
              <a:ext cx="1641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United States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7016930" y="1861034"/>
              <a:ext cx="133882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A1BC1F"/>
                  </a:solidFill>
                  <a:latin typeface="Lato Light" panose="020F0302020204030203" pitchFamily="34" charset="0"/>
                </a:rPr>
                <a:t>1200</a:t>
              </a:r>
              <a:endParaRPr lang="en-US" sz="4400" spc="-300" dirty="0">
                <a:solidFill>
                  <a:srgbClr val="A1BC1F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7080187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10295695" y="1667620"/>
            <a:ext cx="1105527" cy="1069362"/>
            <a:chOff x="7441784" y="1680296"/>
            <a:chExt cx="1105527" cy="1069362"/>
          </a:xfrm>
        </p:grpSpPr>
        <p:sp>
          <p:nvSpPr>
            <p:cNvPr id="405" name="TextBox 404"/>
            <p:cNvSpPr txBox="1"/>
            <p:nvPr/>
          </p:nvSpPr>
          <p:spPr>
            <a:xfrm>
              <a:off x="7446490" y="1680296"/>
              <a:ext cx="990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Europe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7441784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spc="-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 panose="020B0503030403020204" pitchFamily="34" charset="0"/>
                </a:rPr>
                <a:t>600</a:t>
              </a:r>
              <a:endParaRPr lang="en-US" sz="44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7487642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10300401" y="3085238"/>
            <a:ext cx="1115728" cy="1069362"/>
            <a:chOff x="7450772" y="1680296"/>
            <a:chExt cx="1115728" cy="1069362"/>
          </a:xfrm>
        </p:grpSpPr>
        <p:sp>
          <p:nvSpPr>
            <p:cNvPr id="409" name="TextBox 408"/>
            <p:cNvSpPr txBox="1"/>
            <p:nvPr/>
          </p:nvSpPr>
          <p:spPr>
            <a:xfrm>
              <a:off x="7450772" y="1680296"/>
              <a:ext cx="1115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Australia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7450772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A1BB22"/>
                  </a:solidFill>
                  <a:latin typeface="Source Sans Pro" panose="020B0503030403020204" pitchFamily="34" charset="0"/>
                </a:rPr>
                <a:t>500</a:t>
              </a:r>
              <a:endParaRPr lang="en-US" sz="4400" spc="-300" dirty="0">
                <a:solidFill>
                  <a:srgbClr val="A1BB22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7450772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8271874" y="3085238"/>
            <a:ext cx="1641834" cy="1069362"/>
            <a:chOff x="7089590" y="1680296"/>
            <a:chExt cx="1665309" cy="1069362"/>
          </a:xfrm>
        </p:grpSpPr>
        <p:sp>
          <p:nvSpPr>
            <p:cNvPr id="413" name="TextBox 412"/>
            <p:cNvSpPr txBox="1"/>
            <p:nvPr/>
          </p:nvSpPr>
          <p:spPr>
            <a:xfrm>
              <a:off x="7113064" y="1680296"/>
              <a:ext cx="1641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Asia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7089590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5C4233"/>
                  </a:solidFill>
                  <a:latin typeface="Source Sans Pro" panose="020B0503030403020204" pitchFamily="34" charset="0"/>
                </a:rPr>
                <a:t>250</a:t>
              </a:r>
              <a:endParaRPr lang="en-US" sz="4400" spc="-300" dirty="0">
                <a:solidFill>
                  <a:srgbClr val="5C4233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7113064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94288" y="2635508"/>
            <a:ext cx="412245" cy="412245"/>
            <a:chOff x="1700530" y="3131675"/>
            <a:chExt cx="412245" cy="412245"/>
          </a:xfrm>
        </p:grpSpPr>
        <p:sp>
          <p:nvSpPr>
            <p:cNvPr id="3" name="Teardrop 2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6" name="Teardrop 415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A1BC1F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7" name="Group 416"/>
          <p:cNvGrpSpPr/>
          <p:nvPr/>
        </p:nvGrpSpPr>
        <p:grpSpPr>
          <a:xfrm>
            <a:off x="4193732" y="2460162"/>
            <a:ext cx="412245" cy="412245"/>
            <a:chOff x="1700530" y="3131675"/>
            <a:chExt cx="412245" cy="412245"/>
          </a:xfrm>
        </p:grpSpPr>
        <p:sp>
          <p:nvSpPr>
            <p:cNvPr id="418" name="Teardrop 417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ardrop 418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5640968" y="2254037"/>
            <a:ext cx="412245" cy="412245"/>
            <a:chOff x="1700530" y="3131675"/>
            <a:chExt cx="412245" cy="412245"/>
          </a:xfrm>
        </p:grpSpPr>
        <p:sp>
          <p:nvSpPr>
            <p:cNvPr id="421" name="Teardrop 420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2" name="Teardrop 421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6E574A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6442137" y="4207015"/>
            <a:ext cx="412245" cy="412245"/>
            <a:chOff x="1700530" y="3131675"/>
            <a:chExt cx="412245" cy="412245"/>
          </a:xfrm>
        </p:grpSpPr>
        <p:sp>
          <p:nvSpPr>
            <p:cNvPr id="424" name="Teardrop 423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5" name="Teardrop 424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A1BB22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10291413" y="4546853"/>
            <a:ext cx="1059669" cy="1069362"/>
            <a:chOff x="7441784" y="1680296"/>
            <a:chExt cx="1059669" cy="1069362"/>
          </a:xfrm>
        </p:grpSpPr>
        <p:sp>
          <p:nvSpPr>
            <p:cNvPr id="427" name="TextBox 426"/>
            <p:cNvSpPr txBox="1"/>
            <p:nvPr/>
          </p:nvSpPr>
          <p:spPr>
            <a:xfrm>
              <a:off x="7441784" y="1680296"/>
              <a:ext cx="769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Africa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7441784" y="1876422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C6DE4E"/>
                  </a:solidFill>
                  <a:latin typeface="Source Sans Pro" panose="020B0503030403020204" pitchFamily="34" charset="0"/>
                </a:rPr>
                <a:t>110</a:t>
              </a:r>
              <a:endParaRPr lang="en-US" sz="4400" spc="-300" dirty="0">
                <a:solidFill>
                  <a:srgbClr val="C6DE4E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29" name="TextBox 428"/>
            <p:cNvSpPr txBox="1"/>
            <p:nvPr/>
          </p:nvSpPr>
          <p:spPr>
            <a:xfrm>
              <a:off x="7441784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8212522" y="4546853"/>
            <a:ext cx="1748280" cy="1069362"/>
            <a:chOff x="7070153" y="1680296"/>
            <a:chExt cx="1748280" cy="1069362"/>
          </a:xfrm>
        </p:grpSpPr>
        <p:sp>
          <p:nvSpPr>
            <p:cNvPr id="431" name="TextBox 430"/>
            <p:cNvSpPr txBox="1"/>
            <p:nvPr/>
          </p:nvSpPr>
          <p:spPr>
            <a:xfrm>
              <a:off x="7070153" y="1680296"/>
              <a:ext cx="1748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South America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129504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657515"/>
                  </a:solidFill>
                  <a:latin typeface="Source Sans Pro" panose="020B0503030403020204" pitchFamily="34" charset="0"/>
                </a:rPr>
                <a:t>450</a:t>
              </a:r>
              <a:endParaRPr lang="en-US" sz="4400" spc="-300" dirty="0">
                <a:solidFill>
                  <a:srgbClr val="657515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129504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34" name="Group 433"/>
          <p:cNvGrpSpPr/>
          <p:nvPr/>
        </p:nvGrpSpPr>
        <p:grpSpPr>
          <a:xfrm>
            <a:off x="2589089" y="4055499"/>
            <a:ext cx="412245" cy="412245"/>
            <a:chOff x="1700530" y="3131675"/>
            <a:chExt cx="412245" cy="412245"/>
          </a:xfrm>
        </p:grpSpPr>
        <p:sp>
          <p:nvSpPr>
            <p:cNvPr id="435" name="Teardrop 434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ardrop 435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657515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4193731" y="3506985"/>
            <a:ext cx="412245" cy="412245"/>
            <a:chOff x="1700530" y="3131675"/>
            <a:chExt cx="412245" cy="412245"/>
          </a:xfrm>
        </p:grpSpPr>
        <p:sp>
          <p:nvSpPr>
            <p:cNvPr id="438" name="Teardrop 437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9" name="Teardrop 438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C6DE4E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0" name="Teardrop 6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1" name="Teardrop 7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2" name="Teardrop 7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5" name="Rectangle 7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5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USA</a:t>
            </a:r>
            <a:r>
              <a:rPr lang="en-US" dirty="0" smtClean="0">
                <a:solidFill>
                  <a:srgbClr val="A1BB22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64" name="Freeform 282"/>
          <p:cNvSpPr>
            <a:spLocks noChangeAspect="1"/>
          </p:cNvSpPr>
          <p:nvPr/>
        </p:nvSpPr>
        <p:spPr bwMode="gray">
          <a:xfrm>
            <a:off x="507226" y="2618597"/>
            <a:ext cx="5363163" cy="3153982"/>
          </a:xfrm>
          <a:custGeom>
            <a:avLst/>
            <a:gdLst/>
            <a:ahLst/>
            <a:cxnLst>
              <a:cxn ang="0">
                <a:pos x="3079" y="181"/>
              </a:cxn>
              <a:cxn ang="0">
                <a:pos x="2964" y="328"/>
              </a:cxn>
              <a:cxn ang="0">
                <a:pos x="2682" y="394"/>
              </a:cxn>
              <a:cxn ang="0">
                <a:pos x="2593" y="483"/>
              </a:cxn>
              <a:cxn ang="0">
                <a:pos x="2432" y="575"/>
              </a:cxn>
              <a:cxn ang="0">
                <a:pos x="2290" y="541"/>
              </a:cxn>
              <a:cxn ang="0">
                <a:pos x="2235" y="456"/>
              </a:cxn>
              <a:cxn ang="0">
                <a:pos x="2211" y="306"/>
              </a:cxn>
              <a:cxn ang="0">
                <a:pos x="2135" y="345"/>
              </a:cxn>
              <a:cxn ang="0">
                <a:pos x="2081" y="588"/>
              </a:cxn>
              <a:cxn ang="0">
                <a:pos x="2036" y="404"/>
              </a:cxn>
              <a:cxn ang="0">
                <a:pos x="2077" y="294"/>
              </a:cxn>
              <a:cxn ang="0">
                <a:pos x="2231" y="279"/>
              </a:cxn>
              <a:cxn ang="0">
                <a:pos x="2111" y="222"/>
              </a:cxn>
              <a:cxn ang="0">
                <a:pos x="2021" y="160"/>
              </a:cxn>
              <a:cxn ang="0">
                <a:pos x="1811" y="226"/>
              </a:cxn>
              <a:cxn ang="0">
                <a:pos x="1785" y="86"/>
              </a:cxn>
              <a:cxn ang="0">
                <a:pos x="1640" y="33"/>
              </a:cxn>
              <a:cxn ang="0">
                <a:pos x="888" y="36"/>
              </a:cxn>
              <a:cxn ang="0">
                <a:pos x="133" y="58"/>
              </a:cxn>
              <a:cxn ang="0">
                <a:pos x="101" y="150"/>
              </a:cxn>
              <a:cxn ang="0">
                <a:pos x="4" y="86"/>
              </a:cxn>
              <a:cxn ang="0">
                <a:pos x="46" y="225"/>
              </a:cxn>
              <a:cxn ang="0">
                <a:pos x="47" y="295"/>
              </a:cxn>
              <a:cxn ang="0">
                <a:pos x="27" y="576"/>
              </a:cxn>
              <a:cxn ang="0">
                <a:pos x="98" y="850"/>
              </a:cxn>
              <a:cxn ang="0">
                <a:pos x="130" y="886"/>
              </a:cxn>
              <a:cxn ang="0">
                <a:pos x="223" y="1056"/>
              </a:cxn>
              <a:cxn ang="0">
                <a:pos x="336" y="1131"/>
              </a:cxn>
              <a:cxn ang="0">
                <a:pos x="989" y="1276"/>
              </a:cxn>
              <a:cxn ang="0">
                <a:pos x="1294" y="1430"/>
              </a:cxn>
              <a:cxn ang="0">
                <a:pos x="1501" y="1624"/>
              </a:cxn>
              <a:cxn ang="0">
                <a:pos x="1515" y="1515"/>
              </a:cxn>
              <a:cxn ang="0">
                <a:pos x="1564" y="1480"/>
              </a:cxn>
              <a:cxn ang="0">
                <a:pos x="1629" y="1410"/>
              </a:cxn>
              <a:cxn ang="0">
                <a:pos x="1784" y="1405"/>
              </a:cxn>
              <a:cxn ang="0">
                <a:pos x="1912" y="1435"/>
              </a:cxn>
              <a:cxn ang="0">
                <a:pos x="1905" y="1382"/>
              </a:cxn>
              <a:cxn ang="0">
                <a:pos x="2012" y="1367"/>
              </a:cxn>
              <a:cxn ang="0">
                <a:pos x="2117" y="1377"/>
              </a:cxn>
              <a:cxn ang="0">
                <a:pos x="2264" y="1424"/>
              </a:cxn>
              <a:cxn ang="0">
                <a:pos x="2323" y="1587"/>
              </a:cxn>
              <a:cxn ang="0">
                <a:pos x="2409" y="1690"/>
              </a:cxn>
              <a:cxn ang="0">
                <a:pos x="2365" y="1348"/>
              </a:cxn>
              <a:cxn ang="0">
                <a:pos x="2446" y="1228"/>
              </a:cxn>
              <a:cxn ang="0">
                <a:pos x="2579" y="1118"/>
              </a:cxn>
              <a:cxn ang="0">
                <a:pos x="2645" y="1037"/>
              </a:cxn>
              <a:cxn ang="0">
                <a:pos x="2634" y="986"/>
              </a:cxn>
              <a:cxn ang="0">
                <a:pos x="2655" y="940"/>
              </a:cxn>
              <a:cxn ang="0">
                <a:pos x="2654" y="871"/>
              </a:cxn>
              <a:cxn ang="0">
                <a:pos x="2651" y="857"/>
              </a:cxn>
              <a:cxn ang="0">
                <a:pos x="2661" y="778"/>
              </a:cxn>
              <a:cxn ang="0">
                <a:pos x="2683" y="867"/>
              </a:cxn>
              <a:cxn ang="0">
                <a:pos x="2708" y="796"/>
              </a:cxn>
              <a:cxn ang="0">
                <a:pos x="2774" y="727"/>
              </a:cxn>
              <a:cxn ang="0">
                <a:pos x="2843" y="631"/>
              </a:cxn>
              <a:cxn ang="0">
                <a:pos x="3004" y="602"/>
              </a:cxn>
              <a:cxn ang="0">
                <a:pos x="2957" y="538"/>
              </a:cxn>
              <a:cxn ang="0">
                <a:pos x="3032" y="440"/>
              </a:cxn>
              <a:cxn ang="0">
                <a:pos x="3107" y="399"/>
              </a:cxn>
            </a:cxnLst>
            <a:rect l="0" t="0" r="r" b="b"/>
            <a:pathLst>
              <a:path w="3166" h="1693">
                <a:moveTo>
                  <a:pt x="3165" y="365"/>
                </a:moveTo>
                <a:lnTo>
                  <a:pt x="3158" y="364"/>
                </a:lnTo>
                <a:lnTo>
                  <a:pt x="3160" y="361"/>
                </a:lnTo>
                <a:lnTo>
                  <a:pt x="3162" y="355"/>
                </a:lnTo>
                <a:lnTo>
                  <a:pt x="3162" y="344"/>
                </a:lnTo>
                <a:lnTo>
                  <a:pt x="3161" y="339"/>
                </a:lnTo>
                <a:lnTo>
                  <a:pt x="3160" y="343"/>
                </a:lnTo>
                <a:lnTo>
                  <a:pt x="3155" y="343"/>
                </a:lnTo>
                <a:lnTo>
                  <a:pt x="3146" y="342"/>
                </a:lnTo>
                <a:lnTo>
                  <a:pt x="3138" y="335"/>
                </a:lnTo>
                <a:lnTo>
                  <a:pt x="3135" y="330"/>
                </a:lnTo>
                <a:lnTo>
                  <a:pt x="3134" y="326"/>
                </a:lnTo>
                <a:lnTo>
                  <a:pt x="3134" y="310"/>
                </a:lnTo>
                <a:lnTo>
                  <a:pt x="3119" y="302"/>
                </a:lnTo>
                <a:lnTo>
                  <a:pt x="3119" y="246"/>
                </a:lnTo>
                <a:lnTo>
                  <a:pt x="3119" y="195"/>
                </a:lnTo>
                <a:lnTo>
                  <a:pt x="3093" y="170"/>
                </a:lnTo>
                <a:lnTo>
                  <a:pt x="3086" y="170"/>
                </a:lnTo>
                <a:lnTo>
                  <a:pt x="3079" y="181"/>
                </a:lnTo>
                <a:lnTo>
                  <a:pt x="3061" y="184"/>
                </a:lnTo>
                <a:lnTo>
                  <a:pt x="3049" y="179"/>
                </a:lnTo>
                <a:lnTo>
                  <a:pt x="3047" y="176"/>
                </a:lnTo>
                <a:lnTo>
                  <a:pt x="3044" y="170"/>
                </a:lnTo>
                <a:lnTo>
                  <a:pt x="3037" y="163"/>
                </a:lnTo>
                <a:lnTo>
                  <a:pt x="3031" y="162"/>
                </a:lnTo>
                <a:lnTo>
                  <a:pt x="3025" y="166"/>
                </a:lnTo>
                <a:lnTo>
                  <a:pt x="2998" y="211"/>
                </a:lnTo>
                <a:lnTo>
                  <a:pt x="2994" y="235"/>
                </a:lnTo>
                <a:lnTo>
                  <a:pt x="2988" y="247"/>
                </a:lnTo>
                <a:lnTo>
                  <a:pt x="2987" y="253"/>
                </a:lnTo>
                <a:lnTo>
                  <a:pt x="2982" y="262"/>
                </a:lnTo>
                <a:lnTo>
                  <a:pt x="2979" y="269"/>
                </a:lnTo>
                <a:lnTo>
                  <a:pt x="2975" y="305"/>
                </a:lnTo>
                <a:lnTo>
                  <a:pt x="2974" y="307"/>
                </a:lnTo>
                <a:lnTo>
                  <a:pt x="2967" y="312"/>
                </a:lnTo>
                <a:lnTo>
                  <a:pt x="2964" y="317"/>
                </a:lnTo>
                <a:lnTo>
                  <a:pt x="2963" y="322"/>
                </a:lnTo>
                <a:lnTo>
                  <a:pt x="2964" y="328"/>
                </a:lnTo>
                <a:lnTo>
                  <a:pt x="2964" y="330"/>
                </a:lnTo>
                <a:lnTo>
                  <a:pt x="2957" y="327"/>
                </a:lnTo>
                <a:lnTo>
                  <a:pt x="2956" y="328"/>
                </a:lnTo>
                <a:lnTo>
                  <a:pt x="2956" y="334"/>
                </a:lnTo>
                <a:lnTo>
                  <a:pt x="2945" y="330"/>
                </a:lnTo>
                <a:lnTo>
                  <a:pt x="2936" y="333"/>
                </a:lnTo>
                <a:lnTo>
                  <a:pt x="2934" y="335"/>
                </a:lnTo>
                <a:lnTo>
                  <a:pt x="2921" y="337"/>
                </a:lnTo>
                <a:lnTo>
                  <a:pt x="2918" y="340"/>
                </a:lnTo>
                <a:lnTo>
                  <a:pt x="2912" y="356"/>
                </a:lnTo>
                <a:lnTo>
                  <a:pt x="2910" y="356"/>
                </a:lnTo>
                <a:lnTo>
                  <a:pt x="2812" y="356"/>
                </a:lnTo>
                <a:lnTo>
                  <a:pt x="2737" y="356"/>
                </a:lnTo>
                <a:lnTo>
                  <a:pt x="2722" y="356"/>
                </a:lnTo>
                <a:lnTo>
                  <a:pt x="2706" y="371"/>
                </a:lnTo>
                <a:lnTo>
                  <a:pt x="2687" y="382"/>
                </a:lnTo>
                <a:lnTo>
                  <a:pt x="2684" y="387"/>
                </a:lnTo>
                <a:lnTo>
                  <a:pt x="2683" y="388"/>
                </a:lnTo>
                <a:lnTo>
                  <a:pt x="2682" y="394"/>
                </a:lnTo>
                <a:lnTo>
                  <a:pt x="2676" y="404"/>
                </a:lnTo>
                <a:lnTo>
                  <a:pt x="2655" y="418"/>
                </a:lnTo>
                <a:lnTo>
                  <a:pt x="2651" y="423"/>
                </a:lnTo>
                <a:lnTo>
                  <a:pt x="2652" y="428"/>
                </a:lnTo>
                <a:lnTo>
                  <a:pt x="2660" y="428"/>
                </a:lnTo>
                <a:lnTo>
                  <a:pt x="2663" y="431"/>
                </a:lnTo>
                <a:lnTo>
                  <a:pt x="2662" y="436"/>
                </a:lnTo>
                <a:lnTo>
                  <a:pt x="2659" y="439"/>
                </a:lnTo>
                <a:lnTo>
                  <a:pt x="2655" y="437"/>
                </a:lnTo>
                <a:lnTo>
                  <a:pt x="2654" y="440"/>
                </a:lnTo>
                <a:lnTo>
                  <a:pt x="2655" y="442"/>
                </a:lnTo>
                <a:lnTo>
                  <a:pt x="2660" y="448"/>
                </a:lnTo>
                <a:lnTo>
                  <a:pt x="2661" y="458"/>
                </a:lnTo>
                <a:lnTo>
                  <a:pt x="2660" y="466"/>
                </a:lnTo>
                <a:lnTo>
                  <a:pt x="2643" y="468"/>
                </a:lnTo>
                <a:lnTo>
                  <a:pt x="2627" y="480"/>
                </a:lnTo>
                <a:lnTo>
                  <a:pt x="2617" y="484"/>
                </a:lnTo>
                <a:lnTo>
                  <a:pt x="2597" y="484"/>
                </a:lnTo>
                <a:lnTo>
                  <a:pt x="2593" y="483"/>
                </a:lnTo>
                <a:lnTo>
                  <a:pt x="2582" y="486"/>
                </a:lnTo>
                <a:lnTo>
                  <a:pt x="2575" y="480"/>
                </a:lnTo>
                <a:lnTo>
                  <a:pt x="2560" y="477"/>
                </a:lnTo>
                <a:lnTo>
                  <a:pt x="2553" y="477"/>
                </a:lnTo>
                <a:lnTo>
                  <a:pt x="2532" y="479"/>
                </a:lnTo>
                <a:lnTo>
                  <a:pt x="2511" y="484"/>
                </a:lnTo>
                <a:lnTo>
                  <a:pt x="2501" y="489"/>
                </a:lnTo>
                <a:lnTo>
                  <a:pt x="2504" y="499"/>
                </a:lnTo>
                <a:lnTo>
                  <a:pt x="2509" y="506"/>
                </a:lnTo>
                <a:lnTo>
                  <a:pt x="2511" y="518"/>
                </a:lnTo>
                <a:lnTo>
                  <a:pt x="2499" y="531"/>
                </a:lnTo>
                <a:lnTo>
                  <a:pt x="2495" y="536"/>
                </a:lnTo>
                <a:lnTo>
                  <a:pt x="2491" y="538"/>
                </a:lnTo>
                <a:lnTo>
                  <a:pt x="2488" y="539"/>
                </a:lnTo>
                <a:lnTo>
                  <a:pt x="2478" y="549"/>
                </a:lnTo>
                <a:lnTo>
                  <a:pt x="2461" y="560"/>
                </a:lnTo>
                <a:lnTo>
                  <a:pt x="2452" y="566"/>
                </a:lnTo>
                <a:lnTo>
                  <a:pt x="2441" y="568"/>
                </a:lnTo>
                <a:lnTo>
                  <a:pt x="2432" y="575"/>
                </a:lnTo>
                <a:lnTo>
                  <a:pt x="2419" y="582"/>
                </a:lnTo>
                <a:lnTo>
                  <a:pt x="2404" y="585"/>
                </a:lnTo>
                <a:lnTo>
                  <a:pt x="2386" y="593"/>
                </a:lnTo>
                <a:lnTo>
                  <a:pt x="2350" y="614"/>
                </a:lnTo>
                <a:lnTo>
                  <a:pt x="2334" y="614"/>
                </a:lnTo>
                <a:lnTo>
                  <a:pt x="2316" y="620"/>
                </a:lnTo>
                <a:lnTo>
                  <a:pt x="2296" y="618"/>
                </a:lnTo>
                <a:lnTo>
                  <a:pt x="2294" y="614"/>
                </a:lnTo>
                <a:lnTo>
                  <a:pt x="2286" y="614"/>
                </a:lnTo>
                <a:lnTo>
                  <a:pt x="2281" y="613"/>
                </a:lnTo>
                <a:lnTo>
                  <a:pt x="2274" y="607"/>
                </a:lnTo>
                <a:lnTo>
                  <a:pt x="2259" y="602"/>
                </a:lnTo>
                <a:lnTo>
                  <a:pt x="2264" y="595"/>
                </a:lnTo>
                <a:lnTo>
                  <a:pt x="2278" y="581"/>
                </a:lnTo>
                <a:lnTo>
                  <a:pt x="2278" y="570"/>
                </a:lnTo>
                <a:lnTo>
                  <a:pt x="2283" y="558"/>
                </a:lnTo>
                <a:lnTo>
                  <a:pt x="2289" y="553"/>
                </a:lnTo>
                <a:lnTo>
                  <a:pt x="2289" y="545"/>
                </a:lnTo>
                <a:lnTo>
                  <a:pt x="2290" y="541"/>
                </a:lnTo>
                <a:lnTo>
                  <a:pt x="2296" y="534"/>
                </a:lnTo>
                <a:lnTo>
                  <a:pt x="2308" y="534"/>
                </a:lnTo>
                <a:lnTo>
                  <a:pt x="2308" y="534"/>
                </a:lnTo>
                <a:lnTo>
                  <a:pt x="2316" y="507"/>
                </a:lnTo>
                <a:lnTo>
                  <a:pt x="2316" y="500"/>
                </a:lnTo>
                <a:lnTo>
                  <a:pt x="2315" y="502"/>
                </a:lnTo>
                <a:lnTo>
                  <a:pt x="2312" y="496"/>
                </a:lnTo>
                <a:lnTo>
                  <a:pt x="2308" y="489"/>
                </a:lnTo>
                <a:lnTo>
                  <a:pt x="2306" y="467"/>
                </a:lnTo>
                <a:lnTo>
                  <a:pt x="2305" y="456"/>
                </a:lnTo>
                <a:lnTo>
                  <a:pt x="2301" y="445"/>
                </a:lnTo>
                <a:lnTo>
                  <a:pt x="2289" y="425"/>
                </a:lnTo>
                <a:lnTo>
                  <a:pt x="2280" y="426"/>
                </a:lnTo>
                <a:lnTo>
                  <a:pt x="2263" y="434"/>
                </a:lnTo>
                <a:lnTo>
                  <a:pt x="2262" y="435"/>
                </a:lnTo>
                <a:lnTo>
                  <a:pt x="2256" y="451"/>
                </a:lnTo>
                <a:lnTo>
                  <a:pt x="2248" y="456"/>
                </a:lnTo>
                <a:lnTo>
                  <a:pt x="2242" y="458"/>
                </a:lnTo>
                <a:lnTo>
                  <a:pt x="2235" y="456"/>
                </a:lnTo>
                <a:lnTo>
                  <a:pt x="2232" y="451"/>
                </a:lnTo>
                <a:lnTo>
                  <a:pt x="2235" y="442"/>
                </a:lnTo>
                <a:lnTo>
                  <a:pt x="2240" y="432"/>
                </a:lnTo>
                <a:lnTo>
                  <a:pt x="2254" y="421"/>
                </a:lnTo>
                <a:lnTo>
                  <a:pt x="2258" y="412"/>
                </a:lnTo>
                <a:lnTo>
                  <a:pt x="2264" y="404"/>
                </a:lnTo>
                <a:lnTo>
                  <a:pt x="2267" y="398"/>
                </a:lnTo>
                <a:lnTo>
                  <a:pt x="2267" y="388"/>
                </a:lnTo>
                <a:lnTo>
                  <a:pt x="2263" y="367"/>
                </a:lnTo>
                <a:lnTo>
                  <a:pt x="2259" y="360"/>
                </a:lnTo>
                <a:lnTo>
                  <a:pt x="2259" y="353"/>
                </a:lnTo>
                <a:lnTo>
                  <a:pt x="2262" y="349"/>
                </a:lnTo>
                <a:lnTo>
                  <a:pt x="2263" y="348"/>
                </a:lnTo>
                <a:lnTo>
                  <a:pt x="2257" y="334"/>
                </a:lnTo>
                <a:lnTo>
                  <a:pt x="2251" y="328"/>
                </a:lnTo>
                <a:lnTo>
                  <a:pt x="2235" y="323"/>
                </a:lnTo>
                <a:lnTo>
                  <a:pt x="2229" y="318"/>
                </a:lnTo>
                <a:lnTo>
                  <a:pt x="2225" y="316"/>
                </a:lnTo>
                <a:lnTo>
                  <a:pt x="2211" y="306"/>
                </a:lnTo>
                <a:lnTo>
                  <a:pt x="2206" y="303"/>
                </a:lnTo>
                <a:lnTo>
                  <a:pt x="2199" y="305"/>
                </a:lnTo>
                <a:lnTo>
                  <a:pt x="2198" y="302"/>
                </a:lnTo>
                <a:lnTo>
                  <a:pt x="2186" y="299"/>
                </a:lnTo>
                <a:lnTo>
                  <a:pt x="2175" y="300"/>
                </a:lnTo>
                <a:lnTo>
                  <a:pt x="2170" y="307"/>
                </a:lnTo>
                <a:lnTo>
                  <a:pt x="2170" y="312"/>
                </a:lnTo>
                <a:lnTo>
                  <a:pt x="2171" y="318"/>
                </a:lnTo>
                <a:lnTo>
                  <a:pt x="2176" y="324"/>
                </a:lnTo>
                <a:lnTo>
                  <a:pt x="2173" y="327"/>
                </a:lnTo>
                <a:lnTo>
                  <a:pt x="2160" y="333"/>
                </a:lnTo>
                <a:lnTo>
                  <a:pt x="2151" y="334"/>
                </a:lnTo>
                <a:lnTo>
                  <a:pt x="2150" y="349"/>
                </a:lnTo>
                <a:lnTo>
                  <a:pt x="2149" y="360"/>
                </a:lnTo>
                <a:lnTo>
                  <a:pt x="2144" y="361"/>
                </a:lnTo>
                <a:lnTo>
                  <a:pt x="2140" y="367"/>
                </a:lnTo>
                <a:lnTo>
                  <a:pt x="2139" y="364"/>
                </a:lnTo>
                <a:lnTo>
                  <a:pt x="2138" y="351"/>
                </a:lnTo>
                <a:lnTo>
                  <a:pt x="2135" y="345"/>
                </a:lnTo>
                <a:lnTo>
                  <a:pt x="2130" y="349"/>
                </a:lnTo>
                <a:lnTo>
                  <a:pt x="2125" y="355"/>
                </a:lnTo>
                <a:lnTo>
                  <a:pt x="2112" y="362"/>
                </a:lnTo>
                <a:lnTo>
                  <a:pt x="2109" y="372"/>
                </a:lnTo>
                <a:lnTo>
                  <a:pt x="2104" y="378"/>
                </a:lnTo>
                <a:lnTo>
                  <a:pt x="2104" y="389"/>
                </a:lnTo>
                <a:lnTo>
                  <a:pt x="2103" y="396"/>
                </a:lnTo>
                <a:lnTo>
                  <a:pt x="2102" y="408"/>
                </a:lnTo>
                <a:lnTo>
                  <a:pt x="2103" y="412"/>
                </a:lnTo>
                <a:lnTo>
                  <a:pt x="2097" y="416"/>
                </a:lnTo>
                <a:lnTo>
                  <a:pt x="2095" y="435"/>
                </a:lnTo>
                <a:lnTo>
                  <a:pt x="2090" y="457"/>
                </a:lnTo>
                <a:lnTo>
                  <a:pt x="2097" y="480"/>
                </a:lnTo>
                <a:lnTo>
                  <a:pt x="2103" y="490"/>
                </a:lnTo>
                <a:lnTo>
                  <a:pt x="2106" y="499"/>
                </a:lnTo>
                <a:lnTo>
                  <a:pt x="2104" y="533"/>
                </a:lnTo>
                <a:lnTo>
                  <a:pt x="2095" y="559"/>
                </a:lnTo>
                <a:lnTo>
                  <a:pt x="2084" y="580"/>
                </a:lnTo>
                <a:lnTo>
                  <a:pt x="2081" y="588"/>
                </a:lnTo>
                <a:lnTo>
                  <a:pt x="2068" y="597"/>
                </a:lnTo>
                <a:lnTo>
                  <a:pt x="2054" y="606"/>
                </a:lnTo>
                <a:lnTo>
                  <a:pt x="2046" y="606"/>
                </a:lnTo>
                <a:lnTo>
                  <a:pt x="2039" y="602"/>
                </a:lnTo>
                <a:lnTo>
                  <a:pt x="2034" y="601"/>
                </a:lnTo>
                <a:lnTo>
                  <a:pt x="2032" y="595"/>
                </a:lnTo>
                <a:lnTo>
                  <a:pt x="2028" y="582"/>
                </a:lnTo>
                <a:lnTo>
                  <a:pt x="2020" y="560"/>
                </a:lnTo>
                <a:lnTo>
                  <a:pt x="2020" y="545"/>
                </a:lnTo>
                <a:lnTo>
                  <a:pt x="2020" y="533"/>
                </a:lnTo>
                <a:lnTo>
                  <a:pt x="2020" y="525"/>
                </a:lnTo>
                <a:lnTo>
                  <a:pt x="2016" y="506"/>
                </a:lnTo>
                <a:lnTo>
                  <a:pt x="2015" y="490"/>
                </a:lnTo>
                <a:lnTo>
                  <a:pt x="2018" y="477"/>
                </a:lnTo>
                <a:lnTo>
                  <a:pt x="2027" y="456"/>
                </a:lnTo>
                <a:lnTo>
                  <a:pt x="2027" y="442"/>
                </a:lnTo>
                <a:lnTo>
                  <a:pt x="2030" y="432"/>
                </a:lnTo>
                <a:lnTo>
                  <a:pt x="2036" y="413"/>
                </a:lnTo>
                <a:lnTo>
                  <a:pt x="2036" y="404"/>
                </a:lnTo>
                <a:lnTo>
                  <a:pt x="2038" y="391"/>
                </a:lnTo>
                <a:lnTo>
                  <a:pt x="2043" y="378"/>
                </a:lnTo>
                <a:lnTo>
                  <a:pt x="2053" y="362"/>
                </a:lnTo>
                <a:lnTo>
                  <a:pt x="2060" y="344"/>
                </a:lnTo>
                <a:lnTo>
                  <a:pt x="2058" y="334"/>
                </a:lnTo>
                <a:lnTo>
                  <a:pt x="2044" y="350"/>
                </a:lnTo>
                <a:lnTo>
                  <a:pt x="2043" y="359"/>
                </a:lnTo>
                <a:lnTo>
                  <a:pt x="2041" y="367"/>
                </a:lnTo>
                <a:lnTo>
                  <a:pt x="2034" y="369"/>
                </a:lnTo>
                <a:lnTo>
                  <a:pt x="2011" y="389"/>
                </a:lnTo>
                <a:lnTo>
                  <a:pt x="2011" y="385"/>
                </a:lnTo>
                <a:lnTo>
                  <a:pt x="2018" y="369"/>
                </a:lnTo>
                <a:lnTo>
                  <a:pt x="2021" y="364"/>
                </a:lnTo>
                <a:lnTo>
                  <a:pt x="2027" y="359"/>
                </a:lnTo>
                <a:lnTo>
                  <a:pt x="2034" y="346"/>
                </a:lnTo>
                <a:lnTo>
                  <a:pt x="2057" y="308"/>
                </a:lnTo>
                <a:lnTo>
                  <a:pt x="2066" y="296"/>
                </a:lnTo>
                <a:lnTo>
                  <a:pt x="2070" y="297"/>
                </a:lnTo>
                <a:lnTo>
                  <a:pt x="2077" y="294"/>
                </a:lnTo>
                <a:lnTo>
                  <a:pt x="2085" y="287"/>
                </a:lnTo>
                <a:lnTo>
                  <a:pt x="2084" y="307"/>
                </a:lnTo>
                <a:lnTo>
                  <a:pt x="2090" y="306"/>
                </a:lnTo>
                <a:lnTo>
                  <a:pt x="2107" y="287"/>
                </a:lnTo>
                <a:lnTo>
                  <a:pt x="2120" y="284"/>
                </a:lnTo>
                <a:lnTo>
                  <a:pt x="2136" y="281"/>
                </a:lnTo>
                <a:lnTo>
                  <a:pt x="2144" y="273"/>
                </a:lnTo>
                <a:lnTo>
                  <a:pt x="2155" y="270"/>
                </a:lnTo>
                <a:lnTo>
                  <a:pt x="2167" y="274"/>
                </a:lnTo>
                <a:lnTo>
                  <a:pt x="2178" y="279"/>
                </a:lnTo>
                <a:lnTo>
                  <a:pt x="2181" y="281"/>
                </a:lnTo>
                <a:lnTo>
                  <a:pt x="2184" y="286"/>
                </a:lnTo>
                <a:lnTo>
                  <a:pt x="2193" y="286"/>
                </a:lnTo>
                <a:lnTo>
                  <a:pt x="2194" y="279"/>
                </a:lnTo>
                <a:lnTo>
                  <a:pt x="2197" y="275"/>
                </a:lnTo>
                <a:lnTo>
                  <a:pt x="2202" y="278"/>
                </a:lnTo>
                <a:lnTo>
                  <a:pt x="2205" y="284"/>
                </a:lnTo>
                <a:lnTo>
                  <a:pt x="2224" y="279"/>
                </a:lnTo>
                <a:lnTo>
                  <a:pt x="2231" y="279"/>
                </a:lnTo>
                <a:lnTo>
                  <a:pt x="2231" y="278"/>
                </a:lnTo>
                <a:lnTo>
                  <a:pt x="2230" y="275"/>
                </a:lnTo>
                <a:lnTo>
                  <a:pt x="2225" y="272"/>
                </a:lnTo>
                <a:lnTo>
                  <a:pt x="2221" y="267"/>
                </a:lnTo>
                <a:lnTo>
                  <a:pt x="2215" y="263"/>
                </a:lnTo>
                <a:lnTo>
                  <a:pt x="2215" y="252"/>
                </a:lnTo>
                <a:lnTo>
                  <a:pt x="2213" y="246"/>
                </a:lnTo>
                <a:lnTo>
                  <a:pt x="2211" y="242"/>
                </a:lnTo>
                <a:lnTo>
                  <a:pt x="2209" y="238"/>
                </a:lnTo>
                <a:lnTo>
                  <a:pt x="2202" y="238"/>
                </a:lnTo>
                <a:lnTo>
                  <a:pt x="2187" y="240"/>
                </a:lnTo>
                <a:lnTo>
                  <a:pt x="2179" y="238"/>
                </a:lnTo>
                <a:lnTo>
                  <a:pt x="2171" y="233"/>
                </a:lnTo>
                <a:lnTo>
                  <a:pt x="2171" y="222"/>
                </a:lnTo>
                <a:lnTo>
                  <a:pt x="2168" y="216"/>
                </a:lnTo>
                <a:lnTo>
                  <a:pt x="2160" y="216"/>
                </a:lnTo>
                <a:lnTo>
                  <a:pt x="2150" y="221"/>
                </a:lnTo>
                <a:lnTo>
                  <a:pt x="2141" y="224"/>
                </a:lnTo>
                <a:lnTo>
                  <a:pt x="2111" y="222"/>
                </a:lnTo>
                <a:lnTo>
                  <a:pt x="2101" y="229"/>
                </a:lnTo>
                <a:lnTo>
                  <a:pt x="2092" y="232"/>
                </a:lnTo>
                <a:lnTo>
                  <a:pt x="2085" y="240"/>
                </a:lnTo>
                <a:lnTo>
                  <a:pt x="2080" y="242"/>
                </a:lnTo>
                <a:lnTo>
                  <a:pt x="2055" y="237"/>
                </a:lnTo>
                <a:lnTo>
                  <a:pt x="2047" y="238"/>
                </a:lnTo>
                <a:lnTo>
                  <a:pt x="2036" y="227"/>
                </a:lnTo>
                <a:lnTo>
                  <a:pt x="2030" y="217"/>
                </a:lnTo>
                <a:lnTo>
                  <a:pt x="2011" y="208"/>
                </a:lnTo>
                <a:lnTo>
                  <a:pt x="1995" y="210"/>
                </a:lnTo>
                <a:lnTo>
                  <a:pt x="1990" y="209"/>
                </a:lnTo>
                <a:lnTo>
                  <a:pt x="1983" y="216"/>
                </a:lnTo>
                <a:lnTo>
                  <a:pt x="1982" y="213"/>
                </a:lnTo>
                <a:lnTo>
                  <a:pt x="1983" y="200"/>
                </a:lnTo>
                <a:lnTo>
                  <a:pt x="1988" y="194"/>
                </a:lnTo>
                <a:lnTo>
                  <a:pt x="1995" y="190"/>
                </a:lnTo>
                <a:lnTo>
                  <a:pt x="2011" y="171"/>
                </a:lnTo>
                <a:lnTo>
                  <a:pt x="2020" y="165"/>
                </a:lnTo>
                <a:lnTo>
                  <a:pt x="2021" y="160"/>
                </a:lnTo>
                <a:lnTo>
                  <a:pt x="2018" y="159"/>
                </a:lnTo>
                <a:lnTo>
                  <a:pt x="2007" y="160"/>
                </a:lnTo>
                <a:lnTo>
                  <a:pt x="1996" y="163"/>
                </a:lnTo>
                <a:lnTo>
                  <a:pt x="1985" y="170"/>
                </a:lnTo>
                <a:lnTo>
                  <a:pt x="1969" y="179"/>
                </a:lnTo>
                <a:lnTo>
                  <a:pt x="1958" y="193"/>
                </a:lnTo>
                <a:lnTo>
                  <a:pt x="1947" y="199"/>
                </a:lnTo>
                <a:lnTo>
                  <a:pt x="1936" y="208"/>
                </a:lnTo>
                <a:lnTo>
                  <a:pt x="1921" y="211"/>
                </a:lnTo>
                <a:lnTo>
                  <a:pt x="1909" y="215"/>
                </a:lnTo>
                <a:lnTo>
                  <a:pt x="1890" y="229"/>
                </a:lnTo>
                <a:lnTo>
                  <a:pt x="1877" y="230"/>
                </a:lnTo>
                <a:lnTo>
                  <a:pt x="1856" y="227"/>
                </a:lnTo>
                <a:lnTo>
                  <a:pt x="1853" y="232"/>
                </a:lnTo>
                <a:lnTo>
                  <a:pt x="1851" y="230"/>
                </a:lnTo>
                <a:lnTo>
                  <a:pt x="1854" y="219"/>
                </a:lnTo>
                <a:lnTo>
                  <a:pt x="1854" y="209"/>
                </a:lnTo>
                <a:lnTo>
                  <a:pt x="1848" y="203"/>
                </a:lnTo>
                <a:lnTo>
                  <a:pt x="1811" y="226"/>
                </a:lnTo>
                <a:lnTo>
                  <a:pt x="1799" y="229"/>
                </a:lnTo>
                <a:lnTo>
                  <a:pt x="1790" y="227"/>
                </a:lnTo>
                <a:lnTo>
                  <a:pt x="1785" y="221"/>
                </a:lnTo>
                <a:lnTo>
                  <a:pt x="1792" y="213"/>
                </a:lnTo>
                <a:lnTo>
                  <a:pt x="1831" y="179"/>
                </a:lnTo>
                <a:lnTo>
                  <a:pt x="1872" y="145"/>
                </a:lnTo>
                <a:lnTo>
                  <a:pt x="1892" y="138"/>
                </a:lnTo>
                <a:lnTo>
                  <a:pt x="1915" y="118"/>
                </a:lnTo>
                <a:lnTo>
                  <a:pt x="1910" y="118"/>
                </a:lnTo>
                <a:lnTo>
                  <a:pt x="1896" y="111"/>
                </a:lnTo>
                <a:lnTo>
                  <a:pt x="1870" y="111"/>
                </a:lnTo>
                <a:lnTo>
                  <a:pt x="1853" y="103"/>
                </a:lnTo>
                <a:lnTo>
                  <a:pt x="1844" y="104"/>
                </a:lnTo>
                <a:lnTo>
                  <a:pt x="1831" y="111"/>
                </a:lnTo>
                <a:lnTo>
                  <a:pt x="1824" y="112"/>
                </a:lnTo>
                <a:lnTo>
                  <a:pt x="1812" y="106"/>
                </a:lnTo>
                <a:lnTo>
                  <a:pt x="1805" y="96"/>
                </a:lnTo>
                <a:lnTo>
                  <a:pt x="1792" y="92"/>
                </a:lnTo>
                <a:lnTo>
                  <a:pt x="1785" y="86"/>
                </a:lnTo>
                <a:lnTo>
                  <a:pt x="1776" y="84"/>
                </a:lnTo>
                <a:lnTo>
                  <a:pt x="1772" y="81"/>
                </a:lnTo>
                <a:lnTo>
                  <a:pt x="1765" y="74"/>
                </a:lnTo>
                <a:lnTo>
                  <a:pt x="1757" y="68"/>
                </a:lnTo>
                <a:lnTo>
                  <a:pt x="1747" y="64"/>
                </a:lnTo>
                <a:lnTo>
                  <a:pt x="1721" y="63"/>
                </a:lnTo>
                <a:lnTo>
                  <a:pt x="1713" y="68"/>
                </a:lnTo>
                <a:lnTo>
                  <a:pt x="1702" y="68"/>
                </a:lnTo>
                <a:lnTo>
                  <a:pt x="1695" y="66"/>
                </a:lnTo>
                <a:lnTo>
                  <a:pt x="1695" y="64"/>
                </a:lnTo>
                <a:lnTo>
                  <a:pt x="1693" y="63"/>
                </a:lnTo>
                <a:lnTo>
                  <a:pt x="1679" y="59"/>
                </a:lnTo>
                <a:lnTo>
                  <a:pt x="1675" y="55"/>
                </a:lnTo>
                <a:lnTo>
                  <a:pt x="1665" y="58"/>
                </a:lnTo>
                <a:lnTo>
                  <a:pt x="1661" y="58"/>
                </a:lnTo>
                <a:lnTo>
                  <a:pt x="1660" y="55"/>
                </a:lnTo>
                <a:lnTo>
                  <a:pt x="1651" y="57"/>
                </a:lnTo>
                <a:lnTo>
                  <a:pt x="1643" y="34"/>
                </a:lnTo>
                <a:lnTo>
                  <a:pt x="1640" y="33"/>
                </a:lnTo>
                <a:lnTo>
                  <a:pt x="1629" y="1"/>
                </a:lnTo>
                <a:lnTo>
                  <a:pt x="1622" y="0"/>
                </a:lnTo>
                <a:lnTo>
                  <a:pt x="1617" y="0"/>
                </a:lnTo>
                <a:lnTo>
                  <a:pt x="1617" y="36"/>
                </a:lnTo>
                <a:lnTo>
                  <a:pt x="1558" y="36"/>
                </a:lnTo>
                <a:lnTo>
                  <a:pt x="1503" y="36"/>
                </a:lnTo>
                <a:lnTo>
                  <a:pt x="1503" y="36"/>
                </a:lnTo>
                <a:lnTo>
                  <a:pt x="1491" y="36"/>
                </a:lnTo>
                <a:lnTo>
                  <a:pt x="1445" y="36"/>
                </a:lnTo>
                <a:lnTo>
                  <a:pt x="1397" y="36"/>
                </a:lnTo>
                <a:lnTo>
                  <a:pt x="1344" y="36"/>
                </a:lnTo>
                <a:lnTo>
                  <a:pt x="1294" y="36"/>
                </a:lnTo>
                <a:lnTo>
                  <a:pt x="1277" y="36"/>
                </a:lnTo>
                <a:lnTo>
                  <a:pt x="1130" y="36"/>
                </a:lnTo>
                <a:lnTo>
                  <a:pt x="1086" y="36"/>
                </a:lnTo>
                <a:lnTo>
                  <a:pt x="1032" y="36"/>
                </a:lnTo>
                <a:lnTo>
                  <a:pt x="983" y="36"/>
                </a:lnTo>
                <a:lnTo>
                  <a:pt x="936" y="36"/>
                </a:lnTo>
                <a:lnTo>
                  <a:pt x="888" y="36"/>
                </a:lnTo>
                <a:lnTo>
                  <a:pt x="834" y="36"/>
                </a:lnTo>
                <a:lnTo>
                  <a:pt x="802" y="36"/>
                </a:lnTo>
                <a:lnTo>
                  <a:pt x="753" y="34"/>
                </a:lnTo>
                <a:lnTo>
                  <a:pt x="699" y="34"/>
                </a:lnTo>
                <a:lnTo>
                  <a:pt x="649" y="34"/>
                </a:lnTo>
                <a:lnTo>
                  <a:pt x="580" y="34"/>
                </a:lnTo>
                <a:lnTo>
                  <a:pt x="471" y="34"/>
                </a:lnTo>
                <a:lnTo>
                  <a:pt x="418" y="34"/>
                </a:lnTo>
                <a:lnTo>
                  <a:pt x="365" y="34"/>
                </a:lnTo>
                <a:lnTo>
                  <a:pt x="320" y="34"/>
                </a:lnTo>
                <a:lnTo>
                  <a:pt x="270" y="34"/>
                </a:lnTo>
                <a:lnTo>
                  <a:pt x="218" y="34"/>
                </a:lnTo>
                <a:lnTo>
                  <a:pt x="167" y="34"/>
                </a:lnTo>
                <a:lnTo>
                  <a:pt x="105" y="34"/>
                </a:lnTo>
                <a:lnTo>
                  <a:pt x="108" y="43"/>
                </a:lnTo>
                <a:lnTo>
                  <a:pt x="113" y="50"/>
                </a:lnTo>
                <a:lnTo>
                  <a:pt x="121" y="50"/>
                </a:lnTo>
                <a:lnTo>
                  <a:pt x="129" y="53"/>
                </a:lnTo>
                <a:lnTo>
                  <a:pt x="133" y="58"/>
                </a:lnTo>
                <a:lnTo>
                  <a:pt x="132" y="59"/>
                </a:lnTo>
                <a:lnTo>
                  <a:pt x="128" y="57"/>
                </a:lnTo>
                <a:lnTo>
                  <a:pt x="124" y="58"/>
                </a:lnTo>
                <a:lnTo>
                  <a:pt x="124" y="66"/>
                </a:lnTo>
                <a:lnTo>
                  <a:pt x="119" y="74"/>
                </a:lnTo>
                <a:lnTo>
                  <a:pt x="116" y="75"/>
                </a:lnTo>
                <a:lnTo>
                  <a:pt x="116" y="76"/>
                </a:lnTo>
                <a:lnTo>
                  <a:pt x="122" y="81"/>
                </a:lnTo>
                <a:lnTo>
                  <a:pt x="127" y="84"/>
                </a:lnTo>
                <a:lnTo>
                  <a:pt x="128" y="87"/>
                </a:lnTo>
                <a:lnTo>
                  <a:pt x="133" y="103"/>
                </a:lnTo>
                <a:lnTo>
                  <a:pt x="133" y="119"/>
                </a:lnTo>
                <a:lnTo>
                  <a:pt x="132" y="133"/>
                </a:lnTo>
                <a:lnTo>
                  <a:pt x="130" y="133"/>
                </a:lnTo>
                <a:lnTo>
                  <a:pt x="127" y="125"/>
                </a:lnTo>
                <a:lnTo>
                  <a:pt x="124" y="125"/>
                </a:lnTo>
                <a:lnTo>
                  <a:pt x="118" y="127"/>
                </a:lnTo>
                <a:lnTo>
                  <a:pt x="111" y="143"/>
                </a:lnTo>
                <a:lnTo>
                  <a:pt x="101" y="150"/>
                </a:lnTo>
                <a:lnTo>
                  <a:pt x="98" y="155"/>
                </a:lnTo>
                <a:lnTo>
                  <a:pt x="101" y="156"/>
                </a:lnTo>
                <a:lnTo>
                  <a:pt x="101" y="162"/>
                </a:lnTo>
                <a:lnTo>
                  <a:pt x="92" y="162"/>
                </a:lnTo>
                <a:lnTo>
                  <a:pt x="92" y="151"/>
                </a:lnTo>
                <a:lnTo>
                  <a:pt x="101" y="130"/>
                </a:lnTo>
                <a:lnTo>
                  <a:pt x="103" y="127"/>
                </a:lnTo>
                <a:lnTo>
                  <a:pt x="109" y="124"/>
                </a:lnTo>
                <a:lnTo>
                  <a:pt x="111" y="122"/>
                </a:lnTo>
                <a:lnTo>
                  <a:pt x="112" y="112"/>
                </a:lnTo>
                <a:lnTo>
                  <a:pt x="109" y="104"/>
                </a:lnTo>
                <a:lnTo>
                  <a:pt x="98" y="106"/>
                </a:lnTo>
                <a:lnTo>
                  <a:pt x="84" y="100"/>
                </a:lnTo>
                <a:lnTo>
                  <a:pt x="70" y="101"/>
                </a:lnTo>
                <a:lnTo>
                  <a:pt x="58" y="98"/>
                </a:lnTo>
                <a:lnTo>
                  <a:pt x="48" y="98"/>
                </a:lnTo>
                <a:lnTo>
                  <a:pt x="19" y="87"/>
                </a:lnTo>
                <a:lnTo>
                  <a:pt x="9" y="81"/>
                </a:lnTo>
                <a:lnTo>
                  <a:pt x="4" y="86"/>
                </a:lnTo>
                <a:lnTo>
                  <a:pt x="1" y="96"/>
                </a:lnTo>
                <a:lnTo>
                  <a:pt x="0" y="106"/>
                </a:lnTo>
                <a:lnTo>
                  <a:pt x="3" y="113"/>
                </a:lnTo>
                <a:lnTo>
                  <a:pt x="6" y="122"/>
                </a:lnTo>
                <a:lnTo>
                  <a:pt x="15" y="131"/>
                </a:lnTo>
                <a:lnTo>
                  <a:pt x="21" y="147"/>
                </a:lnTo>
                <a:lnTo>
                  <a:pt x="28" y="181"/>
                </a:lnTo>
                <a:lnTo>
                  <a:pt x="32" y="193"/>
                </a:lnTo>
                <a:lnTo>
                  <a:pt x="33" y="194"/>
                </a:lnTo>
                <a:lnTo>
                  <a:pt x="38" y="188"/>
                </a:lnTo>
                <a:lnTo>
                  <a:pt x="42" y="193"/>
                </a:lnTo>
                <a:lnTo>
                  <a:pt x="41" y="199"/>
                </a:lnTo>
                <a:lnTo>
                  <a:pt x="37" y="205"/>
                </a:lnTo>
                <a:lnTo>
                  <a:pt x="37" y="211"/>
                </a:lnTo>
                <a:lnTo>
                  <a:pt x="38" y="215"/>
                </a:lnTo>
                <a:lnTo>
                  <a:pt x="42" y="216"/>
                </a:lnTo>
                <a:lnTo>
                  <a:pt x="46" y="215"/>
                </a:lnTo>
                <a:lnTo>
                  <a:pt x="47" y="217"/>
                </a:lnTo>
                <a:lnTo>
                  <a:pt x="46" y="225"/>
                </a:lnTo>
                <a:lnTo>
                  <a:pt x="47" y="236"/>
                </a:lnTo>
                <a:lnTo>
                  <a:pt x="46" y="240"/>
                </a:lnTo>
                <a:lnTo>
                  <a:pt x="43" y="238"/>
                </a:lnTo>
                <a:lnTo>
                  <a:pt x="42" y="229"/>
                </a:lnTo>
                <a:lnTo>
                  <a:pt x="38" y="225"/>
                </a:lnTo>
                <a:lnTo>
                  <a:pt x="37" y="238"/>
                </a:lnTo>
                <a:lnTo>
                  <a:pt x="39" y="246"/>
                </a:lnTo>
                <a:lnTo>
                  <a:pt x="47" y="252"/>
                </a:lnTo>
                <a:lnTo>
                  <a:pt x="68" y="251"/>
                </a:lnTo>
                <a:lnTo>
                  <a:pt x="74" y="257"/>
                </a:lnTo>
                <a:lnTo>
                  <a:pt x="81" y="260"/>
                </a:lnTo>
                <a:lnTo>
                  <a:pt x="80" y="264"/>
                </a:lnTo>
                <a:lnTo>
                  <a:pt x="68" y="259"/>
                </a:lnTo>
                <a:lnTo>
                  <a:pt x="48" y="262"/>
                </a:lnTo>
                <a:lnTo>
                  <a:pt x="46" y="264"/>
                </a:lnTo>
                <a:lnTo>
                  <a:pt x="44" y="269"/>
                </a:lnTo>
                <a:lnTo>
                  <a:pt x="43" y="285"/>
                </a:lnTo>
                <a:lnTo>
                  <a:pt x="43" y="291"/>
                </a:lnTo>
                <a:lnTo>
                  <a:pt x="47" y="295"/>
                </a:lnTo>
                <a:lnTo>
                  <a:pt x="44" y="301"/>
                </a:lnTo>
                <a:lnTo>
                  <a:pt x="46" y="312"/>
                </a:lnTo>
                <a:lnTo>
                  <a:pt x="42" y="321"/>
                </a:lnTo>
                <a:lnTo>
                  <a:pt x="41" y="353"/>
                </a:lnTo>
                <a:lnTo>
                  <a:pt x="37" y="366"/>
                </a:lnTo>
                <a:lnTo>
                  <a:pt x="38" y="409"/>
                </a:lnTo>
                <a:lnTo>
                  <a:pt x="36" y="419"/>
                </a:lnTo>
                <a:lnTo>
                  <a:pt x="36" y="431"/>
                </a:lnTo>
                <a:lnTo>
                  <a:pt x="30" y="457"/>
                </a:lnTo>
                <a:lnTo>
                  <a:pt x="28" y="464"/>
                </a:lnTo>
                <a:lnTo>
                  <a:pt x="30" y="466"/>
                </a:lnTo>
                <a:lnTo>
                  <a:pt x="31" y="466"/>
                </a:lnTo>
                <a:lnTo>
                  <a:pt x="32" y="474"/>
                </a:lnTo>
                <a:lnTo>
                  <a:pt x="26" y="478"/>
                </a:lnTo>
                <a:lnTo>
                  <a:pt x="20" y="488"/>
                </a:lnTo>
                <a:lnTo>
                  <a:pt x="15" y="515"/>
                </a:lnTo>
                <a:lnTo>
                  <a:pt x="17" y="529"/>
                </a:lnTo>
                <a:lnTo>
                  <a:pt x="20" y="555"/>
                </a:lnTo>
                <a:lnTo>
                  <a:pt x="27" y="576"/>
                </a:lnTo>
                <a:lnTo>
                  <a:pt x="28" y="580"/>
                </a:lnTo>
                <a:lnTo>
                  <a:pt x="31" y="590"/>
                </a:lnTo>
                <a:lnTo>
                  <a:pt x="39" y="624"/>
                </a:lnTo>
                <a:lnTo>
                  <a:pt x="36" y="646"/>
                </a:lnTo>
                <a:lnTo>
                  <a:pt x="36" y="667"/>
                </a:lnTo>
                <a:lnTo>
                  <a:pt x="30" y="678"/>
                </a:lnTo>
                <a:lnTo>
                  <a:pt x="22" y="688"/>
                </a:lnTo>
                <a:lnTo>
                  <a:pt x="22" y="697"/>
                </a:lnTo>
                <a:lnTo>
                  <a:pt x="24" y="701"/>
                </a:lnTo>
                <a:lnTo>
                  <a:pt x="30" y="706"/>
                </a:lnTo>
                <a:lnTo>
                  <a:pt x="54" y="747"/>
                </a:lnTo>
                <a:lnTo>
                  <a:pt x="55" y="752"/>
                </a:lnTo>
                <a:lnTo>
                  <a:pt x="54" y="758"/>
                </a:lnTo>
                <a:lnTo>
                  <a:pt x="54" y="769"/>
                </a:lnTo>
                <a:lnTo>
                  <a:pt x="63" y="806"/>
                </a:lnTo>
                <a:lnTo>
                  <a:pt x="69" y="813"/>
                </a:lnTo>
                <a:lnTo>
                  <a:pt x="78" y="824"/>
                </a:lnTo>
                <a:lnTo>
                  <a:pt x="95" y="841"/>
                </a:lnTo>
                <a:lnTo>
                  <a:pt x="98" y="850"/>
                </a:lnTo>
                <a:lnTo>
                  <a:pt x="98" y="857"/>
                </a:lnTo>
                <a:lnTo>
                  <a:pt x="100" y="862"/>
                </a:lnTo>
                <a:lnTo>
                  <a:pt x="108" y="868"/>
                </a:lnTo>
                <a:lnTo>
                  <a:pt x="114" y="868"/>
                </a:lnTo>
                <a:lnTo>
                  <a:pt x="116" y="872"/>
                </a:lnTo>
                <a:lnTo>
                  <a:pt x="119" y="872"/>
                </a:lnTo>
                <a:lnTo>
                  <a:pt x="122" y="870"/>
                </a:lnTo>
                <a:lnTo>
                  <a:pt x="123" y="868"/>
                </a:lnTo>
                <a:lnTo>
                  <a:pt x="124" y="854"/>
                </a:lnTo>
                <a:lnTo>
                  <a:pt x="138" y="854"/>
                </a:lnTo>
                <a:lnTo>
                  <a:pt x="150" y="859"/>
                </a:lnTo>
                <a:lnTo>
                  <a:pt x="144" y="864"/>
                </a:lnTo>
                <a:lnTo>
                  <a:pt x="138" y="865"/>
                </a:lnTo>
                <a:lnTo>
                  <a:pt x="133" y="870"/>
                </a:lnTo>
                <a:lnTo>
                  <a:pt x="134" y="876"/>
                </a:lnTo>
                <a:lnTo>
                  <a:pt x="144" y="894"/>
                </a:lnTo>
                <a:lnTo>
                  <a:pt x="145" y="899"/>
                </a:lnTo>
                <a:lnTo>
                  <a:pt x="137" y="893"/>
                </a:lnTo>
                <a:lnTo>
                  <a:pt x="130" y="886"/>
                </a:lnTo>
                <a:lnTo>
                  <a:pt x="129" y="881"/>
                </a:lnTo>
                <a:lnTo>
                  <a:pt x="124" y="880"/>
                </a:lnTo>
                <a:lnTo>
                  <a:pt x="123" y="887"/>
                </a:lnTo>
                <a:lnTo>
                  <a:pt x="124" y="894"/>
                </a:lnTo>
                <a:lnTo>
                  <a:pt x="129" y="905"/>
                </a:lnTo>
                <a:lnTo>
                  <a:pt x="133" y="925"/>
                </a:lnTo>
                <a:lnTo>
                  <a:pt x="143" y="934"/>
                </a:lnTo>
                <a:lnTo>
                  <a:pt x="155" y="936"/>
                </a:lnTo>
                <a:lnTo>
                  <a:pt x="161" y="946"/>
                </a:lnTo>
                <a:lnTo>
                  <a:pt x="161" y="958"/>
                </a:lnTo>
                <a:lnTo>
                  <a:pt x="155" y="963"/>
                </a:lnTo>
                <a:lnTo>
                  <a:pt x="155" y="977"/>
                </a:lnTo>
                <a:lnTo>
                  <a:pt x="157" y="980"/>
                </a:lnTo>
                <a:lnTo>
                  <a:pt x="180" y="1004"/>
                </a:lnTo>
                <a:lnTo>
                  <a:pt x="192" y="1023"/>
                </a:lnTo>
                <a:lnTo>
                  <a:pt x="207" y="1038"/>
                </a:lnTo>
                <a:lnTo>
                  <a:pt x="213" y="1042"/>
                </a:lnTo>
                <a:lnTo>
                  <a:pt x="214" y="1053"/>
                </a:lnTo>
                <a:lnTo>
                  <a:pt x="223" y="1056"/>
                </a:lnTo>
                <a:lnTo>
                  <a:pt x="227" y="1064"/>
                </a:lnTo>
                <a:lnTo>
                  <a:pt x="227" y="1066"/>
                </a:lnTo>
                <a:lnTo>
                  <a:pt x="226" y="1072"/>
                </a:lnTo>
                <a:lnTo>
                  <a:pt x="226" y="1081"/>
                </a:lnTo>
                <a:lnTo>
                  <a:pt x="229" y="1096"/>
                </a:lnTo>
                <a:lnTo>
                  <a:pt x="231" y="1099"/>
                </a:lnTo>
                <a:lnTo>
                  <a:pt x="238" y="1102"/>
                </a:lnTo>
                <a:lnTo>
                  <a:pt x="257" y="1104"/>
                </a:lnTo>
                <a:lnTo>
                  <a:pt x="268" y="1110"/>
                </a:lnTo>
                <a:lnTo>
                  <a:pt x="273" y="1108"/>
                </a:lnTo>
                <a:lnTo>
                  <a:pt x="280" y="1109"/>
                </a:lnTo>
                <a:lnTo>
                  <a:pt x="289" y="1114"/>
                </a:lnTo>
                <a:lnTo>
                  <a:pt x="299" y="1118"/>
                </a:lnTo>
                <a:lnTo>
                  <a:pt x="302" y="1124"/>
                </a:lnTo>
                <a:lnTo>
                  <a:pt x="318" y="1130"/>
                </a:lnTo>
                <a:lnTo>
                  <a:pt x="324" y="1134"/>
                </a:lnTo>
                <a:lnTo>
                  <a:pt x="328" y="1137"/>
                </a:lnTo>
                <a:lnTo>
                  <a:pt x="331" y="1131"/>
                </a:lnTo>
                <a:lnTo>
                  <a:pt x="336" y="1131"/>
                </a:lnTo>
                <a:lnTo>
                  <a:pt x="339" y="1134"/>
                </a:lnTo>
                <a:lnTo>
                  <a:pt x="348" y="1141"/>
                </a:lnTo>
                <a:lnTo>
                  <a:pt x="349" y="1151"/>
                </a:lnTo>
                <a:lnTo>
                  <a:pt x="350" y="1153"/>
                </a:lnTo>
                <a:lnTo>
                  <a:pt x="364" y="1155"/>
                </a:lnTo>
                <a:lnTo>
                  <a:pt x="376" y="1161"/>
                </a:lnTo>
                <a:lnTo>
                  <a:pt x="383" y="1167"/>
                </a:lnTo>
                <a:lnTo>
                  <a:pt x="397" y="1183"/>
                </a:lnTo>
                <a:lnTo>
                  <a:pt x="406" y="1192"/>
                </a:lnTo>
                <a:lnTo>
                  <a:pt x="412" y="1201"/>
                </a:lnTo>
                <a:lnTo>
                  <a:pt x="415" y="1227"/>
                </a:lnTo>
                <a:lnTo>
                  <a:pt x="417" y="1233"/>
                </a:lnTo>
                <a:lnTo>
                  <a:pt x="541" y="1223"/>
                </a:lnTo>
                <a:lnTo>
                  <a:pt x="542" y="1230"/>
                </a:lnTo>
                <a:lnTo>
                  <a:pt x="751" y="1307"/>
                </a:lnTo>
                <a:lnTo>
                  <a:pt x="854" y="1307"/>
                </a:lnTo>
                <a:lnTo>
                  <a:pt x="898" y="1307"/>
                </a:lnTo>
                <a:lnTo>
                  <a:pt x="899" y="1277"/>
                </a:lnTo>
                <a:lnTo>
                  <a:pt x="989" y="1276"/>
                </a:lnTo>
                <a:lnTo>
                  <a:pt x="999" y="1282"/>
                </a:lnTo>
                <a:lnTo>
                  <a:pt x="1004" y="1285"/>
                </a:lnTo>
                <a:lnTo>
                  <a:pt x="1011" y="1297"/>
                </a:lnTo>
                <a:lnTo>
                  <a:pt x="1023" y="1303"/>
                </a:lnTo>
                <a:lnTo>
                  <a:pt x="1032" y="1316"/>
                </a:lnTo>
                <a:lnTo>
                  <a:pt x="1052" y="1333"/>
                </a:lnTo>
                <a:lnTo>
                  <a:pt x="1081" y="1352"/>
                </a:lnTo>
                <a:lnTo>
                  <a:pt x="1095" y="1403"/>
                </a:lnTo>
                <a:lnTo>
                  <a:pt x="1109" y="1421"/>
                </a:lnTo>
                <a:lnTo>
                  <a:pt x="1128" y="1437"/>
                </a:lnTo>
                <a:lnTo>
                  <a:pt x="1152" y="1453"/>
                </a:lnTo>
                <a:lnTo>
                  <a:pt x="1176" y="1458"/>
                </a:lnTo>
                <a:lnTo>
                  <a:pt x="1199" y="1411"/>
                </a:lnTo>
                <a:lnTo>
                  <a:pt x="1202" y="1408"/>
                </a:lnTo>
                <a:lnTo>
                  <a:pt x="1213" y="1403"/>
                </a:lnTo>
                <a:lnTo>
                  <a:pt x="1224" y="1406"/>
                </a:lnTo>
                <a:lnTo>
                  <a:pt x="1269" y="1404"/>
                </a:lnTo>
                <a:lnTo>
                  <a:pt x="1277" y="1414"/>
                </a:lnTo>
                <a:lnTo>
                  <a:pt x="1294" y="1430"/>
                </a:lnTo>
                <a:lnTo>
                  <a:pt x="1300" y="1440"/>
                </a:lnTo>
                <a:lnTo>
                  <a:pt x="1311" y="1448"/>
                </a:lnTo>
                <a:lnTo>
                  <a:pt x="1331" y="1494"/>
                </a:lnTo>
                <a:lnTo>
                  <a:pt x="1347" y="1511"/>
                </a:lnTo>
                <a:lnTo>
                  <a:pt x="1355" y="1531"/>
                </a:lnTo>
                <a:lnTo>
                  <a:pt x="1372" y="1542"/>
                </a:lnTo>
                <a:lnTo>
                  <a:pt x="1387" y="1589"/>
                </a:lnTo>
                <a:lnTo>
                  <a:pt x="1404" y="1615"/>
                </a:lnTo>
                <a:lnTo>
                  <a:pt x="1421" y="1626"/>
                </a:lnTo>
                <a:lnTo>
                  <a:pt x="1435" y="1628"/>
                </a:lnTo>
                <a:lnTo>
                  <a:pt x="1450" y="1636"/>
                </a:lnTo>
                <a:lnTo>
                  <a:pt x="1477" y="1639"/>
                </a:lnTo>
                <a:lnTo>
                  <a:pt x="1495" y="1647"/>
                </a:lnTo>
                <a:lnTo>
                  <a:pt x="1512" y="1648"/>
                </a:lnTo>
                <a:lnTo>
                  <a:pt x="1514" y="1647"/>
                </a:lnTo>
                <a:lnTo>
                  <a:pt x="1509" y="1644"/>
                </a:lnTo>
                <a:lnTo>
                  <a:pt x="1505" y="1632"/>
                </a:lnTo>
                <a:lnTo>
                  <a:pt x="1503" y="1625"/>
                </a:lnTo>
                <a:lnTo>
                  <a:pt x="1501" y="1624"/>
                </a:lnTo>
                <a:lnTo>
                  <a:pt x="1495" y="1598"/>
                </a:lnTo>
                <a:lnTo>
                  <a:pt x="1494" y="1588"/>
                </a:lnTo>
                <a:lnTo>
                  <a:pt x="1499" y="1585"/>
                </a:lnTo>
                <a:lnTo>
                  <a:pt x="1499" y="1572"/>
                </a:lnTo>
                <a:lnTo>
                  <a:pt x="1498" y="1571"/>
                </a:lnTo>
                <a:lnTo>
                  <a:pt x="1491" y="1570"/>
                </a:lnTo>
                <a:lnTo>
                  <a:pt x="1489" y="1567"/>
                </a:lnTo>
                <a:lnTo>
                  <a:pt x="1490" y="1564"/>
                </a:lnTo>
                <a:lnTo>
                  <a:pt x="1498" y="1564"/>
                </a:lnTo>
                <a:lnTo>
                  <a:pt x="1500" y="1566"/>
                </a:lnTo>
                <a:lnTo>
                  <a:pt x="1505" y="1564"/>
                </a:lnTo>
                <a:lnTo>
                  <a:pt x="1506" y="1556"/>
                </a:lnTo>
                <a:lnTo>
                  <a:pt x="1506" y="1543"/>
                </a:lnTo>
                <a:lnTo>
                  <a:pt x="1501" y="1533"/>
                </a:lnTo>
                <a:lnTo>
                  <a:pt x="1516" y="1531"/>
                </a:lnTo>
                <a:lnTo>
                  <a:pt x="1521" y="1521"/>
                </a:lnTo>
                <a:lnTo>
                  <a:pt x="1520" y="1518"/>
                </a:lnTo>
                <a:lnTo>
                  <a:pt x="1515" y="1519"/>
                </a:lnTo>
                <a:lnTo>
                  <a:pt x="1515" y="1515"/>
                </a:lnTo>
                <a:lnTo>
                  <a:pt x="1525" y="1508"/>
                </a:lnTo>
                <a:lnTo>
                  <a:pt x="1528" y="1510"/>
                </a:lnTo>
                <a:lnTo>
                  <a:pt x="1533" y="1502"/>
                </a:lnTo>
                <a:lnTo>
                  <a:pt x="1534" y="1500"/>
                </a:lnTo>
                <a:lnTo>
                  <a:pt x="1537" y="1496"/>
                </a:lnTo>
                <a:lnTo>
                  <a:pt x="1547" y="1496"/>
                </a:lnTo>
                <a:lnTo>
                  <a:pt x="1550" y="1494"/>
                </a:lnTo>
                <a:lnTo>
                  <a:pt x="1552" y="1489"/>
                </a:lnTo>
                <a:lnTo>
                  <a:pt x="1546" y="1485"/>
                </a:lnTo>
                <a:lnTo>
                  <a:pt x="1546" y="1480"/>
                </a:lnTo>
                <a:lnTo>
                  <a:pt x="1547" y="1476"/>
                </a:lnTo>
                <a:lnTo>
                  <a:pt x="1552" y="1479"/>
                </a:lnTo>
                <a:lnTo>
                  <a:pt x="1555" y="1481"/>
                </a:lnTo>
                <a:lnTo>
                  <a:pt x="1557" y="1481"/>
                </a:lnTo>
                <a:lnTo>
                  <a:pt x="1557" y="1476"/>
                </a:lnTo>
                <a:lnTo>
                  <a:pt x="1558" y="1475"/>
                </a:lnTo>
                <a:lnTo>
                  <a:pt x="1559" y="1476"/>
                </a:lnTo>
                <a:lnTo>
                  <a:pt x="1563" y="1480"/>
                </a:lnTo>
                <a:lnTo>
                  <a:pt x="1564" y="1480"/>
                </a:lnTo>
                <a:lnTo>
                  <a:pt x="1566" y="1479"/>
                </a:lnTo>
                <a:lnTo>
                  <a:pt x="1569" y="1475"/>
                </a:lnTo>
                <a:lnTo>
                  <a:pt x="1570" y="1474"/>
                </a:lnTo>
                <a:lnTo>
                  <a:pt x="1571" y="1483"/>
                </a:lnTo>
                <a:lnTo>
                  <a:pt x="1587" y="1476"/>
                </a:lnTo>
                <a:lnTo>
                  <a:pt x="1590" y="1478"/>
                </a:lnTo>
                <a:lnTo>
                  <a:pt x="1590" y="1479"/>
                </a:lnTo>
                <a:lnTo>
                  <a:pt x="1585" y="1481"/>
                </a:lnTo>
                <a:lnTo>
                  <a:pt x="1575" y="1485"/>
                </a:lnTo>
                <a:lnTo>
                  <a:pt x="1566" y="1489"/>
                </a:lnTo>
                <a:lnTo>
                  <a:pt x="1565" y="1492"/>
                </a:lnTo>
                <a:lnTo>
                  <a:pt x="1568" y="1492"/>
                </a:lnTo>
                <a:lnTo>
                  <a:pt x="1584" y="1486"/>
                </a:lnTo>
                <a:lnTo>
                  <a:pt x="1598" y="1479"/>
                </a:lnTo>
                <a:lnTo>
                  <a:pt x="1606" y="1473"/>
                </a:lnTo>
                <a:lnTo>
                  <a:pt x="1619" y="1463"/>
                </a:lnTo>
                <a:lnTo>
                  <a:pt x="1622" y="1459"/>
                </a:lnTo>
                <a:lnTo>
                  <a:pt x="1628" y="1443"/>
                </a:lnTo>
                <a:lnTo>
                  <a:pt x="1629" y="1410"/>
                </a:lnTo>
                <a:lnTo>
                  <a:pt x="1632" y="1408"/>
                </a:lnTo>
                <a:lnTo>
                  <a:pt x="1635" y="1406"/>
                </a:lnTo>
                <a:lnTo>
                  <a:pt x="1638" y="1406"/>
                </a:lnTo>
                <a:lnTo>
                  <a:pt x="1638" y="1419"/>
                </a:lnTo>
                <a:lnTo>
                  <a:pt x="1645" y="1419"/>
                </a:lnTo>
                <a:lnTo>
                  <a:pt x="1643" y="1422"/>
                </a:lnTo>
                <a:lnTo>
                  <a:pt x="1636" y="1425"/>
                </a:lnTo>
                <a:lnTo>
                  <a:pt x="1639" y="1426"/>
                </a:lnTo>
                <a:lnTo>
                  <a:pt x="1659" y="1419"/>
                </a:lnTo>
                <a:lnTo>
                  <a:pt x="1671" y="1411"/>
                </a:lnTo>
                <a:lnTo>
                  <a:pt x="1688" y="1411"/>
                </a:lnTo>
                <a:lnTo>
                  <a:pt x="1719" y="1406"/>
                </a:lnTo>
                <a:lnTo>
                  <a:pt x="1740" y="1413"/>
                </a:lnTo>
                <a:lnTo>
                  <a:pt x="1751" y="1418"/>
                </a:lnTo>
                <a:lnTo>
                  <a:pt x="1763" y="1420"/>
                </a:lnTo>
                <a:lnTo>
                  <a:pt x="1775" y="1420"/>
                </a:lnTo>
                <a:lnTo>
                  <a:pt x="1781" y="1414"/>
                </a:lnTo>
                <a:lnTo>
                  <a:pt x="1781" y="1409"/>
                </a:lnTo>
                <a:lnTo>
                  <a:pt x="1784" y="1405"/>
                </a:lnTo>
                <a:lnTo>
                  <a:pt x="1794" y="1405"/>
                </a:lnTo>
                <a:lnTo>
                  <a:pt x="1810" y="1414"/>
                </a:lnTo>
                <a:lnTo>
                  <a:pt x="1816" y="1421"/>
                </a:lnTo>
                <a:lnTo>
                  <a:pt x="1822" y="1422"/>
                </a:lnTo>
                <a:lnTo>
                  <a:pt x="1833" y="1440"/>
                </a:lnTo>
                <a:lnTo>
                  <a:pt x="1845" y="1440"/>
                </a:lnTo>
                <a:lnTo>
                  <a:pt x="1848" y="1442"/>
                </a:lnTo>
                <a:lnTo>
                  <a:pt x="1856" y="1445"/>
                </a:lnTo>
                <a:lnTo>
                  <a:pt x="1864" y="1441"/>
                </a:lnTo>
                <a:lnTo>
                  <a:pt x="1870" y="1445"/>
                </a:lnTo>
                <a:lnTo>
                  <a:pt x="1875" y="1442"/>
                </a:lnTo>
                <a:lnTo>
                  <a:pt x="1880" y="1442"/>
                </a:lnTo>
                <a:lnTo>
                  <a:pt x="1890" y="1445"/>
                </a:lnTo>
                <a:lnTo>
                  <a:pt x="1897" y="1436"/>
                </a:lnTo>
                <a:lnTo>
                  <a:pt x="1898" y="1433"/>
                </a:lnTo>
                <a:lnTo>
                  <a:pt x="1897" y="1429"/>
                </a:lnTo>
                <a:lnTo>
                  <a:pt x="1899" y="1427"/>
                </a:lnTo>
                <a:lnTo>
                  <a:pt x="1904" y="1427"/>
                </a:lnTo>
                <a:lnTo>
                  <a:pt x="1912" y="1435"/>
                </a:lnTo>
                <a:lnTo>
                  <a:pt x="1923" y="1440"/>
                </a:lnTo>
                <a:lnTo>
                  <a:pt x="1934" y="1453"/>
                </a:lnTo>
                <a:lnTo>
                  <a:pt x="1937" y="1452"/>
                </a:lnTo>
                <a:lnTo>
                  <a:pt x="1945" y="1449"/>
                </a:lnTo>
                <a:lnTo>
                  <a:pt x="1946" y="1445"/>
                </a:lnTo>
                <a:lnTo>
                  <a:pt x="1941" y="1438"/>
                </a:lnTo>
                <a:lnTo>
                  <a:pt x="1925" y="1430"/>
                </a:lnTo>
                <a:lnTo>
                  <a:pt x="1918" y="1420"/>
                </a:lnTo>
                <a:lnTo>
                  <a:pt x="1918" y="1418"/>
                </a:lnTo>
                <a:lnTo>
                  <a:pt x="1923" y="1410"/>
                </a:lnTo>
                <a:lnTo>
                  <a:pt x="1934" y="1402"/>
                </a:lnTo>
                <a:lnTo>
                  <a:pt x="1936" y="1387"/>
                </a:lnTo>
                <a:lnTo>
                  <a:pt x="1934" y="1386"/>
                </a:lnTo>
                <a:lnTo>
                  <a:pt x="1933" y="1384"/>
                </a:lnTo>
                <a:lnTo>
                  <a:pt x="1920" y="1389"/>
                </a:lnTo>
                <a:lnTo>
                  <a:pt x="1914" y="1395"/>
                </a:lnTo>
                <a:lnTo>
                  <a:pt x="1910" y="1394"/>
                </a:lnTo>
                <a:lnTo>
                  <a:pt x="1908" y="1383"/>
                </a:lnTo>
                <a:lnTo>
                  <a:pt x="1905" y="1382"/>
                </a:lnTo>
                <a:lnTo>
                  <a:pt x="1902" y="1383"/>
                </a:lnTo>
                <a:lnTo>
                  <a:pt x="1893" y="1388"/>
                </a:lnTo>
                <a:lnTo>
                  <a:pt x="1883" y="1389"/>
                </a:lnTo>
                <a:lnTo>
                  <a:pt x="1876" y="1382"/>
                </a:lnTo>
                <a:lnTo>
                  <a:pt x="1878" y="1371"/>
                </a:lnTo>
                <a:lnTo>
                  <a:pt x="1891" y="1367"/>
                </a:lnTo>
                <a:lnTo>
                  <a:pt x="1905" y="1375"/>
                </a:lnTo>
                <a:lnTo>
                  <a:pt x="1921" y="1377"/>
                </a:lnTo>
                <a:lnTo>
                  <a:pt x="1934" y="1371"/>
                </a:lnTo>
                <a:lnTo>
                  <a:pt x="1942" y="1373"/>
                </a:lnTo>
                <a:lnTo>
                  <a:pt x="1953" y="1366"/>
                </a:lnTo>
                <a:lnTo>
                  <a:pt x="1987" y="1368"/>
                </a:lnTo>
                <a:lnTo>
                  <a:pt x="1995" y="1370"/>
                </a:lnTo>
                <a:lnTo>
                  <a:pt x="1999" y="1367"/>
                </a:lnTo>
                <a:lnTo>
                  <a:pt x="2007" y="1334"/>
                </a:lnTo>
                <a:lnTo>
                  <a:pt x="2010" y="1341"/>
                </a:lnTo>
                <a:lnTo>
                  <a:pt x="2010" y="1350"/>
                </a:lnTo>
                <a:lnTo>
                  <a:pt x="2012" y="1363"/>
                </a:lnTo>
                <a:lnTo>
                  <a:pt x="2012" y="1367"/>
                </a:lnTo>
                <a:lnTo>
                  <a:pt x="2010" y="1373"/>
                </a:lnTo>
                <a:lnTo>
                  <a:pt x="2011" y="1377"/>
                </a:lnTo>
                <a:lnTo>
                  <a:pt x="2020" y="1376"/>
                </a:lnTo>
                <a:lnTo>
                  <a:pt x="2041" y="1370"/>
                </a:lnTo>
                <a:lnTo>
                  <a:pt x="2049" y="1361"/>
                </a:lnTo>
                <a:lnTo>
                  <a:pt x="2054" y="1361"/>
                </a:lnTo>
                <a:lnTo>
                  <a:pt x="2059" y="1356"/>
                </a:lnTo>
                <a:lnTo>
                  <a:pt x="2061" y="1356"/>
                </a:lnTo>
                <a:lnTo>
                  <a:pt x="2061" y="1359"/>
                </a:lnTo>
                <a:lnTo>
                  <a:pt x="2058" y="1366"/>
                </a:lnTo>
                <a:lnTo>
                  <a:pt x="2065" y="1366"/>
                </a:lnTo>
                <a:lnTo>
                  <a:pt x="2087" y="1361"/>
                </a:lnTo>
                <a:lnTo>
                  <a:pt x="2098" y="1361"/>
                </a:lnTo>
                <a:lnTo>
                  <a:pt x="2103" y="1362"/>
                </a:lnTo>
                <a:lnTo>
                  <a:pt x="2102" y="1366"/>
                </a:lnTo>
                <a:lnTo>
                  <a:pt x="2100" y="1367"/>
                </a:lnTo>
                <a:lnTo>
                  <a:pt x="2100" y="1370"/>
                </a:lnTo>
                <a:lnTo>
                  <a:pt x="2107" y="1373"/>
                </a:lnTo>
                <a:lnTo>
                  <a:pt x="2117" y="1377"/>
                </a:lnTo>
                <a:lnTo>
                  <a:pt x="2143" y="1392"/>
                </a:lnTo>
                <a:lnTo>
                  <a:pt x="2147" y="1397"/>
                </a:lnTo>
                <a:lnTo>
                  <a:pt x="2152" y="1406"/>
                </a:lnTo>
                <a:lnTo>
                  <a:pt x="2157" y="1410"/>
                </a:lnTo>
                <a:lnTo>
                  <a:pt x="2171" y="1406"/>
                </a:lnTo>
                <a:lnTo>
                  <a:pt x="2186" y="1404"/>
                </a:lnTo>
                <a:lnTo>
                  <a:pt x="2199" y="1397"/>
                </a:lnTo>
                <a:lnTo>
                  <a:pt x="2205" y="1397"/>
                </a:lnTo>
                <a:lnTo>
                  <a:pt x="2206" y="1397"/>
                </a:lnTo>
                <a:lnTo>
                  <a:pt x="2208" y="1390"/>
                </a:lnTo>
                <a:lnTo>
                  <a:pt x="2213" y="1387"/>
                </a:lnTo>
                <a:lnTo>
                  <a:pt x="2221" y="1387"/>
                </a:lnTo>
                <a:lnTo>
                  <a:pt x="2226" y="1387"/>
                </a:lnTo>
                <a:lnTo>
                  <a:pt x="2236" y="1390"/>
                </a:lnTo>
                <a:lnTo>
                  <a:pt x="2243" y="1398"/>
                </a:lnTo>
                <a:lnTo>
                  <a:pt x="2253" y="1409"/>
                </a:lnTo>
                <a:lnTo>
                  <a:pt x="2258" y="1411"/>
                </a:lnTo>
                <a:lnTo>
                  <a:pt x="2259" y="1421"/>
                </a:lnTo>
                <a:lnTo>
                  <a:pt x="2264" y="1424"/>
                </a:lnTo>
                <a:lnTo>
                  <a:pt x="2274" y="1437"/>
                </a:lnTo>
                <a:lnTo>
                  <a:pt x="2280" y="1441"/>
                </a:lnTo>
                <a:lnTo>
                  <a:pt x="2292" y="1446"/>
                </a:lnTo>
                <a:lnTo>
                  <a:pt x="2295" y="1449"/>
                </a:lnTo>
                <a:lnTo>
                  <a:pt x="2296" y="1457"/>
                </a:lnTo>
                <a:lnTo>
                  <a:pt x="2297" y="1476"/>
                </a:lnTo>
                <a:lnTo>
                  <a:pt x="2292" y="1511"/>
                </a:lnTo>
                <a:lnTo>
                  <a:pt x="2292" y="1517"/>
                </a:lnTo>
                <a:lnTo>
                  <a:pt x="2295" y="1527"/>
                </a:lnTo>
                <a:lnTo>
                  <a:pt x="2295" y="1528"/>
                </a:lnTo>
                <a:lnTo>
                  <a:pt x="2300" y="1528"/>
                </a:lnTo>
                <a:lnTo>
                  <a:pt x="2301" y="1518"/>
                </a:lnTo>
                <a:lnTo>
                  <a:pt x="2305" y="1521"/>
                </a:lnTo>
                <a:lnTo>
                  <a:pt x="2308" y="1524"/>
                </a:lnTo>
                <a:lnTo>
                  <a:pt x="2305" y="1537"/>
                </a:lnTo>
                <a:lnTo>
                  <a:pt x="2303" y="1545"/>
                </a:lnTo>
                <a:lnTo>
                  <a:pt x="2305" y="1556"/>
                </a:lnTo>
                <a:lnTo>
                  <a:pt x="2310" y="1566"/>
                </a:lnTo>
                <a:lnTo>
                  <a:pt x="2323" y="1587"/>
                </a:lnTo>
                <a:lnTo>
                  <a:pt x="2326" y="1587"/>
                </a:lnTo>
                <a:lnTo>
                  <a:pt x="2333" y="1585"/>
                </a:lnTo>
                <a:lnTo>
                  <a:pt x="2335" y="1602"/>
                </a:lnTo>
                <a:lnTo>
                  <a:pt x="2340" y="1601"/>
                </a:lnTo>
                <a:lnTo>
                  <a:pt x="2340" y="1601"/>
                </a:lnTo>
                <a:lnTo>
                  <a:pt x="2338" y="1605"/>
                </a:lnTo>
                <a:lnTo>
                  <a:pt x="2337" y="1609"/>
                </a:lnTo>
                <a:lnTo>
                  <a:pt x="2345" y="1623"/>
                </a:lnTo>
                <a:lnTo>
                  <a:pt x="2349" y="1635"/>
                </a:lnTo>
                <a:lnTo>
                  <a:pt x="2353" y="1641"/>
                </a:lnTo>
                <a:lnTo>
                  <a:pt x="2358" y="1647"/>
                </a:lnTo>
                <a:lnTo>
                  <a:pt x="2366" y="1647"/>
                </a:lnTo>
                <a:lnTo>
                  <a:pt x="2371" y="1653"/>
                </a:lnTo>
                <a:lnTo>
                  <a:pt x="2381" y="1674"/>
                </a:lnTo>
                <a:lnTo>
                  <a:pt x="2381" y="1688"/>
                </a:lnTo>
                <a:lnTo>
                  <a:pt x="2382" y="1690"/>
                </a:lnTo>
                <a:lnTo>
                  <a:pt x="2386" y="1693"/>
                </a:lnTo>
                <a:lnTo>
                  <a:pt x="2399" y="1693"/>
                </a:lnTo>
                <a:lnTo>
                  <a:pt x="2409" y="1690"/>
                </a:lnTo>
                <a:lnTo>
                  <a:pt x="2421" y="1684"/>
                </a:lnTo>
                <a:lnTo>
                  <a:pt x="2429" y="1688"/>
                </a:lnTo>
                <a:lnTo>
                  <a:pt x="2432" y="1680"/>
                </a:lnTo>
                <a:lnTo>
                  <a:pt x="2429" y="1677"/>
                </a:lnTo>
                <a:lnTo>
                  <a:pt x="2434" y="1657"/>
                </a:lnTo>
                <a:lnTo>
                  <a:pt x="2440" y="1636"/>
                </a:lnTo>
                <a:lnTo>
                  <a:pt x="2442" y="1617"/>
                </a:lnTo>
                <a:lnTo>
                  <a:pt x="2440" y="1597"/>
                </a:lnTo>
                <a:lnTo>
                  <a:pt x="2441" y="1583"/>
                </a:lnTo>
                <a:lnTo>
                  <a:pt x="2424" y="1539"/>
                </a:lnTo>
                <a:lnTo>
                  <a:pt x="2414" y="1522"/>
                </a:lnTo>
                <a:lnTo>
                  <a:pt x="2412" y="1508"/>
                </a:lnTo>
                <a:lnTo>
                  <a:pt x="2414" y="1492"/>
                </a:lnTo>
                <a:lnTo>
                  <a:pt x="2412" y="1483"/>
                </a:lnTo>
                <a:lnTo>
                  <a:pt x="2404" y="1469"/>
                </a:lnTo>
                <a:lnTo>
                  <a:pt x="2387" y="1441"/>
                </a:lnTo>
                <a:lnTo>
                  <a:pt x="2374" y="1400"/>
                </a:lnTo>
                <a:lnTo>
                  <a:pt x="2362" y="1354"/>
                </a:lnTo>
                <a:lnTo>
                  <a:pt x="2365" y="1348"/>
                </a:lnTo>
                <a:lnTo>
                  <a:pt x="2365" y="1332"/>
                </a:lnTo>
                <a:lnTo>
                  <a:pt x="2371" y="1322"/>
                </a:lnTo>
                <a:lnTo>
                  <a:pt x="2374" y="1311"/>
                </a:lnTo>
                <a:lnTo>
                  <a:pt x="2377" y="1302"/>
                </a:lnTo>
                <a:lnTo>
                  <a:pt x="2389" y="1274"/>
                </a:lnTo>
                <a:lnTo>
                  <a:pt x="2396" y="1264"/>
                </a:lnTo>
                <a:lnTo>
                  <a:pt x="2398" y="1264"/>
                </a:lnTo>
                <a:lnTo>
                  <a:pt x="2398" y="1259"/>
                </a:lnTo>
                <a:lnTo>
                  <a:pt x="2399" y="1257"/>
                </a:lnTo>
                <a:lnTo>
                  <a:pt x="2408" y="1252"/>
                </a:lnTo>
                <a:lnTo>
                  <a:pt x="2413" y="1252"/>
                </a:lnTo>
                <a:lnTo>
                  <a:pt x="2417" y="1247"/>
                </a:lnTo>
                <a:lnTo>
                  <a:pt x="2414" y="1242"/>
                </a:lnTo>
                <a:lnTo>
                  <a:pt x="2409" y="1234"/>
                </a:lnTo>
                <a:lnTo>
                  <a:pt x="2409" y="1232"/>
                </a:lnTo>
                <a:lnTo>
                  <a:pt x="2409" y="1230"/>
                </a:lnTo>
                <a:lnTo>
                  <a:pt x="2425" y="1228"/>
                </a:lnTo>
                <a:lnTo>
                  <a:pt x="2441" y="1230"/>
                </a:lnTo>
                <a:lnTo>
                  <a:pt x="2446" y="1228"/>
                </a:lnTo>
                <a:lnTo>
                  <a:pt x="2468" y="1210"/>
                </a:lnTo>
                <a:lnTo>
                  <a:pt x="2471" y="1210"/>
                </a:lnTo>
                <a:lnTo>
                  <a:pt x="2475" y="1206"/>
                </a:lnTo>
                <a:lnTo>
                  <a:pt x="2478" y="1199"/>
                </a:lnTo>
                <a:lnTo>
                  <a:pt x="2487" y="1196"/>
                </a:lnTo>
                <a:lnTo>
                  <a:pt x="2493" y="1192"/>
                </a:lnTo>
                <a:lnTo>
                  <a:pt x="2495" y="1185"/>
                </a:lnTo>
                <a:lnTo>
                  <a:pt x="2493" y="1179"/>
                </a:lnTo>
                <a:lnTo>
                  <a:pt x="2499" y="1174"/>
                </a:lnTo>
                <a:lnTo>
                  <a:pt x="2505" y="1163"/>
                </a:lnTo>
                <a:lnTo>
                  <a:pt x="2512" y="1156"/>
                </a:lnTo>
                <a:lnTo>
                  <a:pt x="2526" y="1150"/>
                </a:lnTo>
                <a:lnTo>
                  <a:pt x="2527" y="1145"/>
                </a:lnTo>
                <a:lnTo>
                  <a:pt x="2533" y="1144"/>
                </a:lnTo>
                <a:lnTo>
                  <a:pt x="2550" y="1141"/>
                </a:lnTo>
                <a:lnTo>
                  <a:pt x="2569" y="1133"/>
                </a:lnTo>
                <a:lnTo>
                  <a:pt x="2571" y="1126"/>
                </a:lnTo>
                <a:lnTo>
                  <a:pt x="2574" y="1123"/>
                </a:lnTo>
                <a:lnTo>
                  <a:pt x="2579" y="1118"/>
                </a:lnTo>
                <a:lnTo>
                  <a:pt x="2585" y="1109"/>
                </a:lnTo>
                <a:lnTo>
                  <a:pt x="2592" y="1103"/>
                </a:lnTo>
                <a:lnTo>
                  <a:pt x="2611" y="1094"/>
                </a:lnTo>
                <a:lnTo>
                  <a:pt x="2631" y="1093"/>
                </a:lnTo>
                <a:lnTo>
                  <a:pt x="2646" y="1083"/>
                </a:lnTo>
                <a:lnTo>
                  <a:pt x="2649" y="1079"/>
                </a:lnTo>
                <a:lnTo>
                  <a:pt x="2649" y="1071"/>
                </a:lnTo>
                <a:lnTo>
                  <a:pt x="2640" y="1069"/>
                </a:lnTo>
                <a:lnTo>
                  <a:pt x="2635" y="1071"/>
                </a:lnTo>
                <a:lnTo>
                  <a:pt x="2634" y="1074"/>
                </a:lnTo>
                <a:lnTo>
                  <a:pt x="2634" y="1071"/>
                </a:lnTo>
                <a:lnTo>
                  <a:pt x="2634" y="1065"/>
                </a:lnTo>
                <a:lnTo>
                  <a:pt x="2639" y="1061"/>
                </a:lnTo>
                <a:lnTo>
                  <a:pt x="2640" y="1056"/>
                </a:lnTo>
                <a:lnTo>
                  <a:pt x="2645" y="1053"/>
                </a:lnTo>
                <a:lnTo>
                  <a:pt x="2641" y="1048"/>
                </a:lnTo>
                <a:lnTo>
                  <a:pt x="2625" y="1042"/>
                </a:lnTo>
                <a:lnTo>
                  <a:pt x="2639" y="1042"/>
                </a:lnTo>
                <a:lnTo>
                  <a:pt x="2645" y="1037"/>
                </a:lnTo>
                <a:lnTo>
                  <a:pt x="2647" y="1043"/>
                </a:lnTo>
                <a:lnTo>
                  <a:pt x="2651" y="1043"/>
                </a:lnTo>
                <a:lnTo>
                  <a:pt x="2655" y="1048"/>
                </a:lnTo>
                <a:lnTo>
                  <a:pt x="2665" y="1048"/>
                </a:lnTo>
                <a:lnTo>
                  <a:pt x="2671" y="1044"/>
                </a:lnTo>
                <a:lnTo>
                  <a:pt x="2679" y="1032"/>
                </a:lnTo>
                <a:lnTo>
                  <a:pt x="2686" y="1028"/>
                </a:lnTo>
                <a:lnTo>
                  <a:pt x="2686" y="1020"/>
                </a:lnTo>
                <a:lnTo>
                  <a:pt x="2684" y="1013"/>
                </a:lnTo>
                <a:lnTo>
                  <a:pt x="2679" y="1007"/>
                </a:lnTo>
                <a:lnTo>
                  <a:pt x="2674" y="1012"/>
                </a:lnTo>
                <a:lnTo>
                  <a:pt x="2670" y="1023"/>
                </a:lnTo>
                <a:lnTo>
                  <a:pt x="2670" y="1023"/>
                </a:lnTo>
                <a:lnTo>
                  <a:pt x="2667" y="1018"/>
                </a:lnTo>
                <a:lnTo>
                  <a:pt x="2666" y="1006"/>
                </a:lnTo>
                <a:lnTo>
                  <a:pt x="2641" y="1010"/>
                </a:lnTo>
                <a:lnTo>
                  <a:pt x="2635" y="1008"/>
                </a:lnTo>
                <a:lnTo>
                  <a:pt x="2634" y="1001"/>
                </a:lnTo>
                <a:lnTo>
                  <a:pt x="2634" y="986"/>
                </a:lnTo>
                <a:lnTo>
                  <a:pt x="2635" y="984"/>
                </a:lnTo>
                <a:lnTo>
                  <a:pt x="2639" y="997"/>
                </a:lnTo>
                <a:lnTo>
                  <a:pt x="2643" y="1000"/>
                </a:lnTo>
                <a:lnTo>
                  <a:pt x="2647" y="1000"/>
                </a:lnTo>
                <a:lnTo>
                  <a:pt x="2662" y="991"/>
                </a:lnTo>
                <a:lnTo>
                  <a:pt x="2666" y="993"/>
                </a:lnTo>
                <a:lnTo>
                  <a:pt x="2666" y="989"/>
                </a:lnTo>
                <a:lnTo>
                  <a:pt x="2672" y="991"/>
                </a:lnTo>
                <a:lnTo>
                  <a:pt x="2678" y="991"/>
                </a:lnTo>
                <a:lnTo>
                  <a:pt x="2682" y="999"/>
                </a:lnTo>
                <a:lnTo>
                  <a:pt x="2682" y="997"/>
                </a:lnTo>
                <a:lnTo>
                  <a:pt x="2679" y="990"/>
                </a:lnTo>
                <a:lnTo>
                  <a:pt x="2677" y="984"/>
                </a:lnTo>
                <a:lnTo>
                  <a:pt x="2674" y="975"/>
                </a:lnTo>
                <a:lnTo>
                  <a:pt x="2673" y="973"/>
                </a:lnTo>
                <a:lnTo>
                  <a:pt x="2676" y="957"/>
                </a:lnTo>
                <a:lnTo>
                  <a:pt x="2674" y="943"/>
                </a:lnTo>
                <a:lnTo>
                  <a:pt x="2657" y="938"/>
                </a:lnTo>
                <a:lnTo>
                  <a:pt x="2655" y="940"/>
                </a:lnTo>
                <a:lnTo>
                  <a:pt x="2654" y="942"/>
                </a:lnTo>
                <a:lnTo>
                  <a:pt x="2647" y="940"/>
                </a:lnTo>
                <a:lnTo>
                  <a:pt x="2643" y="936"/>
                </a:lnTo>
                <a:lnTo>
                  <a:pt x="2643" y="931"/>
                </a:lnTo>
                <a:lnTo>
                  <a:pt x="2652" y="931"/>
                </a:lnTo>
                <a:lnTo>
                  <a:pt x="2657" y="929"/>
                </a:lnTo>
                <a:lnTo>
                  <a:pt x="2656" y="925"/>
                </a:lnTo>
                <a:lnTo>
                  <a:pt x="2651" y="923"/>
                </a:lnTo>
                <a:lnTo>
                  <a:pt x="2649" y="916"/>
                </a:lnTo>
                <a:lnTo>
                  <a:pt x="2649" y="913"/>
                </a:lnTo>
                <a:lnTo>
                  <a:pt x="2654" y="910"/>
                </a:lnTo>
                <a:lnTo>
                  <a:pt x="2657" y="910"/>
                </a:lnTo>
                <a:lnTo>
                  <a:pt x="2654" y="903"/>
                </a:lnTo>
                <a:lnTo>
                  <a:pt x="2649" y="899"/>
                </a:lnTo>
                <a:lnTo>
                  <a:pt x="2647" y="892"/>
                </a:lnTo>
                <a:lnTo>
                  <a:pt x="2647" y="891"/>
                </a:lnTo>
                <a:lnTo>
                  <a:pt x="2651" y="889"/>
                </a:lnTo>
                <a:lnTo>
                  <a:pt x="2654" y="877"/>
                </a:lnTo>
                <a:lnTo>
                  <a:pt x="2654" y="871"/>
                </a:lnTo>
                <a:lnTo>
                  <a:pt x="2647" y="864"/>
                </a:lnTo>
                <a:lnTo>
                  <a:pt x="2635" y="857"/>
                </a:lnTo>
                <a:lnTo>
                  <a:pt x="2625" y="855"/>
                </a:lnTo>
                <a:lnTo>
                  <a:pt x="2616" y="846"/>
                </a:lnTo>
                <a:lnTo>
                  <a:pt x="2598" y="838"/>
                </a:lnTo>
                <a:lnTo>
                  <a:pt x="2597" y="835"/>
                </a:lnTo>
                <a:lnTo>
                  <a:pt x="2597" y="832"/>
                </a:lnTo>
                <a:lnTo>
                  <a:pt x="2600" y="825"/>
                </a:lnTo>
                <a:lnTo>
                  <a:pt x="2604" y="824"/>
                </a:lnTo>
                <a:lnTo>
                  <a:pt x="2604" y="827"/>
                </a:lnTo>
                <a:lnTo>
                  <a:pt x="2601" y="833"/>
                </a:lnTo>
                <a:lnTo>
                  <a:pt x="2603" y="835"/>
                </a:lnTo>
                <a:lnTo>
                  <a:pt x="2611" y="837"/>
                </a:lnTo>
                <a:lnTo>
                  <a:pt x="2622" y="843"/>
                </a:lnTo>
                <a:lnTo>
                  <a:pt x="2628" y="843"/>
                </a:lnTo>
                <a:lnTo>
                  <a:pt x="2631" y="846"/>
                </a:lnTo>
                <a:lnTo>
                  <a:pt x="2639" y="849"/>
                </a:lnTo>
                <a:lnTo>
                  <a:pt x="2644" y="854"/>
                </a:lnTo>
                <a:lnTo>
                  <a:pt x="2651" y="857"/>
                </a:lnTo>
                <a:lnTo>
                  <a:pt x="2646" y="841"/>
                </a:lnTo>
                <a:lnTo>
                  <a:pt x="2640" y="835"/>
                </a:lnTo>
                <a:lnTo>
                  <a:pt x="2645" y="834"/>
                </a:lnTo>
                <a:lnTo>
                  <a:pt x="2645" y="833"/>
                </a:lnTo>
                <a:lnTo>
                  <a:pt x="2643" y="828"/>
                </a:lnTo>
                <a:lnTo>
                  <a:pt x="2641" y="816"/>
                </a:lnTo>
                <a:lnTo>
                  <a:pt x="2644" y="790"/>
                </a:lnTo>
                <a:lnTo>
                  <a:pt x="2641" y="781"/>
                </a:lnTo>
                <a:lnTo>
                  <a:pt x="2649" y="778"/>
                </a:lnTo>
                <a:lnTo>
                  <a:pt x="2662" y="767"/>
                </a:lnTo>
                <a:lnTo>
                  <a:pt x="2666" y="760"/>
                </a:lnTo>
                <a:lnTo>
                  <a:pt x="2668" y="755"/>
                </a:lnTo>
                <a:lnTo>
                  <a:pt x="2671" y="755"/>
                </a:lnTo>
                <a:lnTo>
                  <a:pt x="2673" y="758"/>
                </a:lnTo>
                <a:lnTo>
                  <a:pt x="2674" y="760"/>
                </a:lnTo>
                <a:lnTo>
                  <a:pt x="2672" y="767"/>
                </a:lnTo>
                <a:lnTo>
                  <a:pt x="2670" y="770"/>
                </a:lnTo>
                <a:lnTo>
                  <a:pt x="2665" y="773"/>
                </a:lnTo>
                <a:lnTo>
                  <a:pt x="2661" y="778"/>
                </a:lnTo>
                <a:lnTo>
                  <a:pt x="2661" y="782"/>
                </a:lnTo>
                <a:lnTo>
                  <a:pt x="2663" y="789"/>
                </a:lnTo>
                <a:lnTo>
                  <a:pt x="2662" y="792"/>
                </a:lnTo>
                <a:lnTo>
                  <a:pt x="2655" y="801"/>
                </a:lnTo>
                <a:lnTo>
                  <a:pt x="2656" y="803"/>
                </a:lnTo>
                <a:lnTo>
                  <a:pt x="2662" y="803"/>
                </a:lnTo>
                <a:lnTo>
                  <a:pt x="2663" y="806"/>
                </a:lnTo>
                <a:lnTo>
                  <a:pt x="2663" y="812"/>
                </a:lnTo>
                <a:lnTo>
                  <a:pt x="2663" y="821"/>
                </a:lnTo>
                <a:lnTo>
                  <a:pt x="2660" y="823"/>
                </a:lnTo>
                <a:lnTo>
                  <a:pt x="2657" y="827"/>
                </a:lnTo>
                <a:lnTo>
                  <a:pt x="2656" y="832"/>
                </a:lnTo>
                <a:lnTo>
                  <a:pt x="2657" y="838"/>
                </a:lnTo>
                <a:lnTo>
                  <a:pt x="2663" y="845"/>
                </a:lnTo>
                <a:lnTo>
                  <a:pt x="2672" y="846"/>
                </a:lnTo>
                <a:lnTo>
                  <a:pt x="2676" y="848"/>
                </a:lnTo>
                <a:lnTo>
                  <a:pt x="2681" y="859"/>
                </a:lnTo>
                <a:lnTo>
                  <a:pt x="2682" y="865"/>
                </a:lnTo>
                <a:lnTo>
                  <a:pt x="2683" y="867"/>
                </a:lnTo>
                <a:lnTo>
                  <a:pt x="2688" y="870"/>
                </a:lnTo>
                <a:lnTo>
                  <a:pt x="2687" y="876"/>
                </a:lnTo>
                <a:lnTo>
                  <a:pt x="2682" y="877"/>
                </a:lnTo>
                <a:lnTo>
                  <a:pt x="2679" y="881"/>
                </a:lnTo>
                <a:lnTo>
                  <a:pt x="2671" y="903"/>
                </a:lnTo>
                <a:lnTo>
                  <a:pt x="2671" y="911"/>
                </a:lnTo>
                <a:lnTo>
                  <a:pt x="2672" y="923"/>
                </a:lnTo>
                <a:lnTo>
                  <a:pt x="2674" y="925"/>
                </a:lnTo>
                <a:lnTo>
                  <a:pt x="2679" y="924"/>
                </a:lnTo>
                <a:lnTo>
                  <a:pt x="2683" y="921"/>
                </a:lnTo>
                <a:lnTo>
                  <a:pt x="2686" y="916"/>
                </a:lnTo>
                <a:lnTo>
                  <a:pt x="2693" y="892"/>
                </a:lnTo>
                <a:lnTo>
                  <a:pt x="2709" y="862"/>
                </a:lnTo>
                <a:lnTo>
                  <a:pt x="2709" y="854"/>
                </a:lnTo>
                <a:lnTo>
                  <a:pt x="2717" y="843"/>
                </a:lnTo>
                <a:lnTo>
                  <a:pt x="2720" y="834"/>
                </a:lnTo>
                <a:lnTo>
                  <a:pt x="2722" y="828"/>
                </a:lnTo>
                <a:lnTo>
                  <a:pt x="2717" y="811"/>
                </a:lnTo>
                <a:lnTo>
                  <a:pt x="2708" y="796"/>
                </a:lnTo>
                <a:lnTo>
                  <a:pt x="2694" y="771"/>
                </a:lnTo>
                <a:lnTo>
                  <a:pt x="2692" y="763"/>
                </a:lnTo>
                <a:lnTo>
                  <a:pt x="2694" y="757"/>
                </a:lnTo>
                <a:lnTo>
                  <a:pt x="2700" y="764"/>
                </a:lnTo>
                <a:lnTo>
                  <a:pt x="2708" y="773"/>
                </a:lnTo>
                <a:lnTo>
                  <a:pt x="2715" y="775"/>
                </a:lnTo>
                <a:lnTo>
                  <a:pt x="2721" y="780"/>
                </a:lnTo>
                <a:lnTo>
                  <a:pt x="2732" y="781"/>
                </a:lnTo>
                <a:lnTo>
                  <a:pt x="2731" y="795"/>
                </a:lnTo>
                <a:lnTo>
                  <a:pt x="2732" y="797"/>
                </a:lnTo>
                <a:lnTo>
                  <a:pt x="2740" y="790"/>
                </a:lnTo>
                <a:lnTo>
                  <a:pt x="2751" y="773"/>
                </a:lnTo>
                <a:lnTo>
                  <a:pt x="2758" y="765"/>
                </a:lnTo>
                <a:lnTo>
                  <a:pt x="2762" y="759"/>
                </a:lnTo>
                <a:lnTo>
                  <a:pt x="2762" y="754"/>
                </a:lnTo>
                <a:lnTo>
                  <a:pt x="2767" y="752"/>
                </a:lnTo>
                <a:lnTo>
                  <a:pt x="2769" y="749"/>
                </a:lnTo>
                <a:lnTo>
                  <a:pt x="2773" y="730"/>
                </a:lnTo>
                <a:lnTo>
                  <a:pt x="2774" y="727"/>
                </a:lnTo>
                <a:lnTo>
                  <a:pt x="2776" y="728"/>
                </a:lnTo>
                <a:lnTo>
                  <a:pt x="2779" y="727"/>
                </a:lnTo>
                <a:lnTo>
                  <a:pt x="2783" y="712"/>
                </a:lnTo>
                <a:lnTo>
                  <a:pt x="2784" y="708"/>
                </a:lnTo>
                <a:lnTo>
                  <a:pt x="2781" y="703"/>
                </a:lnTo>
                <a:lnTo>
                  <a:pt x="2776" y="697"/>
                </a:lnTo>
                <a:lnTo>
                  <a:pt x="2769" y="693"/>
                </a:lnTo>
                <a:lnTo>
                  <a:pt x="2769" y="690"/>
                </a:lnTo>
                <a:lnTo>
                  <a:pt x="2769" y="687"/>
                </a:lnTo>
                <a:lnTo>
                  <a:pt x="2773" y="678"/>
                </a:lnTo>
                <a:lnTo>
                  <a:pt x="2775" y="674"/>
                </a:lnTo>
                <a:lnTo>
                  <a:pt x="2785" y="662"/>
                </a:lnTo>
                <a:lnTo>
                  <a:pt x="2790" y="662"/>
                </a:lnTo>
                <a:lnTo>
                  <a:pt x="2796" y="652"/>
                </a:lnTo>
                <a:lnTo>
                  <a:pt x="2807" y="650"/>
                </a:lnTo>
                <a:lnTo>
                  <a:pt x="2819" y="644"/>
                </a:lnTo>
                <a:lnTo>
                  <a:pt x="2830" y="641"/>
                </a:lnTo>
                <a:lnTo>
                  <a:pt x="2835" y="635"/>
                </a:lnTo>
                <a:lnTo>
                  <a:pt x="2843" y="631"/>
                </a:lnTo>
                <a:lnTo>
                  <a:pt x="2856" y="634"/>
                </a:lnTo>
                <a:lnTo>
                  <a:pt x="2869" y="631"/>
                </a:lnTo>
                <a:lnTo>
                  <a:pt x="2894" y="630"/>
                </a:lnTo>
                <a:lnTo>
                  <a:pt x="2913" y="625"/>
                </a:lnTo>
                <a:lnTo>
                  <a:pt x="2918" y="623"/>
                </a:lnTo>
                <a:lnTo>
                  <a:pt x="2923" y="619"/>
                </a:lnTo>
                <a:lnTo>
                  <a:pt x="2929" y="604"/>
                </a:lnTo>
                <a:lnTo>
                  <a:pt x="2931" y="602"/>
                </a:lnTo>
                <a:lnTo>
                  <a:pt x="2936" y="604"/>
                </a:lnTo>
                <a:lnTo>
                  <a:pt x="2937" y="614"/>
                </a:lnTo>
                <a:lnTo>
                  <a:pt x="2941" y="614"/>
                </a:lnTo>
                <a:lnTo>
                  <a:pt x="2948" y="613"/>
                </a:lnTo>
                <a:lnTo>
                  <a:pt x="2963" y="604"/>
                </a:lnTo>
                <a:lnTo>
                  <a:pt x="2967" y="604"/>
                </a:lnTo>
                <a:lnTo>
                  <a:pt x="2969" y="612"/>
                </a:lnTo>
                <a:lnTo>
                  <a:pt x="2974" y="613"/>
                </a:lnTo>
                <a:lnTo>
                  <a:pt x="2987" y="608"/>
                </a:lnTo>
                <a:lnTo>
                  <a:pt x="2993" y="609"/>
                </a:lnTo>
                <a:lnTo>
                  <a:pt x="3004" y="602"/>
                </a:lnTo>
                <a:lnTo>
                  <a:pt x="3006" y="599"/>
                </a:lnTo>
                <a:lnTo>
                  <a:pt x="3004" y="586"/>
                </a:lnTo>
                <a:lnTo>
                  <a:pt x="3002" y="583"/>
                </a:lnTo>
                <a:lnTo>
                  <a:pt x="3000" y="583"/>
                </a:lnTo>
                <a:lnTo>
                  <a:pt x="3000" y="596"/>
                </a:lnTo>
                <a:lnTo>
                  <a:pt x="2999" y="599"/>
                </a:lnTo>
                <a:lnTo>
                  <a:pt x="2991" y="602"/>
                </a:lnTo>
                <a:lnTo>
                  <a:pt x="2982" y="599"/>
                </a:lnTo>
                <a:lnTo>
                  <a:pt x="2972" y="593"/>
                </a:lnTo>
                <a:lnTo>
                  <a:pt x="2967" y="582"/>
                </a:lnTo>
                <a:lnTo>
                  <a:pt x="2963" y="580"/>
                </a:lnTo>
                <a:lnTo>
                  <a:pt x="2962" y="569"/>
                </a:lnTo>
                <a:lnTo>
                  <a:pt x="2957" y="564"/>
                </a:lnTo>
                <a:lnTo>
                  <a:pt x="2948" y="559"/>
                </a:lnTo>
                <a:lnTo>
                  <a:pt x="2947" y="558"/>
                </a:lnTo>
                <a:lnTo>
                  <a:pt x="2947" y="552"/>
                </a:lnTo>
                <a:lnTo>
                  <a:pt x="2950" y="548"/>
                </a:lnTo>
                <a:lnTo>
                  <a:pt x="2953" y="547"/>
                </a:lnTo>
                <a:lnTo>
                  <a:pt x="2957" y="538"/>
                </a:lnTo>
                <a:lnTo>
                  <a:pt x="2962" y="536"/>
                </a:lnTo>
                <a:lnTo>
                  <a:pt x="2957" y="528"/>
                </a:lnTo>
                <a:lnTo>
                  <a:pt x="2951" y="515"/>
                </a:lnTo>
                <a:lnTo>
                  <a:pt x="2956" y="500"/>
                </a:lnTo>
                <a:lnTo>
                  <a:pt x="2971" y="488"/>
                </a:lnTo>
                <a:lnTo>
                  <a:pt x="2982" y="470"/>
                </a:lnTo>
                <a:lnTo>
                  <a:pt x="2987" y="466"/>
                </a:lnTo>
                <a:lnTo>
                  <a:pt x="2989" y="455"/>
                </a:lnTo>
                <a:lnTo>
                  <a:pt x="2996" y="446"/>
                </a:lnTo>
                <a:lnTo>
                  <a:pt x="3005" y="442"/>
                </a:lnTo>
                <a:lnTo>
                  <a:pt x="3009" y="443"/>
                </a:lnTo>
                <a:lnTo>
                  <a:pt x="3011" y="451"/>
                </a:lnTo>
                <a:lnTo>
                  <a:pt x="3014" y="451"/>
                </a:lnTo>
                <a:lnTo>
                  <a:pt x="3017" y="447"/>
                </a:lnTo>
                <a:lnTo>
                  <a:pt x="3020" y="437"/>
                </a:lnTo>
                <a:lnTo>
                  <a:pt x="3022" y="437"/>
                </a:lnTo>
                <a:lnTo>
                  <a:pt x="3025" y="441"/>
                </a:lnTo>
                <a:lnTo>
                  <a:pt x="3027" y="441"/>
                </a:lnTo>
                <a:lnTo>
                  <a:pt x="3032" y="440"/>
                </a:lnTo>
                <a:lnTo>
                  <a:pt x="3036" y="432"/>
                </a:lnTo>
                <a:lnTo>
                  <a:pt x="3039" y="429"/>
                </a:lnTo>
                <a:lnTo>
                  <a:pt x="3045" y="431"/>
                </a:lnTo>
                <a:lnTo>
                  <a:pt x="3048" y="430"/>
                </a:lnTo>
                <a:lnTo>
                  <a:pt x="3053" y="421"/>
                </a:lnTo>
                <a:lnTo>
                  <a:pt x="3054" y="414"/>
                </a:lnTo>
                <a:lnTo>
                  <a:pt x="3058" y="408"/>
                </a:lnTo>
                <a:lnTo>
                  <a:pt x="3059" y="398"/>
                </a:lnTo>
                <a:lnTo>
                  <a:pt x="3065" y="393"/>
                </a:lnTo>
                <a:lnTo>
                  <a:pt x="3068" y="392"/>
                </a:lnTo>
                <a:lnTo>
                  <a:pt x="3070" y="393"/>
                </a:lnTo>
                <a:lnTo>
                  <a:pt x="3071" y="400"/>
                </a:lnTo>
                <a:lnTo>
                  <a:pt x="3072" y="405"/>
                </a:lnTo>
                <a:lnTo>
                  <a:pt x="3077" y="407"/>
                </a:lnTo>
                <a:lnTo>
                  <a:pt x="3082" y="404"/>
                </a:lnTo>
                <a:lnTo>
                  <a:pt x="3092" y="412"/>
                </a:lnTo>
                <a:lnTo>
                  <a:pt x="3097" y="410"/>
                </a:lnTo>
                <a:lnTo>
                  <a:pt x="3100" y="405"/>
                </a:lnTo>
                <a:lnTo>
                  <a:pt x="3107" y="399"/>
                </a:lnTo>
                <a:lnTo>
                  <a:pt x="3112" y="399"/>
                </a:lnTo>
                <a:lnTo>
                  <a:pt x="3118" y="396"/>
                </a:lnTo>
                <a:lnTo>
                  <a:pt x="3120" y="389"/>
                </a:lnTo>
                <a:lnTo>
                  <a:pt x="3133" y="388"/>
                </a:lnTo>
                <a:lnTo>
                  <a:pt x="3136" y="387"/>
                </a:lnTo>
                <a:lnTo>
                  <a:pt x="3141" y="383"/>
                </a:lnTo>
                <a:lnTo>
                  <a:pt x="3147" y="383"/>
                </a:lnTo>
                <a:lnTo>
                  <a:pt x="3151" y="380"/>
                </a:lnTo>
                <a:lnTo>
                  <a:pt x="3158" y="380"/>
                </a:lnTo>
                <a:lnTo>
                  <a:pt x="3165" y="375"/>
                </a:lnTo>
                <a:lnTo>
                  <a:pt x="3166" y="370"/>
                </a:lnTo>
                <a:lnTo>
                  <a:pt x="3165" y="365"/>
                </a:lnTo>
                <a:close/>
              </a:path>
            </a:pathLst>
          </a:custGeom>
          <a:pattFill prst="pct9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United States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724003" y="2052251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A1BC1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A1BC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277999" y="3443792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C6DE4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C6D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2775886" y="1674988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325864" y="2914807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65751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657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A1BC1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09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77484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Street, California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North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55202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Ohio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C6DE4E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South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56164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 Texas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657515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61294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Street, Virginia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86" name="Teardrop 8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7" name="Teardrop 8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8" name="Teardrop 8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1" name="Rectangle 9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45565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362"/>
          <p:cNvGrpSpPr/>
          <p:nvPr/>
        </p:nvGrpSpPr>
        <p:grpSpPr bwMode="gray">
          <a:xfrm>
            <a:off x="1573855" y="1648143"/>
            <a:ext cx="3217235" cy="4457507"/>
            <a:chOff x="4580731" y="1911697"/>
            <a:chExt cx="879476" cy="1109663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60" name="Freeform 175"/>
            <p:cNvSpPr>
              <a:spLocks noChangeAspect="1"/>
            </p:cNvSpPr>
            <p:nvPr/>
          </p:nvSpPr>
          <p:spPr bwMode="gray">
            <a:xfrm>
              <a:off x="4923631" y="2716560"/>
              <a:ext cx="133350" cy="65088"/>
            </a:xfrm>
            <a:custGeom>
              <a:avLst/>
              <a:gdLst/>
              <a:ahLst/>
              <a:cxnLst>
                <a:cxn ang="0">
                  <a:pos x="234" y="27"/>
                </a:cxn>
                <a:cxn ang="0">
                  <a:pos x="213" y="43"/>
                </a:cxn>
                <a:cxn ang="0">
                  <a:pos x="188" y="62"/>
                </a:cxn>
                <a:cxn ang="0">
                  <a:pos x="184" y="90"/>
                </a:cxn>
                <a:cxn ang="0">
                  <a:pos x="191" y="113"/>
                </a:cxn>
                <a:cxn ang="0">
                  <a:pos x="179" y="110"/>
                </a:cxn>
                <a:cxn ang="0">
                  <a:pos x="153" y="106"/>
                </a:cxn>
                <a:cxn ang="0">
                  <a:pos x="116" y="114"/>
                </a:cxn>
                <a:cxn ang="0">
                  <a:pos x="83" y="127"/>
                </a:cxn>
                <a:cxn ang="0">
                  <a:pos x="59" y="118"/>
                </a:cxn>
                <a:cxn ang="0">
                  <a:pos x="49" y="132"/>
                </a:cxn>
                <a:cxn ang="0">
                  <a:pos x="34" y="129"/>
                </a:cxn>
                <a:cxn ang="0">
                  <a:pos x="19" y="119"/>
                </a:cxn>
                <a:cxn ang="0">
                  <a:pos x="0" y="123"/>
                </a:cxn>
                <a:cxn ang="0">
                  <a:pos x="16" y="137"/>
                </a:cxn>
                <a:cxn ang="0">
                  <a:pos x="17" y="155"/>
                </a:cxn>
                <a:cxn ang="0">
                  <a:pos x="17" y="167"/>
                </a:cxn>
                <a:cxn ang="0">
                  <a:pos x="36" y="172"/>
                </a:cxn>
                <a:cxn ang="0">
                  <a:pos x="51" y="173"/>
                </a:cxn>
                <a:cxn ang="0">
                  <a:pos x="68" y="177"/>
                </a:cxn>
                <a:cxn ang="0">
                  <a:pos x="104" y="165"/>
                </a:cxn>
                <a:cxn ang="0">
                  <a:pos x="132" y="161"/>
                </a:cxn>
                <a:cxn ang="0">
                  <a:pos x="143" y="156"/>
                </a:cxn>
                <a:cxn ang="0">
                  <a:pos x="146" y="164"/>
                </a:cxn>
                <a:cxn ang="0">
                  <a:pos x="152" y="178"/>
                </a:cxn>
                <a:cxn ang="0">
                  <a:pos x="168" y="187"/>
                </a:cxn>
                <a:cxn ang="0">
                  <a:pos x="208" y="198"/>
                </a:cxn>
                <a:cxn ang="0">
                  <a:pos x="231" y="203"/>
                </a:cxn>
                <a:cxn ang="0">
                  <a:pos x="275" y="205"/>
                </a:cxn>
                <a:cxn ang="0">
                  <a:pos x="292" y="189"/>
                </a:cxn>
                <a:cxn ang="0">
                  <a:pos x="325" y="191"/>
                </a:cxn>
                <a:cxn ang="0">
                  <a:pos x="334" y="182"/>
                </a:cxn>
                <a:cxn ang="0">
                  <a:pos x="353" y="176"/>
                </a:cxn>
                <a:cxn ang="0">
                  <a:pos x="372" y="161"/>
                </a:cxn>
                <a:cxn ang="0">
                  <a:pos x="382" y="148"/>
                </a:cxn>
                <a:cxn ang="0">
                  <a:pos x="390" y="119"/>
                </a:cxn>
                <a:cxn ang="0">
                  <a:pos x="388" y="103"/>
                </a:cxn>
                <a:cxn ang="0">
                  <a:pos x="420" y="95"/>
                </a:cxn>
                <a:cxn ang="0">
                  <a:pos x="412" y="62"/>
                </a:cxn>
                <a:cxn ang="0">
                  <a:pos x="406" y="26"/>
                </a:cxn>
                <a:cxn ang="0">
                  <a:pos x="362" y="19"/>
                </a:cxn>
                <a:cxn ang="0">
                  <a:pos x="340" y="1"/>
                </a:cxn>
                <a:cxn ang="0">
                  <a:pos x="301" y="10"/>
                </a:cxn>
                <a:cxn ang="0">
                  <a:pos x="287" y="27"/>
                </a:cxn>
                <a:cxn ang="0">
                  <a:pos x="267" y="32"/>
                </a:cxn>
                <a:cxn ang="0">
                  <a:pos x="249" y="25"/>
                </a:cxn>
              </a:cxnLst>
              <a:rect l="0" t="0" r="r" b="b"/>
              <a:pathLst>
                <a:path w="420" h="205">
                  <a:moveTo>
                    <a:pt x="235" y="20"/>
                  </a:moveTo>
                  <a:lnTo>
                    <a:pt x="234" y="27"/>
                  </a:lnTo>
                  <a:lnTo>
                    <a:pt x="217" y="35"/>
                  </a:lnTo>
                  <a:lnTo>
                    <a:pt x="213" y="43"/>
                  </a:lnTo>
                  <a:lnTo>
                    <a:pt x="210" y="53"/>
                  </a:lnTo>
                  <a:lnTo>
                    <a:pt x="188" y="62"/>
                  </a:lnTo>
                  <a:lnTo>
                    <a:pt x="183" y="74"/>
                  </a:lnTo>
                  <a:lnTo>
                    <a:pt x="184" y="90"/>
                  </a:lnTo>
                  <a:lnTo>
                    <a:pt x="191" y="106"/>
                  </a:lnTo>
                  <a:lnTo>
                    <a:pt x="191" y="113"/>
                  </a:lnTo>
                  <a:lnTo>
                    <a:pt x="184" y="117"/>
                  </a:lnTo>
                  <a:lnTo>
                    <a:pt x="179" y="110"/>
                  </a:lnTo>
                  <a:lnTo>
                    <a:pt x="164" y="110"/>
                  </a:lnTo>
                  <a:lnTo>
                    <a:pt x="153" y="106"/>
                  </a:lnTo>
                  <a:lnTo>
                    <a:pt x="149" y="111"/>
                  </a:lnTo>
                  <a:lnTo>
                    <a:pt x="116" y="114"/>
                  </a:lnTo>
                  <a:lnTo>
                    <a:pt x="97" y="127"/>
                  </a:lnTo>
                  <a:lnTo>
                    <a:pt x="83" y="127"/>
                  </a:lnTo>
                  <a:lnTo>
                    <a:pt x="70" y="119"/>
                  </a:lnTo>
                  <a:lnTo>
                    <a:pt x="59" y="118"/>
                  </a:lnTo>
                  <a:lnTo>
                    <a:pt x="51" y="124"/>
                  </a:lnTo>
                  <a:lnTo>
                    <a:pt x="49" y="132"/>
                  </a:lnTo>
                  <a:lnTo>
                    <a:pt x="44" y="134"/>
                  </a:lnTo>
                  <a:lnTo>
                    <a:pt x="34" y="129"/>
                  </a:lnTo>
                  <a:lnTo>
                    <a:pt x="28" y="121"/>
                  </a:lnTo>
                  <a:lnTo>
                    <a:pt x="19" y="119"/>
                  </a:lnTo>
                  <a:lnTo>
                    <a:pt x="11" y="119"/>
                  </a:lnTo>
                  <a:lnTo>
                    <a:pt x="0" y="123"/>
                  </a:lnTo>
                  <a:lnTo>
                    <a:pt x="7" y="132"/>
                  </a:lnTo>
                  <a:lnTo>
                    <a:pt x="16" y="137"/>
                  </a:lnTo>
                  <a:lnTo>
                    <a:pt x="17" y="144"/>
                  </a:lnTo>
                  <a:lnTo>
                    <a:pt x="17" y="155"/>
                  </a:lnTo>
                  <a:lnTo>
                    <a:pt x="11" y="162"/>
                  </a:lnTo>
                  <a:lnTo>
                    <a:pt x="17" y="167"/>
                  </a:lnTo>
                  <a:lnTo>
                    <a:pt x="27" y="171"/>
                  </a:lnTo>
                  <a:lnTo>
                    <a:pt x="36" y="172"/>
                  </a:lnTo>
                  <a:lnTo>
                    <a:pt x="44" y="168"/>
                  </a:lnTo>
                  <a:lnTo>
                    <a:pt x="51" y="173"/>
                  </a:lnTo>
                  <a:lnTo>
                    <a:pt x="65" y="178"/>
                  </a:lnTo>
                  <a:lnTo>
                    <a:pt x="68" y="177"/>
                  </a:lnTo>
                  <a:lnTo>
                    <a:pt x="84" y="172"/>
                  </a:lnTo>
                  <a:lnTo>
                    <a:pt x="104" y="165"/>
                  </a:lnTo>
                  <a:lnTo>
                    <a:pt x="122" y="164"/>
                  </a:lnTo>
                  <a:lnTo>
                    <a:pt x="132" y="161"/>
                  </a:lnTo>
                  <a:lnTo>
                    <a:pt x="137" y="157"/>
                  </a:lnTo>
                  <a:lnTo>
                    <a:pt x="143" y="156"/>
                  </a:lnTo>
                  <a:lnTo>
                    <a:pt x="146" y="159"/>
                  </a:lnTo>
                  <a:lnTo>
                    <a:pt x="146" y="164"/>
                  </a:lnTo>
                  <a:lnTo>
                    <a:pt x="148" y="171"/>
                  </a:lnTo>
                  <a:lnTo>
                    <a:pt x="152" y="178"/>
                  </a:lnTo>
                  <a:lnTo>
                    <a:pt x="163" y="187"/>
                  </a:lnTo>
                  <a:lnTo>
                    <a:pt x="168" y="187"/>
                  </a:lnTo>
                  <a:lnTo>
                    <a:pt x="178" y="193"/>
                  </a:lnTo>
                  <a:lnTo>
                    <a:pt x="208" y="198"/>
                  </a:lnTo>
                  <a:lnTo>
                    <a:pt x="222" y="203"/>
                  </a:lnTo>
                  <a:lnTo>
                    <a:pt x="231" y="203"/>
                  </a:lnTo>
                  <a:lnTo>
                    <a:pt x="247" y="203"/>
                  </a:lnTo>
                  <a:lnTo>
                    <a:pt x="275" y="205"/>
                  </a:lnTo>
                  <a:lnTo>
                    <a:pt x="283" y="200"/>
                  </a:lnTo>
                  <a:lnTo>
                    <a:pt x="292" y="189"/>
                  </a:lnTo>
                  <a:lnTo>
                    <a:pt x="305" y="187"/>
                  </a:lnTo>
                  <a:lnTo>
                    <a:pt x="325" y="191"/>
                  </a:lnTo>
                  <a:lnTo>
                    <a:pt x="330" y="182"/>
                  </a:lnTo>
                  <a:lnTo>
                    <a:pt x="334" y="182"/>
                  </a:lnTo>
                  <a:lnTo>
                    <a:pt x="351" y="184"/>
                  </a:lnTo>
                  <a:lnTo>
                    <a:pt x="353" y="176"/>
                  </a:lnTo>
                  <a:lnTo>
                    <a:pt x="362" y="172"/>
                  </a:lnTo>
                  <a:lnTo>
                    <a:pt x="372" y="161"/>
                  </a:lnTo>
                  <a:lnTo>
                    <a:pt x="383" y="159"/>
                  </a:lnTo>
                  <a:lnTo>
                    <a:pt x="382" y="148"/>
                  </a:lnTo>
                  <a:lnTo>
                    <a:pt x="382" y="138"/>
                  </a:lnTo>
                  <a:lnTo>
                    <a:pt x="390" y="119"/>
                  </a:lnTo>
                  <a:lnTo>
                    <a:pt x="384" y="111"/>
                  </a:lnTo>
                  <a:lnTo>
                    <a:pt x="388" y="103"/>
                  </a:lnTo>
                  <a:lnTo>
                    <a:pt x="415" y="103"/>
                  </a:lnTo>
                  <a:lnTo>
                    <a:pt x="420" y="95"/>
                  </a:lnTo>
                  <a:lnTo>
                    <a:pt x="420" y="75"/>
                  </a:lnTo>
                  <a:lnTo>
                    <a:pt x="412" y="62"/>
                  </a:lnTo>
                  <a:lnTo>
                    <a:pt x="406" y="40"/>
                  </a:lnTo>
                  <a:lnTo>
                    <a:pt x="406" y="26"/>
                  </a:lnTo>
                  <a:lnTo>
                    <a:pt x="398" y="15"/>
                  </a:lnTo>
                  <a:lnTo>
                    <a:pt x="362" y="19"/>
                  </a:lnTo>
                  <a:lnTo>
                    <a:pt x="348" y="6"/>
                  </a:lnTo>
                  <a:lnTo>
                    <a:pt x="340" y="1"/>
                  </a:lnTo>
                  <a:lnTo>
                    <a:pt x="307" y="0"/>
                  </a:lnTo>
                  <a:lnTo>
                    <a:pt x="301" y="10"/>
                  </a:lnTo>
                  <a:lnTo>
                    <a:pt x="297" y="19"/>
                  </a:lnTo>
                  <a:lnTo>
                    <a:pt x="287" y="27"/>
                  </a:lnTo>
                  <a:lnTo>
                    <a:pt x="278" y="31"/>
                  </a:lnTo>
                  <a:lnTo>
                    <a:pt x="267" y="32"/>
                  </a:lnTo>
                  <a:lnTo>
                    <a:pt x="256" y="31"/>
                  </a:lnTo>
                  <a:lnTo>
                    <a:pt x="249" y="25"/>
                  </a:lnTo>
                  <a:lnTo>
                    <a:pt x="235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76"/>
            <p:cNvSpPr>
              <a:spLocks noChangeAspect="1"/>
            </p:cNvSpPr>
            <p:nvPr/>
          </p:nvSpPr>
          <p:spPr bwMode="gray">
            <a:xfrm>
              <a:off x="4783931" y="2875310"/>
              <a:ext cx="7938" cy="4763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21" y="11"/>
                </a:cxn>
                <a:cxn ang="0">
                  <a:pos x="16" y="13"/>
                </a:cxn>
                <a:cxn ang="0">
                  <a:pos x="10" y="12"/>
                </a:cxn>
                <a:cxn ang="0">
                  <a:pos x="6" y="7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18" y="7"/>
                </a:cxn>
              </a:cxnLst>
              <a:rect l="0" t="0" r="r" b="b"/>
              <a:pathLst>
                <a:path w="21" h="13">
                  <a:moveTo>
                    <a:pt x="18" y="7"/>
                  </a:moveTo>
                  <a:lnTo>
                    <a:pt x="21" y="11"/>
                  </a:lnTo>
                  <a:lnTo>
                    <a:pt x="16" y="13"/>
                  </a:lnTo>
                  <a:lnTo>
                    <a:pt x="10" y="12"/>
                  </a:lnTo>
                  <a:lnTo>
                    <a:pt x="6" y="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18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77"/>
            <p:cNvSpPr>
              <a:spLocks noChangeAspect="1"/>
            </p:cNvSpPr>
            <p:nvPr/>
          </p:nvSpPr>
          <p:spPr bwMode="gray">
            <a:xfrm>
              <a:off x="4925219" y="2757835"/>
              <a:ext cx="4763" cy="9525"/>
            </a:xfrm>
            <a:custGeom>
              <a:avLst/>
              <a:gdLst/>
              <a:ahLst/>
              <a:cxnLst>
                <a:cxn ang="0">
                  <a:pos x="8" y="30"/>
                </a:cxn>
                <a:cxn ang="0">
                  <a:pos x="14" y="23"/>
                </a:cxn>
                <a:cxn ang="0">
                  <a:pos x="14" y="12"/>
                </a:cxn>
                <a:cxn ang="0">
                  <a:pos x="13" y="5"/>
                </a:cxn>
                <a:cxn ang="0">
                  <a:pos x="4" y="0"/>
                </a:cxn>
                <a:cxn ang="0">
                  <a:pos x="2" y="8"/>
                </a:cxn>
                <a:cxn ang="0">
                  <a:pos x="0" y="18"/>
                </a:cxn>
                <a:cxn ang="0">
                  <a:pos x="8" y="30"/>
                </a:cxn>
              </a:cxnLst>
              <a:rect l="0" t="0" r="r" b="b"/>
              <a:pathLst>
                <a:path w="14" h="30">
                  <a:moveTo>
                    <a:pt x="8" y="30"/>
                  </a:moveTo>
                  <a:lnTo>
                    <a:pt x="14" y="23"/>
                  </a:lnTo>
                  <a:lnTo>
                    <a:pt x="14" y="12"/>
                  </a:lnTo>
                  <a:lnTo>
                    <a:pt x="13" y="5"/>
                  </a:lnTo>
                  <a:lnTo>
                    <a:pt x="4" y="0"/>
                  </a:lnTo>
                  <a:lnTo>
                    <a:pt x="2" y="8"/>
                  </a:lnTo>
                  <a:lnTo>
                    <a:pt x="0" y="18"/>
                  </a:lnTo>
                  <a:lnTo>
                    <a:pt x="8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63" name="Group 178"/>
            <p:cNvGrpSpPr>
              <a:grpSpLocks noChangeAspect="1"/>
            </p:cNvGrpSpPr>
            <p:nvPr/>
          </p:nvGrpSpPr>
          <p:grpSpPr bwMode="gray">
            <a:xfrm>
              <a:off x="4876006" y="2765772"/>
              <a:ext cx="204788" cy="242888"/>
              <a:chOff x="2589" y="1903"/>
              <a:chExt cx="129" cy="153"/>
            </a:xfrm>
            <a:grpFill/>
          </p:grpSpPr>
          <p:sp>
            <p:nvSpPr>
              <p:cNvPr id="106" name="Freeform 179"/>
              <p:cNvSpPr>
                <a:spLocks noChangeAspect="1"/>
              </p:cNvSpPr>
              <p:nvPr/>
            </p:nvSpPr>
            <p:spPr bwMode="gray">
              <a:xfrm>
                <a:off x="2653" y="2034"/>
                <a:ext cx="34" cy="22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168" y="1"/>
                  </a:cxn>
                  <a:cxn ang="0">
                    <a:pos x="168" y="2"/>
                  </a:cxn>
                  <a:cxn ang="0">
                    <a:pos x="167" y="12"/>
                  </a:cxn>
                  <a:cxn ang="0">
                    <a:pos x="153" y="34"/>
                  </a:cxn>
                  <a:cxn ang="0">
                    <a:pos x="143" y="60"/>
                  </a:cxn>
                  <a:cxn ang="0">
                    <a:pos x="142" y="66"/>
                  </a:cxn>
                  <a:cxn ang="0">
                    <a:pos x="146" y="70"/>
                  </a:cxn>
                  <a:cxn ang="0">
                    <a:pos x="147" y="75"/>
                  </a:cxn>
                  <a:cxn ang="0">
                    <a:pos x="152" y="87"/>
                  </a:cxn>
                  <a:cxn ang="0">
                    <a:pos x="146" y="103"/>
                  </a:cxn>
                  <a:cxn ang="0">
                    <a:pos x="145" y="110"/>
                  </a:cxn>
                  <a:cxn ang="0">
                    <a:pos x="130" y="110"/>
                  </a:cxn>
                  <a:cxn ang="0">
                    <a:pos x="118" y="108"/>
                  </a:cxn>
                  <a:cxn ang="0">
                    <a:pos x="108" y="98"/>
                  </a:cxn>
                  <a:cxn ang="0">
                    <a:pos x="99" y="88"/>
                  </a:cxn>
                  <a:cxn ang="0">
                    <a:pos x="84" y="83"/>
                  </a:cxn>
                  <a:cxn ang="0">
                    <a:pos x="76" y="82"/>
                  </a:cxn>
                  <a:cxn ang="0">
                    <a:pos x="67" y="79"/>
                  </a:cxn>
                  <a:cxn ang="0">
                    <a:pos x="61" y="71"/>
                  </a:cxn>
                  <a:cxn ang="0">
                    <a:pos x="49" y="66"/>
                  </a:cxn>
                  <a:cxn ang="0">
                    <a:pos x="37" y="56"/>
                  </a:cxn>
                  <a:cxn ang="0">
                    <a:pos x="25" y="51"/>
                  </a:cxn>
                  <a:cxn ang="0">
                    <a:pos x="8" y="48"/>
                  </a:cxn>
                  <a:cxn ang="0">
                    <a:pos x="2" y="40"/>
                  </a:cxn>
                  <a:cxn ang="0">
                    <a:pos x="0" y="26"/>
                  </a:cxn>
                  <a:cxn ang="0">
                    <a:pos x="1" y="18"/>
                  </a:cxn>
                  <a:cxn ang="0">
                    <a:pos x="3" y="15"/>
                  </a:cxn>
                  <a:cxn ang="0">
                    <a:pos x="6" y="10"/>
                  </a:cxn>
                  <a:cxn ang="0">
                    <a:pos x="9" y="8"/>
                  </a:cxn>
                  <a:cxn ang="0">
                    <a:pos x="19" y="15"/>
                  </a:cxn>
                  <a:cxn ang="0">
                    <a:pos x="25" y="15"/>
                  </a:cxn>
                  <a:cxn ang="0">
                    <a:pos x="41" y="5"/>
                  </a:cxn>
                  <a:cxn ang="0">
                    <a:pos x="62" y="15"/>
                  </a:cxn>
                  <a:cxn ang="0">
                    <a:pos x="66" y="22"/>
                  </a:cxn>
                  <a:cxn ang="0">
                    <a:pos x="73" y="22"/>
                  </a:cxn>
                  <a:cxn ang="0">
                    <a:pos x="80" y="20"/>
                  </a:cxn>
                  <a:cxn ang="0">
                    <a:pos x="110" y="16"/>
                  </a:cxn>
                  <a:cxn ang="0">
                    <a:pos x="119" y="13"/>
                  </a:cxn>
                  <a:cxn ang="0">
                    <a:pos x="127" y="8"/>
                  </a:cxn>
                  <a:cxn ang="0">
                    <a:pos x="146" y="8"/>
                  </a:cxn>
                  <a:cxn ang="0">
                    <a:pos x="152" y="4"/>
                  </a:cxn>
                  <a:cxn ang="0">
                    <a:pos x="163" y="2"/>
                  </a:cxn>
                  <a:cxn ang="0">
                    <a:pos x="172" y="0"/>
                  </a:cxn>
                </a:cxnLst>
                <a:rect l="0" t="0" r="r" b="b"/>
                <a:pathLst>
                  <a:path w="172" h="110">
                    <a:moveTo>
                      <a:pt x="172" y="0"/>
                    </a:moveTo>
                    <a:lnTo>
                      <a:pt x="168" y="1"/>
                    </a:lnTo>
                    <a:lnTo>
                      <a:pt x="168" y="2"/>
                    </a:lnTo>
                    <a:lnTo>
                      <a:pt x="167" y="12"/>
                    </a:lnTo>
                    <a:lnTo>
                      <a:pt x="153" y="34"/>
                    </a:lnTo>
                    <a:lnTo>
                      <a:pt x="143" y="60"/>
                    </a:lnTo>
                    <a:lnTo>
                      <a:pt x="142" y="66"/>
                    </a:lnTo>
                    <a:lnTo>
                      <a:pt x="146" y="70"/>
                    </a:lnTo>
                    <a:lnTo>
                      <a:pt x="147" y="75"/>
                    </a:lnTo>
                    <a:lnTo>
                      <a:pt x="152" y="87"/>
                    </a:lnTo>
                    <a:lnTo>
                      <a:pt x="146" y="103"/>
                    </a:lnTo>
                    <a:lnTo>
                      <a:pt x="145" y="110"/>
                    </a:lnTo>
                    <a:lnTo>
                      <a:pt x="130" y="110"/>
                    </a:lnTo>
                    <a:lnTo>
                      <a:pt x="118" y="108"/>
                    </a:lnTo>
                    <a:lnTo>
                      <a:pt x="108" y="98"/>
                    </a:lnTo>
                    <a:lnTo>
                      <a:pt x="99" y="88"/>
                    </a:lnTo>
                    <a:lnTo>
                      <a:pt x="84" y="83"/>
                    </a:lnTo>
                    <a:lnTo>
                      <a:pt x="76" y="82"/>
                    </a:lnTo>
                    <a:lnTo>
                      <a:pt x="67" y="79"/>
                    </a:lnTo>
                    <a:lnTo>
                      <a:pt x="61" y="71"/>
                    </a:lnTo>
                    <a:lnTo>
                      <a:pt x="49" y="66"/>
                    </a:lnTo>
                    <a:lnTo>
                      <a:pt x="37" y="56"/>
                    </a:lnTo>
                    <a:lnTo>
                      <a:pt x="25" y="51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3" y="15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9" y="15"/>
                    </a:lnTo>
                    <a:lnTo>
                      <a:pt x="25" y="15"/>
                    </a:lnTo>
                    <a:lnTo>
                      <a:pt x="41" y="5"/>
                    </a:lnTo>
                    <a:lnTo>
                      <a:pt x="62" y="15"/>
                    </a:lnTo>
                    <a:lnTo>
                      <a:pt x="66" y="22"/>
                    </a:lnTo>
                    <a:lnTo>
                      <a:pt x="73" y="22"/>
                    </a:lnTo>
                    <a:lnTo>
                      <a:pt x="80" y="20"/>
                    </a:lnTo>
                    <a:lnTo>
                      <a:pt x="110" y="16"/>
                    </a:lnTo>
                    <a:lnTo>
                      <a:pt x="119" y="13"/>
                    </a:lnTo>
                    <a:lnTo>
                      <a:pt x="127" y="8"/>
                    </a:lnTo>
                    <a:lnTo>
                      <a:pt x="146" y="8"/>
                    </a:lnTo>
                    <a:lnTo>
                      <a:pt x="152" y="4"/>
                    </a:lnTo>
                    <a:lnTo>
                      <a:pt x="163" y="2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80"/>
              <p:cNvSpPr>
                <a:spLocks noChangeAspect="1"/>
              </p:cNvSpPr>
              <p:nvPr/>
            </p:nvSpPr>
            <p:spPr bwMode="gray">
              <a:xfrm>
                <a:off x="2606" y="1991"/>
                <a:ext cx="16" cy="3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63" y="5"/>
                  </a:cxn>
                  <a:cxn ang="0">
                    <a:pos x="64" y="8"/>
                  </a:cxn>
                  <a:cxn ang="0">
                    <a:pos x="70" y="12"/>
                  </a:cxn>
                  <a:cxn ang="0">
                    <a:pos x="75" y="24"/>
                  </a:cxn>
                  <a:cxn ang="0">
                    <a:pos x="81" y="43"/>
                  </a:cxn>
                  <a:cxn ang="0">
                    <a:pos x="82" y="63"/>
                  </a:cxn>
                  <a:cxn ang="0">
                    <a:pos x="80" y="79"/>
                  </a:cxn>
                  <a:cxn ang="0">
                    <a:pos x="81" y="111"/>
                  </a:cxn>
                  <a:cxn ang="0">
                    <a:pos x="80" y="138"/>
                  </a:cxn>
                  <a:cxn ang="0">
                    <a:pos x="76" y="144"/>
                  </a:cxn>
                  <a:cxn ang="0">
                    <a:pos x="76" y="149"/>
                  </a:cxn>
                  <a:cxn ang="0">
                    <a:pos x="70" y="154"/>
                  </a:cxn>
                  <a:cxn ang="0">
                    <a:pos x="57" y="150"/>
                  </a:cxn>
                  <a:cxn ang="0">
                    <a:pos x="52" y="155"/>
                  </a:cxn>
                  <a:cxn ang="0">
                    <a:pos x="47" y="165"/>
                  </a:cxn>
                  <a:cxn ang="0">
                    <a:pos x="41" y="171"/>
                  </a:cxn>
                  <a:cxn ang="0">
                    <a:pos x="31" y="173"/>
                  </a:cxn>
                  <a:cxn ang="0">
                    <a:pos x="26" y="168"/>
                  </a:cxn>
                  <a:cxn ang="0">
                    <a:pos x="15" y="152"/>
                  </a:cxn>
                  <a:cxn ang="0">
                    <a:pos x="14" y="144"/>
                  </a:cxn>
                  <a:cxn ang="0">
                    <a:pos x="14" y="139"/>
                  </a:cxn>
                  <a:cxn ang="0">
                    <a:pos x="11" y="130"/>
                  </a:cxn>
                  <a:cxn ang="0">
                    <a:pos x="14" y="109"/>
                  </a:cxn>
                  <a:cxn ang="0">
                    <a:pos x="17" y="106"/>
                  </a:cxn>
                  <a:cxn ang="0">
                    <a:pos x="18" y="101"/>
                  </a:cxn>
                  <a:cxn ang="0">
                    <a:pos x="16" y="97"/>
                  </a:cxn>
                  <a:cxn ang="0">
                    <a:pos x="14" y="89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2" y="63"/>
                  </a:cxn>
                  <a:cxn ang="0">
                    <a:pos x="10" y="54"/>
                  </a:cxn>
                  <a:cxn ang="0">
                    <a:pos x="7" y="53"/>
                  </a:cxn>
                  <a:cxn ang="0">
                    <a:pos x="4" y="53"/>
                  </a:cxn>
                  <a:cxn ang="0">
                    <a:pos x="0" y="47"/>
                  </a:cxn>
                  <a:cxn ang="0">
                    <a:pos x="0" y="26"/>
                  </a:cxn>
                  <a:cxn ang="0">
                    <a:pos x="1" y="25"/>
                  </a:cxn>
                  <a:cxn ang="0">
                    <a:pos x="10" y="33"/>
                  </a:cxn>
                  <a:cxn ang="0">
                    <a:pos x="20" y="32"/>
                  </a:cxn>
                  <a:cxn ang="0">
                    <a:pos x="39" y="12"/>
                  </a:cxn>
                  <a:cxn ang="0">
                    <a:pos x="45" y="10"/>
                  </a:cxn>
                  <a:cxn ang="0">
                    <a:pos x="50" y="0"/>
                  </a:cxn>
                </a:cxnLst>
                <a:rect l="0" t="0" r="r" b="b"/>
                <a:pathLst>
                  <a:path w="82" h="173">
                    <a:moveTo>
                      <a:pt x="50" y="0"/>
                    </a:moveTo>
                    <a:lnTo>
                      <a:pt x="63" y="5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5" y="24"/>
                    </a:lnTo>
                    <a:lnTo>
                      <a:pt x="81" y="43"/>
                    </a:lnTo>
                    <a:lnTo>
                      <a:pt x="82" y="63"/>
                    </a:lnTo>
                    <a:lnTo>
                      <a:pt x="80" y="79"/>
                    </a:lnTo>
                    <a:lnTo>
                      <a:pt x="81" y="111"/>
                    </a:lnTo>
                    <a:lnTo>
                      <a:pt x="80" y="138"/>
                    </a:lnTo>
                    <a:lnTo>
                      <a:pt x="76" y="144"/>
                    </a:lnTo>
                    <a:lnTo>
                      <a:pt x="76" y="149"/>
                    </a:lnTo>
                    <a:lnTo>
                      <a:pt x="70" y="154"/>
                    </a:lnTo>
                    <a:lnTo>
                      <a:pt x="57" y="150"/>
                    </a:lnTo>
                    <a:lnTo>
                      <a:pt x="52" y="155"/>
                    </a:lnTo>
                    <a:lnTo>
                      <a:pt x="47" y="165"/>
                    </a:lnTo>
                    <a:lnTo>
                      <a:pt x="41" y="171"/>
                    </a:lnTo>
                    <a:lnTo>
                      <a:pt x="31" y="173"/>
                    </a:lnTo>
                    <a:lnTo>
                      <a:pt x="26" y="168"/>
                    </a:lnTo>
                    <a:lnTo>
                      <a:pt x="15" y="152"/>
                    </a:lnTo>
                    <a:lnTo>
                      <a:pt x="14" y="144"/>
                    </a:lnTo>
                    <a:lnTo>
                      <a:pt x="14" y="139"/>
                    </a:lnTo>
                    <a:lnTo>
                      <a:pt x="11" y="130"/>
                    </a:lnTo>
                    <a:lnTo>
                      <a:pt x="14" y="109"/>
                    </a:lnTo>
                    <a:lnTo>
                      <a:pt x="17" y="106"/>
                    </a:lnTo>
                    <a:lnTo>
                      <a:pt x="18" y="101"/>
                    </a:lnTo>
                    <a:lnTo>
                      <a:pt x="16" y="97"/>
                    </a:lnTo>
                    <a:lnTo>
                      <a:pt x="14" y="89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2" y="63"/>
                    </a:lnTo>
                    <a:lnTo>
                      <a:pt x="10" y="54"/>
                    </a:lnTo>
                    <a:lnTo>
                      <a:pt x="7" y="53"/>
                    </a:lnTo>
                    <a:lnTo>
                      <a:pt x="4" y="53"/>
                    </a:lnTo>
                    <a:lnTo>
                      <a:pt x="0" y="47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10" y="33"/>
                    </a:lnTo>
                    <a:lnTo>
                      <a:pt x="20" y="32"/>
                    </a:lnTo>
                    <a:lnTo>
                      <a:pt x="39" y="12"/>
                    </a:lnTo>
                    <a:lnTo>
                      <a:pt x="45" y="1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181"/>
              <p:cNvSpPr>
                <a:spLocks noChangeAspect="1"/>
              </p:cNvSpPr>
              <p:nvPr/>
            </p:nvSpPr>
            <p:spPr bwMode="gray">
              <a:xfrm>
                <a:off x="2589" y="1903"/>
                <a:ext cx="129" cy="136"/>
              </a:xfrm>
              <a:custGeom>
                <a:avLst/>
                <a:gdLst/>
                <a:ahLst/>
                <a:cxnLst>
                  <a:cxn ang="0">
                    <a:pos x="195" y="38"/>
                  </a:cxn>
                  <a:cxn ang="0">
                    <a:pos x="186" y="59"/>
                  </a:cxn>
                  <a:cxn ang="0">
                    <a:pos x="147" y="53"/>
                  </a:cxn>
                  <a:cxn ang="0">
                    <a:pos x="125" y="89"/>
                  </a:cxn>
                  <a:cxn ang="0">
                    <a:pos x="98" y="73"/>
                  </a:cxn>
                  <a:cxn ang="0">
                    <a:pos x="75" y="76"/>
                  </a:cxn>
                  <a:cxn ang="0">
                    <a:pos x="23" y="96"/>
                  </a:cxn>
                  <a:cxn ang="0">
                    <a:pos x="5" y="107"/>
                  </a:cxn>
                  <a:cxn ang="0">
                    <a:pos x="2" y="156"/>
                  </a:cxn>
                  <a:cxn ang="0">
                    <a:pos x="11" y="177"/>
                  </a:cxn>
                  <a:cxn ang="0">
                    <a:pos x="13" y="216"/>
                  </a:cxn>
                  <a:cxn ang="0">
                    <a:pos x="48" y="245"/>
                  </a:cxn>
                  <a:cxn ang="0">
                    <a:pos x="64" y="254"/>
                  </a:cxn>
                  <a:cxn ang="0">
                    <a:pos x="94" y="224"/>
                  </a:cxn>
                  <a:cxn ang="0">
                    <a:pos x="132" y="213"/>
                  </a:cxn>
                  <a:cxn ang="0">
                    <a:pos x="195" y="259"/>
                  </a:cxn>
                  <a:cxn ang="0">
                    <a:pos x="231" y="333"/>
                  </a:cxn>
                  <a:cxn ang="0">
                    <a:pos x="259" y="358"/>
                  </a:cxn>
                  <a:cxn ang="0">
                    <a:pos x="309" y="410"/>
                  </a:cxn>
                  <a:cxn ang="0">
                    <a:pos x="379" y="444"/>
                  </a:cxn>
                  <a:cxn ang="0">
                    <a:pos x="421" y="479"/>
                  </a:cxn>
                  <a:cxn ang="0">
                    <a:pos x="444" y="488"/>
                  </a:cxn>
                  <a:cxn ang="0">
                    <a:pos x="455" y="520"/>
                  </a:cxn>
                  <a:cxn ang="0">
                    <a:pos x="483" y="527"/>
                  </a:cxn>
                  <a:cxn ang="0">
                    <a:pos x="498" y="559"/>
                  </a:cxn>
                  <a:cxn ang="0">
                    <a:pos x="507" y="624"/>
                  </a:cxn>
                  <a:cxn ang="0">
                    <a:pos x="492" y="661"/>
                  </a:cxn>
                  <a:cxn ang="0">
                    <a:pos x="496" y="681"/>
                  </a:cxn>
                  <a:cxn ang="0">
                    <a:pos x="522" y="661"/>
                  </a:cxn>
                  <a:cxn ang="0">
                    <a:pos x="540" y="643"/>
                  </a:cxn>
                  <a:cxn ang="0">
                    <a:pos x="562" y="607"/>
                  </a:cxn>
                  <a:cxn ang="0">
                    <a:pos x="568" y="585"/>
                  </a:cxn>
                  <a:cxn ang="0">
                    <a:pos x="549" y="558"/>
                  </a:cxn>
                  <a:cxn ang="0">
                    <a:pos x="551" y="511"/>
                  </a:cxn>
                  <a:cxn ang="0">
                    <a:pos x="604" y="512"/>
                  </a:cxn>
                  <a:cxn ang="0">
                    <a:pos x="637" y="546"/>
                  </a:cxn>
                  <a:cxn ang="0">
                    <a:pos x="636" y="511"/>
                  </a:cxn>
                  <a:cxn ang="0">
                    <a:pos x="572" y="460"/>
                  </a:cxn>
                  <a:cxn ang="0">
                    <a:pos x="510" y="430"/>
                  </a:cxn>
                  <a:cxn ang="0">
                    <a:pos x="508" y="414"/>
                  </a:cxn>
                  <a:cxn ang="0">
                    <a:pos x="500" y="392"/>
                  </a:cxn>
                  <a:cxn ang="0">
                    <a:pos x="465" y="394"/>
                  </a:cxn>
                  <a:cxn ang="0">
                    <a:pos x="437" y="382"/>
                  </a:cxn>
                  <a:cxn ang="0">
                    <a:pos x="405" y="345"/>
                  </a:cxn>
                  <a:cxn ang="0">
                    <a:pos x="382" y="285"/>
                  </a:cxn>
                  <a:cxn ang="0">
                    <a:pos x="362" y="263"/>
                  </a:cxn>
                  <a:cxn ang="0">
                    <a:pos x="314" y="230"/>
                  </a:cxn>
                  <a:cxn ang="0">
                    <a:pos x="308" y="177"/>
                  </a:cxn>
                  <a:cxn ang="0">
                    <a:pos x="304" y="156"/>
                  </a:cxn>
                  <a:cxn ang="0">
                    <a:pos x="318" y="126"/>
                  </a:cxn>
                  <a:cxn ang="0">
                    <a:pos x="366" y="111"/>
                  </a:cxn>
                  <a:cxn ang="0">
                    <a:pos x="379" y="121"/>
                  </a:cxn>
                  <a:cxn ang="0">
                    <a:pos x="393" y="119"/>
                  </a:cxn>
                  <a:cxn ang="0">
                    <a:pos x="385" y="105"/>
                  </a:cxn>
                  <a:cxn ang="0">
                    <a:pos x="371" y="84"/>
                  </a:cxn>
                  <a:cxn ang="0">
                    <a:pos x="367" y="69"/>
                  </a:cxn>
                  <a:cxn ang="0">
                    <a:pos x="372" y="47"/>
                  </a:cxn>
                  <a:cxn ang="0">
                    <a:pos x="313" y="31"/>
                  </a:cxn>
                  <a:cxn ang="0">
                    <a:pos x="296" y="3"/>
                  </a:cxn>
                  <a:cxn ang="0">
                    <a:pos x="272" y="8"/>
                  </a:cxn>
                  <a:cxn ang="0">
                    <a:pos x="215" y="22"/>
                  </a:cxn>
                </a:cxnLst>
                <a:rect l="0" t="0" r="r" b="b"/>
                <a:pathLst>
                  <a:path w="645" h="681">
                    <a:moveTo>
                      <a:pt x="201" y="17"/>
                    </a:moveTo>
                    <a:lnTo>
                      <a:pt x="199" y="28"/>
                    </a:lnTo>
                    <a:lnTo>
                      <a:pt x="199" y="36"/>
                    </a:lnTo>
                    <a:lnTo>
                      <a:pt x="195" y="38"/>
                    </a:lnTo>
                    <a:lnTo>
                      <a:pt x="184" y="40"/>
                    </a:lnTo>
                    <a:lnTo>
                      <a:pt x="183" y="46"/>
                    </a:lnTo>
                    <a:lnTo>
                      <a:pt x="184" y="53"/>
                    </a:lnTo>
                    <a:lnTo>
                      <a:pt x="186" y="59"/>
                    </a:lnTo>
                    <a:lnTo>
                      <a:pt x="185" y="63"/>
                    </a:lnTo>
                    <a:lnTo>
                      <a:pt x="164" y="59"/>
                    </a:lnTo>
                    <a:lnTo>
                      <a:pt x="153" y="58"/>
                    </a:lnTo>
                    <a:lnTo>
                      <a:pt x="147" y="53"/>
                    </a:lnTo>
                    <a:lnTo>
                      <a:pt x="140" y="49"/>
                    </a:lnTo>
                    <a:lnTo>
                      <a:pt x="137" y="60"/>
                    </a:lnTo>
                    <a:lnTo>
                      <a:pt x="126" y="79"/>
                    </a:lnTo>
                    <a:lnTo>
                      <a:pt x="125" y="89"/>
                    </a:lnTo>
                    <a:lnTo>
                      <a:pt x="123" y="94"/>
                    </a:lnTo>
                    <a:lnTo>
                      <a:pt x="115" y="89"/>
                    </a:lnTo>
                    <a:lnTo>
                      <a:pt x="109" y="81"/>
                    </a:lnTo>
                    <a:lnTo>
                      <a:pt x="98" y="73"/>
                    </a:lnTo>
                    <a:lnTo>
                      <a:pt x="92" y="53"/>
                    </a:lnTo>
                    <a:lnTo>
                      <a:pt x="81" y="59"/>
                    </a:lnTo>
                    <a:lnTo>
                      <a:pt x="75" y="68"/>
                    </a:lnTo>
                    <a:lnTo>
                      <a:pt x="75" y="76"/>
                    </a:lnTo>
                    <a:lnTo>
                      <a:pt x="71" y="81"/>
                    </a:lnTo>
                    <a:lnTo>
                      <a:pt x="60" y="90"/>
                    </a:lnTo>
                    <a:lnTo>
                      <a:pt x="48" y="90"/>
                    </a:lnTo>
                    <a:lnTo>
                      <a:pt x="23" y="96"/>
                    </a:lnTo>
                    <a:lnTo>
                      <a:pt x="14" y="96"/>
                    </a:lnTo>
                    <a:lnTo>
                      <a:pt x="5" y="97"/>
                    </a:lnTo>
                    <a:lnTo>
                      <a:pt x="3" y="102"/>
                    </a:lnTo>
                    <a:lnTo>
                      <a:pt x="5" y="107"/>
                    </a:lnTo>
                    <a:lnTo>
                      <a:pt x="16" y="133"/>
                    </a:lnTo>
                    <a:lnTo>
                      <a:pt x="18" y="143"/>
                    </a:lnTo>
                    <a:lnTo>
                      <a:pt x="7" y="150"/>
                    </a:lnTo>
                    <a:lnTo>
                      <a:pt x="2" y="156"/>
                    </a:lnTo>
                    <a:lnTo>
                      <a:pt x="0" y="165"/>
                    </a:lnTo>
                    <a:lnTo>
                      <a:pt x="1" y="170"/>
                    </a:lnTo>
                    <a:lnTo>
                      <a:pt x="2" y="175"/>
                    </a:lnTo>
                    <a:lnTo>
                      <a:pt x="11" y="177"/>
                    </a:lnTo>
                    <a:lnTo>
                      <a:pt x="12" y="186"/>
                    </a:lnTo>
                    <a:lnTo>
                      <a:pt x="10" y="194"/>
                    </a:lnTo>
                    <a:lnTo>
                      <a:pt x="11" y="205"/>
                    </a:lnTo>
                    <a:lnTo>
                      <a:pt x="13" y="216"/>
                    </a:lnTo>
                    <a:lnTo>
                      <a:pt x="19" y="225"/>
                    </a:lnTo>
                    <a:lnTo>
                      <a:pt x="44" y="227"/>
                    </a:lnTo>
                    <a:lnTo>
                      <a:pt x="48" y="236"/>
                    </a:lnTo>
                    <a:lnTo>
                      <a:pt x="48" y="245"/>
                    </a:lnTo>
                    <a:lnTo>
                      <a:pt x="45" y="251"/>
                    </a:lnTo>
                    <a:lnTo>
                      <a:pt x="46" y="254"/>
                    </a:lnTo>
                    <a:lnTo>
                      <a:pt x="54" y="254"/>
                    </a:lnTo>
                    <a:lnTo>
                      <a:pt x="64" y="254"/>
                    </a:lnTo>
                    <a:lnTo>
                      <a:pt x="80" y="247"/>
                    </a:lnTo>
                    <a:lnTo>
                      <a:pt x="81" y="240"/>
                    </a:lnTo>
                    <a:lnTo>
                      <a:pt x="89" y="226"/>
                    </a:lnTo>
                    <a:lnTo>
                      <a:pt x="94" y="224"/>
                    </a:lnTo>
                    <a:lnTo>
                      <a:pt x="97" y="218"/>
                    </a:lnTo>
                    <a:lnTo>
                      <a:pt x="114" y="210"/>
                    </a:lnTo>
                    <a:lnTo>
                      <a:pt x="123" y="210"/>
                    </a:lnTo>
                    <a:lnTo>
                      <a:pt x="132" y="213"/>
                    </a:lnTo>
                    <a:lnTo>
                      <a:pt x="173" y="236"/>
                    </a:lnTo>
                    <a:lnTo>
                      <a:pt x="190" y="243"/>
                    </a:lnTo>
                    <a:lnTo>
                      <a:pt x="193" y="248"/>
                    </a:lnTo>
                    <a:lnTo>
                      <a:pt x="195" y="259"/>
                    </a:lnTo>
                    <a:lnTo>
                      <a:pt x="207" y="294"/>
                    </a:lnTo>
                    <a:lnTo>
                      <a:pt x="211" y="306"/>
                    </a:lnTo>
                    <a:lnTo>
                      <a:pt x="210" y="313"/>
                    </a:lnTo>
                    <a:lnTo>
                      <a:pt x="231" y="333"/>
                    </a:lnTo>
                    <a:lnTo>
                      <a:pt x="241" y="345"/>
                    </a:lnTo>
                    <a:lnTo>
                      <a:pt x="244" y="361"/>
                    </a:lnTo>
                    <a:lnTo>
                      <a:pt x="252" y="358"/>
                    </a:lnTo>
                    <a:lnTo>
                      <a:pt x="259" y="358"/>
                    </a:lnTo>
                    <a:lnTo>
                      <a:pt x="269" y="365"/>
                    </a:lnTo>
                    <a:lnTo>
                      <a:pt x="282" y="386"/>
                    </a:lnTo>
                    <a:lnTo>
                      <a:pt x="292" y="387"/>
                    </a:lnTo>
                    <a:lnTo>
                      <a:pt x="309" y="410"/>
                    </a:lnTo>
                    <a:lnTo>
                      <a:pt x="323" y="424"/>
                    </a:lnTo>
                    <a:lnTo>
                      <a:pt x="347" y="444"/>
                    </a:lnTo>
                    <a:lnTo>
                      <a:pt x="352" y="442"/>
                    </a:lnTo>
                    <a:lnTo>
                      <a:pt x="379" y="444"/>
                    </a:lnTo>
                    <a:lnTo>
                      <a:pt x="385" y="445"/>
                    </a:lnTo>
                    <a:lnTo>
                      <a:pt x="400" y="462"/>
                    </a:lnTo>
                    <a:lnTo>
                      <a:pt x="404" y="472"/>
                    </a:lnTo>
                    <a:lnTo>
                      <a:pt x="421" y="479"/>
                    </a:lnTo>
                    <a:lnTo>
                      <a:pt x="422" y="482"/>
                    </a:lnTo>
                    <a:lnTo>
                      <a:pt x="421" y="490"/>
                    </a:lnTo>
                    <a:lnTo>
                      <a:pt x="440" y="487"/>
                    </a:lnTo>
                    <a:lnTo>
                      <a:pt x="444" y="488"/>
                    </a:lnTo>
                    <a:lnTo>
                      <a:pt x="449" y="494"/>
                    </a:lnTo>
                    <a:lnTo>
                      <a:pt x="453" y="505"/>
                    </a:lnTo>
                    <a:lnTo>
                      <a:pt x="451" y="512"/>
                    </a:lnTo>
                    <a:lnTo>
                      <a:pt x="455" y="520"/>
                    </a:lnTo>
                    <a:lnTo>
                      <a:pt x="467" y="525"/>
                    </a:lnTo>
                    <a:lnTo>
                      <a:pt x="473" y="530"/>
                    </a:lnTo>
                    <a:lnTo>
                      <a:pt x="478" y="537"/>
                    </a:lnTo>
                    <a:lnTo>
                      <a:pt x="483" y="527"/>
                    </a:lnTo>
                    <a:lnTo>
                      <a:pt x="487" y="527"/>
                    </a:lnTo>
                    <a:lnTo>
                      <a:pt x="495" y="539"/>
                    </a:lnTo>
                    <a:lnTo>
                      <a:pt x="495" y="546"/>
                    </a:lnTo>
                    <a:lnTo>
                      <a:pt x="498" y="559"/>
                    </a:lnTo>
                    <a:lnTo>
                      <a:pt x="510" y="578"/>
                    </a:lnTo>
                    <a:lnTo>
                      <a:pt x="513" y="596"/>
                    </a:lnTo>
                    <a:lnTo>
                      <a:pt x="522" y="617"/>
                    </a:lnTo>
                    <a:lnTo>
                      <a:pt x="507" y="624"/>
                    </a:lnTo>
                    <a:lnTo>
                      <a:pt x="500" y="629"/>
                    </a:lnTo>
                    <a:lnTo>
                      <a:pt x="503" y="640"/>
                    </a:lnTo>
                    <a:lnTo>
                      <a:pt x="496" y="651"/>
                    </a:lnTo>
                    <a:lnTo>
                      <a:pt x="492" y="661"/>
                    </a:lnTo>
                    <a:lnTo>
                      <a:pt x="494" y="673"/>
                    </a:lnTo>
                    <a:lnTo>
                      <a:pt x="496" y="681"/>
                    </a:lnTo>
                    <a:lnTo>
                      <a:pt x="496" y="678"/>
                    </a:lnTo>
                    <a:lnTo>
                      <a:pt x="496" y="681"/>
                    </a:lnTo>
                    <a:lnTo>
                      <a:pt x="503" y="681"/>
                    </a:lnTo>
                    <a:lnTo>
                      <a:pt x="511" y="681"/>
                    </a:lnTo>
                    <a:lnTo>
                      <a:pt x="514" y="678"/>
                    </a:lnTo>
                    <a:lnTo>
                      <a:pt x="522" y="661"/>
                    </a:lnTo>
                    <a:lnTo>
                      <a:pt x="525" y="656"/>
                    </a:lnTo>
                    <a:lnTo>
                      <a:pt x="532" y="651"/>
                    </a:lnTo>
                    <a:lnTo>
                      <a:pt x="538" y="649"/>
                    </a:lnTo>
                    <a:lnTo>
                      <a:pt x="540" y="643"/>
                    </a:lnTo>
                    <a:lnTo>
                      <a:pt x="541" y="621"/>
                    </a:lnTo>
                    <a:lnTo>
                      <a:pt x="544" y="616"/>
                    </a:lnTo>
                    <a:lnTo>
                      <a:pt x="553" y="613"/>
                    </a:lnTo>
                    <a:lnTo>
                      <a:pt x="562" y="607"/>
                    </a:lnTo>
                    <a:lnTo>
                      <a:pt x="567" y="607"/>
                    </a:lnTo>
                    <a:lnTo>
                      <a:pt x="570" y="603"/>
                    </a:lnTo>
                    <a:lnTo>
                      <a:pt x="570" y="590"/>
                    </a:lnTo>
                    <a:lnTo>
                      <a:pt x="568" y="585"/>
                    </a:lnTo>
                    <a:lnTo>
                      <a:pt x="567" y="575"/>
                    </a:lnTo>
                    <a:lnTo>
                      <a:pt x="564" y="570"/>
                    </a:lnTo>
                    <a:lnTo>
                      <a:pt x="554" y="564"/>
                    </a:lnTo>
                    <a:lnTo>
                      <a:pt x="549" y="558"/>
                    </a:lnTo>
                    <a:lnTo>
                      <a:pt x="538" y="553"/>
                    </a:lnTo>
                    <a:lnTo>
                      <a:pt x="538" y="543"/>
                    </a:lnTo>
                    <a:lnTo>
                      <a:pt x="543" y="523"/>
                    </a:lnTo>
                    <a:lnTo>
                      <a:pt x="551" y="511"/>
                    </a:lnTo>
                    <a:lnTo>
                      <a:pt x="564" y="499"/>
                    </a:lnTo>
                    <a:lnTo>
                      <a:pt x="575" y="496"/>
                    </a:lnTo>
                    <a:lnTo>
                      <a:pt x="591" y="509"/>
                    </a:lnTo>
                    <a:lnTo>
                      <a:pt x="604" y="512"/>
                    </a:lnTo>
                    <a:lnTo>
                      <a:pt x="615" y="519"/>
                    </a:lnTo>
                    <a:lnTo>
                      <a:pt x="619" y="527"/>
                    </a:lnTo>
                    <a:lnTo>
                      <a:pt x="626" y="539"/>
                    </a:lnTo>
                    <a:lnTo>
                      <a:pt x="637" y="546"/>
                    </a:lnTo>
                    <a:lnTo>
                      <a:pt x="637" y="543"/>
                    </a:lnTo>
                    <a:lnTo>
                      <a:pt x="645" y="527"/>
                    </a:lnTo>
                    <a:lnTo>
                      <a:pt x="642" y="520"/>
                    </a:lnTo>
                    <a:lnTo>
                      <a:pt x="636" y="511"/>
                    </a:lnTo>
                    <a:lnTo>
                      <a:pt x="626" y="500"/>
                    </a:lnTo>
                    <a:lnTo>
                      <a:pt x="615" y="482"/>
                    </a:lnTo>
                    <a:lnTo>
                      <a:pt x="580" y="468"/>
                    </a:lnTo>
                    <a:lnTo>
                      <a:pt x="572" y="460"/>
                    </a:lnTo>
                    <a:lnTo>
                      <a:pt x="560" y="452"/>
                    </a:lnTo>
                    <a:lnTo>
                      <a:pt x="524" y="437"/>
                    </a:lnTo>
                    <a:lnTo>
                      <a:pt x="516" y="433"/>
                    </a:lnTo>
                    <a:lnTo>
                      <a:pt x="510" y="430"/>
                    </a:lnTo>
                    <a:lnTo>
                      <a:pt x="506" y="430"/>
                    </a:lnTo>
                    <a:lnTo>
                      <a:pt x="502" y="426"/>
                    </a:lnTo>
                    <a:lnTo>
                      <a:pt x="502" y="420"/>
                    </a:lnTo>
                    <a:lnTo>
                      <a:pt x="508" y="414"/>
                    </a:lnTo>
                    <a:lnTo>
                      <a:pt x="516" y="409"/>
                    </a:lnTo>
                    <a:lnTo>
                      <a:pt x="517" y="401"/>
                    </a:lnTo>
                    <a:lnTo>
                      <a:pt x="511" y="392"/>
                    </a:lnTo>
                    <a:lnTo>
                      <a:pt x="500" y="392"/>
                    </a:lnTo>
                    <a:lnTo>
                      <a:pt x="496" y="394"/>
                    </a:lnTo>
                    <a:lnTo>
                      <a:pt x="503" y="392"/>
                    </a:lnTo>
                    <a:lnTo>
                      <a:pt x="496" y="394"/>
                    </a:lnTo>
                    <a:lnTo>
                      <a:pt x="465" y="394"/>
                    </a:lnTo>
                    <a:lnTo>
                      <a:pt x="465" y="403"/>
                    </a:lnTo>
                    <a:lnTo>
                      <a:pt x="453" y="390"/>
                    </a:lnTo>
                    <a:lnTo>
                      <a:pt x="442" y="382"/>
                    </a:lnTo>
                    <a:lnTo>
                      <a:pt x="437" y="382"/>
                    </a:lnTo>
                    <a:lnTo>
                      <a:pt x="435" y="374"/>
                    </a:lnTo>
                    <a:lnTo>
                      <a:pt x="431" y="374"/>
                    </a:lnTo>
                    <a:lnTo>
                      <a:pt x="410" y="354"/>
                    </a:lnTo>
                    <a:lnTo>
                      <a:pt x="405" y="345"/>
                    </a:lnTo>
                    <a:lnTo>
                      <a:pt x="398" y="332"/>
                    </a:lnTo>
                    <a:lnTo>
                      <a:pt x="392" y="313"/>
                    </a:lnTo>
                    <a:lnTo>
                      <a:pt x="388" y="309"/>
                    </a:lnTo>
                    <a:lnTo>
                      <a:pt x="382" y="285"/>
                    </a:lnTo>
                    <a:lnTo>
                      <a:pt x="374" y="270"/>
                    </a:lnTo>
                    <a:lnTo>
                      <a:pt x="369" y="267"/>
                    </a:lnTo>
                    <a:lnTo>
                      <a:pt x="363" y="267"/>
                    </a:lnTo>
                    <a:lnTo>
                      <a:pt x="362" y="263"/>
                    </a:lnTo>
                    <a:lnTo>
                      <a:pt x="347" y="254"/>
                    </a:lnTo>
                    <a:lnTo>
                      <a:pt x="341" y="247"/>
                    </a:lnTo>
                    <a:lnTo>
                      <a:pt x="320" y="237"/>
                    </a:lnTo>
                    <a:lnTo>
                      <a:pt x="314" y="230"/>
                    </a:lnTo>
                    <a:lnTo>
                      <a:pt x="309" y="220"/>
                    </a:lnTo>
                    <a:lnTo>
                      <a:pt x="306" y="211"/>
                    </a:lnTo>
                    <a:lnTo>
                      <a:pt x="306" y="193"/>
                    </a:lnTo>
                    <a:lnTo>
                      <a:pt x="308" y="177"/>
                    </a:lnTo>
                    <a:lnTo>
                      <a:pt x="313" y="172"/>
                    </a:lnTo>
                    <a:lnTo>
                      <a:pt x="314" y="165"/>
                    </a:lnTo>
                    <a:lnTo>
                      <a:pt x="312" y="159"/>
                    </a:lnTo>
                    <a:lnTo>
                      <a:pt x="304" y="156"/>
                    </a:lnTo>
                    <a:lnTo>
                      <a:pt x="302" y="141"/>
                    </a:lnTo>
                    <a:lnTo>
                      <a:pt x="304" y="134"/>
                    </a:lnTo>
                    <a:lnTo>
                      <a:pt x="314" y="126"/>
                    </a:lnTo>
                    <a:lnTo>
                      <a:pt x="318" y="126"/>
                    </a:lnTo>
                    <a:lnTo>
                      <a:pt x="319" y="127"/>
                    </a:lnTo>
                    <a:lnTo>
                      <a:pt x="324" y="126"/>
                    </a:lnTo>
                    <a:lnTo>
                      <a:pt x="357" y="108"/>
                    </a:lnTo>
                    <a:lnTo>
                      <a:pt x="366" y="111"/>
                    </a:lnTo>
                    <a:lnTo>
                      <a:pt x="376" y="106"/>
                    </a:lnTo>
                    <a:lnTo>
                      <a:pt x="382" y="107"/>
                    </a:lnTo>
                    <a:lnTo>
                      <a:pt x="383" y="113"/>
                    </a:lnTo>
                    <a:lnTo>
                      <a:pt x="379" y="121"/>
                    </a:lnTo>
                    <a:lnTo>
                      <a:pt x="379" y="122"/>
                    </a:lnTo>
                    <a:lnTo>
                      <a:pt x="384" y="123"/>
                    </a:lnTo>
                    <a:lnTo>
                      <a:pt x="389" y="122"/>
                    </a:lnTo>
                    <a:lnTo>
                      <a:pt x="393" y="119"/>
                    </a:lnTo>
                    <a:lnTo>
                      <a:pt x="394" y="114"/>
                    </a:lnTo>
                    <a:lnTo>
                      <a:pt x="392" y="111"/>
                    </a:lnTo>
                    <a:lnTo>
                      <a:pt x="388" y="110"/>
                    </a:lnTo>
                    <a:lnTo>
                      <a:pt x="385" y="105"/>
                    </a:lnTo>
                    <a:lnTo>
                      <a:pt x="378" y="101"/>
                    </a:lnTo>
                    <a:lnTo>
                      <a:pt x="376" y="98"/>
                    </a:lnTo>
                    <a:lnTo>
                      <a:pt x="376" y="90"/>
                    </a:lnTo>
                    <a:lnTo>
                      <a:pt x="371" y="84"/>
                    </a:lnTo>
                    <a:lnTo>
                      <a:pt x="372" y="76"/>
                    </a:lnTo>
                    <a:lnTo>
                      <a:pt x="374" y="69"/>
                    </a:lnTo>
                    <a:lnTo>
                      <a:pt x="369" y="70"/>
                    </a:lnTo>
                    <a:lnTo>
                      <a:pt x="367" y="69"/>
                    </a:lnTo>
                    <a:lnTo>
                      <a:pt x="367" y="64"/>
                    </a:lnTo>
                    <a:lnTo>
                      <a:pt x="369" y="57"/>
                    </a:lnTo>
                    <a:lnTo>
                      <a:pt x="381" y="47"/>
                    </a:lnTo>
                    <a:lnTo>
                      <a:pt x="372" y="47"/>
                    </a:lnTo>
                    <a:lnTo>
                      <a:pt x="358" y="42"/>
                    </a:lnTo>
                    <a:lnTo>
                      <a:pt x="328" y="37"/>
                    </a:lnTo>
                    <a:lnTo>
                      <a:pt x="318" y="31"/>
                    </a:lnTo>
                    <a:lnTo>
                      <a:pt x="313" y="31"/>
                    </a:lnTo>
                    <a:lnTo>
                      <a:pt x="302" y="22"/>
                    </a:lnTo>
                    <a:lnTo>
                      <a:pt x="298" y="15"/>
                    </a:lnTo>
                    <a:lnTo>
                      <a:pt x="296" y="8"/>
                    </a:lnTo>
                    <a:lnTo>
                      <a:pt x="296" y="3"/>
                    </a:lnTo>
                    <a:lnTo>
                      <a:pt x="293" y="0"/>
                    </a:lnTo>
                    <a:lnTo>
                      <a:pt x="287" y="1"/>
                    </a:lnTo>
                    <a:lnTo>
                      <a:pt x="282" y="5"/>
                    </a:lnTo>
                    <a:lnTo>
                      <a:pt x="272" y="8"/>
                    </a:lnTo>
                    <a:lnTo>
                      <a:pt x="254" y="9"/>
                    </a:lnTo>
                    <a:lnTo>
                      <a:pt x="234" y="16"/>
                    </a:lnTo>
                    <a:lnTo>
                      <a:pt x="218" y="21"/>
                    </a:lnTo>
                    <a:lnTo>
                      <a:pt x="215" y="22"/>
                    </a:lnTo>
                    <a:lnTo>
                      <a:pt x="201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" name="Freeform 182"/>
            <p:cNvSpPr>
              <a:spLocks noChangeAspect="1"/>
            </p:cNvSpPr>
            <p:nvPr/>
          </p:nvSpPr>
          <p:spPr bwMode="gray">
            <a:xfrm>
              <a:off x="4858544" y="2684810"/>
              <a:ext cx="11113" cy="17463"/>
            </a:xfrm>
            <a:custGeom>
              <a:avLst/>
              <a:gdLst/>
              <a:ahLst/>
              <a:cxnLst>
                <a:cxn ang="0">
                  <a:pos x="21" y="53"/>
                </a:cxn>
                <a:cxn ang="0">
                  <a:pos x="33" y="52"/>
                </a:cxn>
                <a:cxn ang="0">
                  <a:pos x="38" y="45"/>
                </a:cxn>
                <a:cxn ang="0">
                  <a:pos x="37" y="33"/>
                </a:cxn>
                <a:cxn ang="0">
                  <a:pos x="33" y="26"/>
                </a:cxn>
                <a:cxn ang="0">
                  <a:pos x="28" y="18"/>
                </a:cxn>
                <a:cxn ang="0">
                  <a:pos x="28" y="11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6" y="7"/>
                </a:cxn>
                <a:cxn ang="0">
                  <a:pos x="0" y="20"/>
                </a:cxn>
                <a:cxn ang="0">
                  <a:pos x="3" y="33"/>
                </a:cxn>
                <a:cxn ang="0">
                  <a:pos x="3" y="48"/>
                </a:cxn>
                <a:cxn ang="0">
                  <a:pos x="21" y="53"/>
                </a:cxn>
              </a:cxnLst>
              <a:rect l="0" t="0" r="r" b="b"/>
              <a:pathLst>
                <a:path w="38" h="53">
                  <a:moveTo>
                    <a:pt x="21" y="53"/>
                  </a:moveTo>
                  <a:lnTo>
                    <a:pt x="33" y="52"/>
                  </a:lnTo>
                  <a:lnTo>
                    <a:pt x="38" y="45"/>
                  </a:lnTo>
                  <a:lnTo>
                    <a:pt x="37" y="33"/>
                  </a:lnTo>
                  <a:lnTo>
                    <a:pt x="33" y="26"/>
                  </a:lnTo>
                  <a:lnTo>
                    <a:pt x="28" y="18"/>
                  </a:lnTo>
                  <a:lnTo>
                    <a:pt x="28" y="11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6" y="7"/>
                  </a:lnTo>
                  <a:lnTo>
                    <a:pt x="0" y="20"/>
                  </a:lnTo>
                  <a:lnTo>
                    <a:pt x="3" y="33"/>
                  </a:lnTo>
                  <a:lnTo>
                    <a:pt x="3" y="48"/>
                  </a:lnTo>
                  <a:lnTo>
                    <a:pt x="21" y="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83"/>
            <p:cNvSpPr>
              <a:spLocks noChangeAspect="1"/>
            </p:cNvSpPr>
            <p:nvPr/>
          </p:nvSpPr>
          <p:spPr bwMode="gray">
            <a:xfrm>
              <a:off x="4863306" y="2751485"/>
              <a:ext cx="77788" cy="44450"/>
            </a:xfrm>
            <a:custGeom>
              <a:avLst/>
              <a:gdLst/>
              <a:ahLst/>
              <a:cxnLst>
                <a:cxn ang="0">
                  <a:pos x="52" y="131"/>
                </a:cxn>
                <a:cxn ang="0">
                  <a:pos x="42" y="119"/>
                </a:cxn>
                <a:cxn ang="0">
                  <a:pos x="38" y="100"/>
                </a:cxn>
                <a:cxn ang="0">
                  <a:pos x="10" y="117"/>
                </a:cxn>
                <a:cxn ang="0">
                  <a:pos x="0" y="119"/>
                </a:cxn>
                <a:cxn ang="0">
                  <a:pos x="5" y="84"/>
                </a:cxn>
                <a:cxn ang="0">
                  <a:pos x="13" y="74"/>
                </a:cxn>
                <a:cxn ang="0">
                  <a:pos x="21" y="67"/>
                </a:cxn>
                <a:cxn ang="0">
                  <a:pos x="30" y="49"/>
                </a:cxn>
                <a:cxn ang="0">
                  <a:pos x="50" y="18"/>
                </a:cxn>
                <a:cxn ang="0">
                  <a:pos x="70" y="13"/>
                </a:cxn>
                <a:cxn ang="0">
                  <a:pos x="85" y="3"/>
                </a:cxn>
                <a:cxn ang="0">
                  <a:pos x="127" y="6"/>
                </a:cxn>
                <a:cxn ang="0">
                  <a:pos x="172" y="6"/>
                </a:cxn>
                <a:cxn ang="0">
                  <a:pos x="197" y="22"/>
                </a:cxn>
                <a:cxn ang="0">
                  <a:pos x="193" y="40"/>
                </a:cxn>
                <a:cxn ang="0">
                  <a:pos x="207" y="57"/>
                </a:cxn>
                <a:cxn ang="0">
                  <a:pos x="226" y="63"/>
                </a:cxn>
                <a:cxn ang="0">
                  <a:pos x="241" y="63"/>
                </a:cxn>
                <a:cxn ang="0">
                  <a:pos x="239" y="82"/>
                </a:cxn>
                <a:cxn ang="0">
                  <a:pos x="224" y="86"/>
                </a:cxn>
                <a:cxn ang="0">
                  <a:pos x="224" y="99"/>
                </a:cxn>
                <a:cxn ang="0">
                  <a:pos x="225" y="109"/>
                </a:cxn>
                <a:cxn ang="0">
                  <a:pos x="193" y="104"/>
                </a:cxn>
                <a:cxn ang="0">
                  <a:pos x="180" y="95"/>
                </a:cxn>
                <a:cxn ang="0">
                  <a:pos x="166" y="126"/>
                </a:cxn>
                <a:cxn ang="0">
                  <a:pos x="163" y="140"/>
                </a:cxn>
                <a:cxn ang="0">
                  <a:pos x="149" y="127"/>
                </a:cxn>
                <a:cxn ang="0">
                  <a:pos x="132" y="99"/>
                </a:cxn>
                <a:cxn ang="0">
                  <a:pos x="115" y="114"/>
                </a:cxn>
                <a:cxn ang="0">
                  <a:pos x="111" y="127"/>
                </a:cxn>
                <a:cxn ang="0">
                  <a:pos x="88" y="136"/>
                </a:cxn>
                <a:cxn ang="0">
                  <a:pos x="54" y="142"/>
                </a:cxn>
              </a:cxnLst>
              <a:rect l="0" t="0" r="r" b="b"/>
              <a:pathLst>
                <a:path w="241" h="142">
                  <a:moveTo>
                    <a:pt x="54" y="142"/>
                  </a:moveTo>
                  <a:lnTo>
                    <a:pt x="52" y="131"/>
                  </a:lnTo>
                  <a:lnTo>
                    <a:pt x="45" y="130"/>
                  </a:lnTo>
                  <a:lnTo>
                    <a:pt x="42" y="119"/>
                  </a:lnTo>
                  <a:lnTo>
                    <a:pt x="42" y="101"/>
                  </a:lnTo>
                  <a:lnTo>
                    <a:pt x="38" y="100"/>
                  </a:lnTo>
                  <a:lnTo>
                    <a:pt x="21" y="100"/>
                  </a:lnTo>
                  <a:lnTo>
                    <a:pt x="10" y="117"/>
                  </a:lnTo>
                  <a:lnTo>
                    <a:pt x="4" y="121"/>
                  </a:lnTo>
                  <a:lnTo>
                    <a:pt x="0" y="119"/>
                  </a:lnTo>
                  <a:lnTo>
                    <a:pt x="2" y="97"/>
                  </a:lnTo>
                  <a:lnTo>
                    <a:pt x="5" y="84"/>
                  </a:lnTo>
                  <a:lnTo>
                    <a:pt x="9" y="81"/>
                  </a:lnTo>
                  <a:lnTo>
                    <a:pt x="13" y="74"/>
                  </a:lnTo>
                  <a:lnTo>
                    <a:pt x="20" y="70"/>
                  </a:lnTo>
                  <a:lnTo>
                    <a:pt x="21" y="67"/>
                  </a:lnTo>
                  <a:lnTo>
                    <a:pt x="24" y="57"/>
                  </a:lnTo>
                  <a:lnTo>
                    <a:pt x="30" y="49"/>
                  </a:lnTo>
                  <a:lnTo>
                    <a:pt x="53" y="23"/>
                  </a:lnTo>
                  <a:lnTo>
                    <a:pt x="50" y="18"/>
                  </a:lnTo>
                  <a:lnTo>
                    <a:pt x="53" y="11"/>
                  </a:lnTo>
                  <a:lnTo>
                    <a:pt x="70" y="13"/>
                  </a:lnTo>
                  <a:lnTo>
                    <a:pt x="78" y="9"/>
                  </a:lnTo>
                  <a:lnTo>
                    <a:pt x="85" y="3"/>
                  </a:lnTo>
                  <a:lnTo>
                    <a:pt x="91" y="9"/>
                  </a:lnTo>
                  <a:lnTo>
                    <a:pt x="127" y="6"/>
                  </a:lnTo>
                  <a:lnTo>
                    <a:pt x="153" y="0"/>
                  </a:lnTo>
                  <a:lnTo>
                    <a:pt x="172" y="6"/>
                  </a:lnTo>
                  <a:lnTo>
                    <a:pt x="190" y="13"/>
                  </a:lnTo>
                  <a:lnTo>
                    <a:pt x="197" y="22"/>
                  </a:lnTo>
                  <a:lnTo>
                    <a:pt x="195" y="30"/>
                  </a:lnTo>
                  <a:lnTo>
                    <a:pt x="193" y="40"/>
                  </a:lnTo>
                  <a:lnTo>
                    <a:pt x="201" y="52"/>
                  </a:lnTo>
                  <a:lnTo>
                    <a:pt x="207" y="57"/>
                  </a:lnTo>
                  <a:lnTo>
                    <a:pt x="217" y="62"/>
                  </a:lnTo>
                  <a:lnTo>
                    <a:pt x="226" y="63"/>
                  </a:lnTo>
                  <a:lnTo>
                    <a:pt x="234" y="58"/>
                  </a:lnTo>
                  <a:lnTo>
                    <a:pt x="241" y="63"/>
                  </a:lnTo>
                  <a:lnTo>
                    <a:pt x="239" y="74"/>
                  </a:lnTo>
                  <a:lnTo>
                    <a:pt x="239" y="82"/>
                  </a:lnTo>
                  <a:lnTo>
                    <a:pt x="235" y="84"/>
                  </a:lnTo>
                  <a:lnTo>
                    <a:pt x="224" y="86"/>
                  </a:lnTo>
                  <a:lnTo>
                    <a:pt x="223" y="92"/>
                  </a:lnTo>
                  <a:lnTo>
                    <a:pt x="224" y="99"/>
                  </a:lnTo>
                  <a:lnTo>
                    <a:pt x="226" y="105"/>
                  </a:lnTo>
                  <a:lnTo>
                    <a:pt x="225" y="109"/>
                  </a:lnTo>
                  <a:lnTo>
                    <a:pt x="204" y="105"/>
                  </a:lnTo>
                  <a:lnTo>
                    <a:pt x="193" y="104"/>
                  </a:lnTo>
                  <a:lnTo>
                    <a:pt x="187" y="99"/>
                  </a:lnTo>
                  <a:lnTo>
                    <a:pt x="180" y="95"/>
                  </a:lnTo>
                  <a:lnTo>
                    <a:pt x="177" y="106"/>
                  </a:lnTo>
                  <a:lnTo>
                    <a:pt x="166" y="126"/>
                  </a:lnTo>
                  <a:lnTo>
                    <a:pt x="165" y="135"/>
                  </a:lnTo>
                  <a:lnTo>
                    <a:pt x="163" y="140"/>
                  </a:lnTo>
                  <a:lnTo>
                    <a:pt x="155" y="135"/>
                  </a:lnTo>
                  <a:lnTo>
                    <a:pt x="149" y="127"/>
                  </a:lnTo>
                  <a:lnTo>
                    <a:pt x="138" y="119"/>
                  </a:lnTo>
                  <a:lnTo>
                    <a:pt x="132" y="99"/>
                  </a:lnTo>
                  <a:lnTo>
                    <a:pt x="121" y="105"/>
                  </a:lnTo>
                  <a:lnTo>
                    <a:pt x="115" y="114"/>
                  </a:lnTo>
                  <a:lnTo>
                    <a:pt x="115" y="122"/>
                  </a:lnTo>
                  <a:lnTo>
                    <a:pt x="111" y="127"/>
                  </a:lnTo>
                  <a:lnTo>
                    <a:pt x="100" y="136"/>
                  </a:lnTo>
                  <a:lnTo>
                    <a:pt x="88" y="136"/>
                  </a:lnTo>
                  <a:lnTo>
                    <a:pt x="63" y="142"/>
                  </a:lnTo>
                  <a:lnTo>
                    <a:pt x="54" y="1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84"/>
            <p:cNvSpPr>
              <a:spLocks noChangeAspect="1"/>
            </p:cNvSpPr>
            <p:nvPr/>
          </p:nvSpPr>
          <p:spPr bwMode="gray">
            <a:xfrm>
              <a:off x="4809331" y="2649885"/>
              <a:ext cx="58738" cy="50800"/>
            </a:xfrm>
            <a:custGeom>
              <a:avLst/>
              <a:gdLst/>
              <a:ahLst/>
              <a:cxnLst>
                <a:cxn ang="0">
                  <a:pos x="158" y="160"/>
                </a:cxn>
                <a:cxn ang="0">
                  <a:pos x="150" y="161"/>
                </a:cxn>
                <a:cxn ang="0">
                  <a:pos x="140" y="159"/>
                </a:cxn>
                <a:cxn ang="0">
                  <a:pos x="131" y="152"/>
                </a:cxn>
                <a:cxn ang="0">
                  <a:pos x="120" y="146"/>
                </a:cxn>
                <a:cxn ang="0">
                  <a:pos x="123" y="140"/>
                </a:cxn>
                <a:cxn ang="0">
                  <a:pos x="118" y="138"/>
                </a:cxn>
                <a:cxn ang="0">
                  <a:pos x="118" y="114"/>
                </a:cxn>
                <a:cxn ang="0">
                  <a:pos x="112" y="114"/>
                </a:cxn>
                <a:cxn ang="0">
                  <a:pos x="106" y="122"/>
                </a:cxn>
                <a:cxn ang="0">
                  <a:pos x="101" y="129"/>
                </a:cxn>
                <a:cxn ang="0">
                  <a:pos x="91" y="129"/>
                </a:cxn>
                <a:cxn ang="0">
                  <a:pos x="81" y="125"/>
                </a:cxn>
                <a:cxn ang="0">
                  <a:pos x="79" y="110"/>
                </a:cxn>
                <a:cxn ang="0">
                  <a:pos x="76" y="101"/>
                </a:cxn>
                <a:cxn ang="0">
                  <a:pos x="70" y="96"/>
                </a:cxn>
                <a:cxn ang="0">
                  <a:pos x="58" y="92"/>
                </a:cxn>
                <a:cxn ang="0">
                  <a:pos x="44" y="84"/>
                </a:cxn>
                <a:cxn ang="0">
                  <a:pos x="34" y="80"/>
                </a:cxn>
                <a:cxn ang="0">
                  <a:pos x="25" y="62"/>
                </a:cxn>
                <a:cxn ang="0">
                  <a:pos x="13" y="63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23" y="15"/>
                </a:cxn>
                <a:cxn ang="0">
                  <a:pos x="33" y="11"/>
                </a:cxn>
                <a:cxn ang="0">
                  <a:pos x="39" y="10"/>
                </a:cxn>
                <a:cxn ang="0">
                  <a:pos x="39" y="11"/>
                </a:cxn>
                <a:cxn ang="0">
                  <a:pos x="56" y="20"/>
                </a:cxn>
                <a:cxn ang="0">
                  <a:pos x="76" y="14"/>
                </a:cxn>
                <a:cxn ang="0">
                  <a:pos x="91" y="4"/>
                </a:cxn>
                <a:cxn ang="0">
                  <a:pos x="103" y="1"/>
                </a:cxn>
                <a:cxn ang="0">
                  <a:pos x="118" y="0"/>
                </a:cxn>
                <a:cxn ang="0">
                  <a:pos x="124" y="6"/>
                </a:cxn>
                <a:cxn ang="0">
                  <a:pos x="127" y="6"/>
                </a:cxn>
                <a:cxn ang="0">
                  <a:pos x="129" y="14"/>
                </a:cxn>
                <a:cxn ang="0">
                  <a:pos x="138" y="17"/>
                </a:cxn>
                <a:cxn ang="0">
                  <a:pos x="146" y="19"/>
                </a:cxn>
                <a:cxn ang="0">
                  <a:pos x="155" y="24"/>
                </a:cxn>
                <a:cxn ang="0">
                  <a:pos x="155" y="35"/>
                </a:cxn>
                <a:cxn ang="0">
                  <a:pos x="154" y="44"/>
                </a:cxn>
                <a:cxn ang="0">
                  <a:pos x="156" y="55"/>
                </a:cxn>
                <a:cxn ang="0">
                  <a:pos x="163" y="62"/>
                </a:cxn>
                <a:cxn ang="0">
                  <a:pos x="176" y="62"/>
                </a:cxn>
                <a:cxn ang="0">
                  <a:pos x="181" y="68"/>
                </a:cxn>
                <a:cxn ang="0">
                  <a:pos x="182" y="79"/>
                </a:cxn>
                <a:cxn ang="0">
                  <a:pos x="188" y="87"/>
                </a:cxn>
                <a:cxn ang="0">
                  <a:pos x="188" y="96"/>
                </a:cxn>
                <a:cxn ang="0">
                  <a:pos x="177" y="112"/>
                </a:cxn>
                <a:cxn ang="0">
                  <a:pos x="171" y="112"/>
                </a:cxn>
                <a:cxn ang="0">
                  <a:pos x="161" y="119"/>
                </a:cxn>
                <a:cxn ang="0">
                  <a:pos x="155" y="132"/>
                </a:cxn>
                <a:cxn ang="0">
                  <a:pos x="158" y="145"/>
                </a:cxn>
                <a:cxn ang="0">
                  <a:pos x="158" y="160"/>
                </a:cxn>
              </a:cxnLst>
              <a:rect l="0" t="0" r="r" b="b"/>
              <a:pathLst>
                <a:path w="188" h="161">
                  <a:moveTo>
                    <a:pt x="158" y="160"/>
                  </a:moveTo>
                  <a:lnTo>
                    <a:pt x="150" y="161"/>
                  </a:lnTo>
                  <a:lnTo>
                    <a:pt x="140" y="159"/>
                  </a:lnTo>
                  <a:lnTo>
                    <a:pt x="131" y="152"/>
                  </a:lnTo>
                  <a:lnTo>
                    <a:pt x="120" y="146"/>
                  </a:lnTo>
                  <a:lnTo>
                    <a:pt x="123" y="140"/>
                  </a:lnTo>
                  <a:lnTo>
                    <a:pt x="118" y="138"/>
                  </a:lnTo>
                  <a:lnTo>
                    <a:pt x="118" y="114"/>
                  </a:lnTo>
                  <a:lnTo>
                    <a:pt x="112" y="114"/>
                  </a:lnTo>
                  <a:lnTo>
                    <a:pt x="106" y="122"/>
                  </a:lnTo>
                  <a:lnTo>
                    <a:pt x="101" y="129"/>
                  </a:lnTo>
                  <a:lnTo>
                    <a:pt x="91" y="129"/>
                  </a:lnTo>
                  <a:lnTo>
                    <a:pt x="81" y="125"/>
                  </a:lnTo>
                  <a:lnTo>
                    <a:pt x="79" y="110"/>
                  </a:lnTo>
                  <a:lnTo>
                    <a:pt x="76" y="101"/>
                  </a:lnTo>
                  <a:lnTo>
                    <a:pt x="70" y="96"/>
                  </a:lnTo>
                  <a:lnTo>
                    <a:pt x="58" y="92"/>
                  </a:lnTo>
                  <a:lnTo>
                    <a:pt x="44" y="84"/>
                  </a:lnTo>
                  <a:lnTo>
                    <a:pt x="34" y="80"/>
                  </a:lnTo>
                  <a:lnTo>
                    <a:pt x="25" y="62"/>
                  </a:lnTo>
                  <a:lnTo>
                    <a:pt x="13" y="63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3" y="15"/>
                  </a:lnTo>
                  <a:lnTo>
                    <a:pt x="33" y="11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56" y="20"/>
                  </a:lnTo>
                  <a:lnTo>
                    <a:pt x="76" y="14"/>
                  </a:lnTo>
                  <a:lnTo>
                    <a:pt x="91" y="4"/>
                  </a:lnTo>
                  <a:lnTo>
                    <a:pt x="103" y="1"/>
                  </a:lnTo>
                  <a:lnTo>
                    <a:pt x="118" y="0"/>
                  </a:lnTo>
                  <a:lnTo>
                    <a:pt x="124" y="6"/>
                  </a:lnTo>
                  <a:lnTo>
                    <a:pt x="127" y="6"/>
                  </a:lnTo>
                  <a:lnTo>
                    <a:pt x="129" y="14"/>
                  </a:lnTo>
                  <a:lnTo>
                    <a:pt x="138" y="17"/>
                  </a:lnTo>
                  <a:lnTo>
                    <a:pt x="146" y="19"/>
                  </a:lnTo>
                  <a:lnTo>
                    <a:pt x="155" y="24"/>
                  </a:lnTo>
                  <a:lnTo>
                    <a:pt x="155" y="35"/>
                  </a:lnTo>
                  <a:lnTo>
                    <a:pt x="154" y="44"/>
                  </a:lnTo>
                  <a:lnTo>
                    <a:pt x="156" y="55"/>
                  </a:lnTo>
                  <a:lnTo>
                    <a:pt x="163" y="62"/>
                  </a:lnTo>
                  <a:lnTo>
                    <a:pt x="176" y="62"/>
                  </a:lnTo>
                  <a:lnTo>
                    <a:pt x="181" y="68"/>
                  </a:lnTo>
                  <a:lnTo>
                    <a:pt x="182" y="79"/>
                  </a:lnTo>
                  <a:lnTo>
                    <a:pt x="188" y="87"/>
                  </a:lnTo>
                  <a:lnTo>
                    <a:pt x="188" y="96"/>
                  </a:lnTo>
                  <a:lnTo>
                    <a:pt x="177" y="112"/>
                  </a:lnTo>
                  <a:lnTo>
                    <a:pt x="171" y="112"/>
                  </a:lnTo>
                  <a:lnTo>
                    <a:pt x="161" y="119"/>
                  </a:lnTo>
                  <a:lnTo>
                    <a:pt x="155" y="132"/>
                  </a:lnTo>
                  <a:lnTo>
                    <a:pt x="158" y="145"/>
                  </a:lnTo>
                  <a:lnTo>
                    <a:pt x="158" y="1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185"/>
            <p:cNvSpPr>
              <a:spLocks noChangeAspect="1"/>
            </p:cNvSpPr>
            <p:nvPr/>
          </p:nvSpPr>
          <p:spPr bwMode="gray">
            <a:xfrm>
              <a:off x="4601369" y="2848322"/>
              <a:ext cx="217488" cy="173038"/>
            </a:xfrm>
            <a:custGeom>
              <a:avLst/>
              <a:gdLst/>
              <a:ahLst/>
              <a:cxnLst>
                <a:cxn ang="0">
                  <a:pos x="100" y="440"/>
                </a:cxn>
                <a:cxn ang="0">
                  <a:pos x="128" y="410"/>
                </a:cxn>
                <a:cxn ang="0">
                  <a:pos x="112" y="376"/>
                </a:cxn>
                <a:cxn ang="0">
                  <a:pos x="124" y="340"/>
                </a:cxn>
                <a:cxn ang="0">
                  <a:pos x="106" y="301"/>
                </a:cxn>
                <a:cxn ang="0">
                  <a:pos x="135" y="280"/>
                </a:cxn>
                <a:cxn ang="0">
                  <a:pos x="129" y="253"/>
                </a:cxn>
                <a:cxn ang="0">
                  <a:pos x="138" y="210"/>
                </a:cxn>
                <a:cxn ang="0">
                  <a:pos x="169" y="165"/>
                </a:cxn>
                <a:cxn ang="0">
                  <a:pos x="155" y="138"/>
                </a:cxn>
                <a:cxn ang="0">
                  <a:pos x="110" y="140"/>
                </a:cxn>
                <a:cxn ang="0">
                  <a:pos x="65" y="135"/>
                </a:cxn>
                <a:cxn ang="0">
                  <a:pos x="36" y="131"/>
                </a:cxn>
                <a:cxn ang="0">
                  <a:pos x="25" y="128"/>
                </a:cxn>
                <a:cxn ang="0">
                  <a:pos x="26" y="108"/>
                </a:cxn>
                <a:cxn ang="0">
                  <a:pos x="27" y="82"/>
                </a:cxn>
                <a:cxn ang="0">
                  <a:pos x="16" y="70"/>
                </a:cxn>
                <a:cxn ang="0">
                  <a:pos x="17" y="34"/>
                </a:cxn>
                <a:cxn ang="0">
                  <a:pos x="56" y="22"/>
                </a:cxn>
                <a:cxn ang="0">
                  <a:pos x="84" y="0"/>
                </a:cxn>
                <a:cxn ang="0">
                  <a:pos x="129" y="14"/>
                </a:cxn>
                <a:cxn ang="0">
                  <a:pos x="192" y="9"/>
                </a:cxn>
                <a:cxn ang="0">
                  <a:pos x="256" y="22"/>
                </a:cxn>
                <a:cxn ang="0">
                  <a:pos x="306" y="18"/>
                </a:cxn>
                <a:cxn ang="0">
                  <a:pos x="366" y="23"/>
                </a:cxn>
                <a:cxn ang="0">
                  <a:pos x="408" y="27"/>
                </a:cxn>
                <a:cxn ang="0">
                  <a:pos x="440" y="54"/>
                </a:cxn>
                <a:cxn ang="0">
                  <a:pos x="469" y="69"/>
                </a:cxn>
                <a:cxn ang="0">
                  <a:pos x="537" y="81"/>
                </a:cxn>
                <a:cxn ang="0">
                  <a:pos x="564" y="75"/>
                </a:cxn>
                <a:cxn ang="0">
                  <a:pos x="589" y="97"/>
                </a:cxn>
                <a:cxn ang="0">
                  <a:pos x="597" y="92"/>
                </a:cxn>
                <a:cxn ang="0">
                  <a:pos x="644" y="101"/>
                </a:cxn>
                <a:cxn ang="0">
                  <a:pos x="678" y="100"/>
                </a:cxn>
                <a:cxn ang="0">
                  <a:pos x="678" y="114"/>
                </a:cxn>
                <a:cxn ang="0">
                  <a:pos x="675" y="144"/>
                </a:cxn>
                <a:cxn ang="0">
                  <a:pos x="564" y="203"/>
                </a:cxn>
                <a:cxn ang="0">
                  <a:pos x="543" y="232"/>
                </a:cxn>
                <a:cxn ang="0">
                  <a:pos x="495" y="300"/>
                </a:cxn>
                <a:cxn ang="0">
                  <a:pos x="489" y="321"/>
                </a:cxn>
                <a:cxn ang="0">
                  <a:pos x="497" y="343"/>
                </a:cxn>
                <a:cxn ang="0">
                  <a:pos x="515" y="354"/>
                </a:cxn>
                <a:cxn ang="0">
                  <a:pos x="500" y="378"/>
                </a:cxn>
                <a:cxn ang="0">
                  <a:pos x="474" y="409"/>
                </a:cxn>
                <a:cxn ang="0">
                  <a:pos x="465" y="435"/>
                </a:cxn>
                <a:cxn ang="0">
                  <a:pos x="415" y="463"/>
                </a:cxn>
                <a:cxn ang="0">
                  <a:pos x="398" y="496"/>
                </a:cxn>
                <a:cxn ang="0">
                  <a:pos x="364" y="501"/>
                </a:cxn>
                <a:cxn ang="0">
                  <a:pos x="318" y="500"/>
                </a:cxn>
                <a:cxn ang="0">
                  <a:pos x="258" y="515"/>
                </a:cxn>
                <a:cxn ang="0">
                  <a:pos x="226" y="529"/>
                </a:cxn>
                <a:cxn ang="0">
                  <a:pos x="210" y="545"/>
                </a:cxn>
                <a:cxn ang="0">
                  <a:pos x="170" y="517"/>
                </a:cxn>
                <a:cxn ang="0">
                  <a:pos x="161" y="491"/>
                </a:cxn>
                <a:cxn ang="0">
                  <a:pos x="148" y="477"/>
                </a:cxn>
                <a:cxn ang="0">
                  <a:pos x="105" y="468"/>
                </a:cxn>
              </a:cxnLst>
              <a:rect l="0" t="0" r="r" b="b"/>
              <a:pathLst>
                <a:path w="687" h="545">
                  <a:moveTo>
                    <a:pt x="105" y="468"/>
                  </a:moveTo>
                  <a:lnTo>
                    <a:pt x="101" y="451"/>
                  </a:lnTo>
                  <a:lnTo>
                    <a:pt x="100" y="440"/>
                  </a:lnTo>
                  <a:lnTo>
                    <a:pt x="107" y="430"/>
                  </a:lnTo>
                  <a:lnTo>
                    <a:pt x="122" y="419"/>
                  </a:lnTo>
                  <a:lnTo>
                    <a:pt x="128" y="410"/>
                  </a:lnTo>
                  <a:lnTo>
                    <a:pt x="126" y="399"/>
                  </a:lnTo>
                  <a:lnTo>
                    <a:pt x="116" y="388"/>
                  </a:lnTo>
                  <a:lnTo>
                    <a:pt x="112" y="376"/>
                  </a:lnTo>
                  <a:lnTo>
                    <a:pt x="113" y="361"/>
                  </a:lnTo>
                  <a:lnTo>
                    <a:pt x="121" y="349"/>
                  </a:lnTo>
                  <a:lnTo>
                    <a:pt x="124" y="340"/>
                  </a:lnTo>
                  <a:lnTo>
                    <a:pt x="122" y="335"/>
                  </a:lnTo>
                  <a:lnTo>
                    <a:pt x="110" y="317"/>
                  </a:lnTo>
                  <a:lnTo>
                    <a:pt x="106" y="301"/>
                  </a:lnTo>
                  <a:lnTo>
                    <a:pt x="114" y="295"/>
                  </a:lnTo>
                  <a:lnTo>
                    <a:pt x="126" y="291"/>
                  </a:lnTo>
                  <a:lnTo>
                    <a:pt x="135" y="280"/>
                  </a:lnTo>
                  <a:lnTo>
                    <a:pt x="137" y="270"/>
                  </a:lnTo>
                  <a:lnTo>
                    <a:pt x="129" y="260"/>
                  </a:lnTo>
                  <a:lnTo>
                    <a:pt x="129" y="253"/>
                  </a:lnTo>
                  <a:lnTo>
                    <a:pt x="135" y="238"/>
                  </a:lnTo>
                  <a:lnTo>
                    <a:pt x="138" y="224"/>
                  </a:lnTo>
                  <a:lnTo>
                    <a:pt x="138" y="210"/>
                  </a:lnTo>
                  <a:lnTo>
                    <a:pt x="139" y="200"/>
                  </a:lnTo>
                  <a:lnTo>
                    <a:pt x="161" y="178"/>
                  </a:lnTo>
                  <a:lnTo>
                    <a:pt x="169" y="165"/>
                  </a:lnTo>
                  <a:lnTo>
                    <a:pt x="169" y="156"/>
                  </a:lnTo>
                  <a:lnTo>
                    <a:pt x="161" y="147"/>
                  </a:lnTo>
                  <a:lnTo>
                    <a:pt x="155" y="138"/>
                  </a:lnTo>
                  <a:lnTo>
                    <a:pt x="140" y="134"/>
                  </a:lnTo>
                  <a:lnTo>
                    <a:pt x="123" y="134"/>
                  </a:lnTo>
                  <a:lnTo>
                    <a:pt x="110" y="140"/>
                  </a:lnTo>
                  <a:lnTo>
                    <a:pt x="86" y="138"/>
                  </a:lnTo>
                  <a:lnTo>
                    <a:pt x="73" y="140"/>
                  </a:lnTo>
                  <a:lnTo>
                    <a:pt x="65" y="135"/>
                  </a:lnTo>
                  <a:lnTo>
                    <a:pt x="64" y="123"/>
                  </a:lnTo>
                  <a:lnTo>
                    <a:pt x="51" y="125"/>
                  </a:lnTo>
                  <a:lnTo>
                    <a:pt x="36" y="131"/>
                  </a:lnTo>
                  <a:lnTo>
                    <a:pt x="27" y="141"/>
                  </a:lnTo>
                  <a:lnTo>
                    <a:pt x="25" y="136"/>
                  </a:lnTo>
                  <a:lnTo>
                    <a:pt x="25" y="128"/>
                  </a:lnTo>
                  <a:lnTo>
                    <a:pt x="28" y="116"/>
                  </a:lnTo>
                  <a:lnTo>
                    <a:pt x="35" y="107"/>
                  </a:lnTo>
                  <a:lnTo>
                    <a:pt x="26" y="108"/>
                  </a:lnTo>
                  <a:lnTo>
                    <a:pt x="30" y="100"/>
                  </a:lnTo>
                  <a:lnTo>
                    <a:pt x="20" y="95"/>
                  </a:lnTo>
                  <a:lnTo>
                    <a:pt x="27" y="82"/>
                  </a:lnTo>
                  <a:lnTo>
                    <a:pt x="22" y="82"/>
                  </a:lnTo>
                  <a:lnTo>
                    <a:pt x="15" y="79"/>
                  </a:lnTo>
                  <a:lnTo>
                    <a:pt x="16" y="70"/>
                  </a:lnTo>
                  <a:lnTo>
                    <a:pt x="0" y="57"/>
                  </a:lnTo>
                  <a:lnTo>
                    <a:pt x="5" y="43"/>
                  </a:lnTo>
                  <a:lnTo>
                    <a:pt x="17" y="34"/>
                  </a:lnTo>
                  <a:lnTo>
                    <a:pt x="28" y="31"/>
                  </a:lnTo>
                  <a:lnTo>
                    <a:pt x="47" y="31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62" y="5"/>
                  </a:lnTo>
                  <a:lnTo>
                    <a:pt x="84" y="0"/>
                  </a:lnTo>
                  <a:lnTo>
                    <a:pt x="95" y="3"/>
                  </a:lnTo>
                  <a:lnTo>
                    <a:pt x="110" y="10"/>
                  </a:lnTo>
                  <a:lnTo>
                    <a:pt x="129" y="14"/>
                  </a:lnTo>
                  <a:lnTo>
                    <a:pt x="170" y="12"/>
                  </a:lnTo>
                  <a:lnTo>
                    <a:pt x="180" y="7"/>
                  </a:lnTo>
                  <a:lnTo>
                    <a:pt x="192" y="9"/>
                  </a:lnTo>
                  <a:lnTo>
                    <a:pt x="212" y="15"/>
                  </a:lnTo>
                  <a:lnTo>
                    <a:pt x="223" y="15"/>
                  </a:lnTo>
                  <a:lnTo>
                    <a:pt x="256" y="22"/>
                  </a:lnTo>
                  <a:lnTo>
                    <a:pt x="273" y="23"/>
                  </a:lnTo>
                  <a:lnTo>
                    <a:pt x="293" y="22"/>
                  </a:lnTo>
                  <a:lnTo>
                    <a:pt x="306" y="18"/>
                  </a:lnTo>
                  <a:lnTo>
                    <a:pt x="317" y="22"/>
                  </a:lnTo>
                  <a:lnTo>
                    <a:pt x="337" y="25"/>
                  </a:lnTo>
                  <a:lnTo>
                    <a:pt x="366" y="23"/>
                  </a:lnTo>
                  <a:lnTo>
                    <a:pt x="381" y="28"/>
                  </a:lnTo>
                  <a:lnTo>
                    <a:pt x="398" y="30"/>
                  </a:lnTo>
                  <a:lnTo>
                    <a:pt x="408" y="27"/>
                  </a:lnTo>
                  <a:lnTo>
                    <a:pt x="409" y="31"/>
                  </a:lnTo>
                  <a:lnTo>
                    <a:pt x="431" y="49"/>
                  </a:lnTo>
                  <a:lnTo>
                    <a:pt x="440" y="54"/>
                  </a:lnTo>
                  <a:lnTo>
                    <a:pt x="451" y="57"/>
                  </a:lnTo>
                  <a:lnTo>
                    <a:pt x="462" y="63"/>
                  </a:lnTo>
                  <a:lnTo>
                    <a:pt x="469" y="69"/>
                  </a:lnTo>
                  <a:lnTo>
                    <a:pt x="515" y="81"/>
                  </a:lnTo>
                  <a:lnTo>
                    <a:pt x="531" y="82"/>
                  </a:lnTo>
                  <a:lnTo>
                    <a:pt x="537" y="81"/>
                  </a:lnTo>
                  <a:lnTo>
                    <a:pt x="547" y="74"/>
                  </a:lnTo>
                  <a:lnTo>
                    <a:pt x="555" y="73"/>
                  </a:lnTo>
                  <a:lnTo>
                    <a:pt x="564" y="75"/>
                  </a:lnTo>
                  <a:lnTo>
                    <a:pt x="579" y="85"/>
                  </a:lnTo>
                  <a:lnTo>
                    <a:pt x="585" y="92"/>
                  </a:lnTo>
                  <a:lnTo>
                    <a:pt x="589" y="97"/>
                  </a:lnTo>
                  <a:lnTo>
                    <a:pt x="595" y="98"/>
                  </a:lnTo>
                  <a:lnTo>
                    <a:pt x="600" y="96"/>
                  </a:lnTo>
                  <a:lnTo>
                    <a:pt x="597" y="92"/>
                  </a:lnTo>
                  <a:lnTo>
                    <a:pt x="608" y="101"/>
                  </a:lnTo>
                  <a:lnTo>
                    <a:pt x="616" y="103"/>
                  </a:lnTo>
                  <a:lnTo>
                    <a:pt x="644" y="101"/>
                  </a:lnTo>
                  <a:lnTo>
                    <a:pt x="657" y="98"/>
                  </a:lnTo>
                  <a:lnTo>
                    <a:pt x="671" y="98"/>
                  </a:lnTo>
                  <a:lnTo>
                    <a:pt x="678" y="100"/>
                  </a:lnTo>
                  <a:lnTo>
                    <a:pt x="686" y="102"/>
                  </a:lnTo>
                  <a:lnTo>
                    <a:pt x="687" y="109"/>
                  </a:lnTo>
                  <a:lnTo>
                    <a:pt x="678" y="114"/>
                  </a:lnTo>
                  <a:lnTo>
                    <a:pt x="680" y="124"/>
                  </a:lnTo>
                  <a:lnTo>
                    <a:pt x="683" y="133"/>
                  </a:lnTo>
                  <a:lnTo>
                    <a:pt x="675" y="144"/>
                  </a:lnTo>
                  <a:lnTo>
                    <a:pt x="637" y="167"/>
                  </a:lnTo>
                  <a:lnTo>
                    <a:pt x="623" y="181"/>
                  </a:lnTo>
                  <a:lnTo>
                    <a:pt x="564" y="203"/>
                  </a:lnTo>
                  <a:lnTo>
                    <a:pt x="552" y="217"/>
                  </a:lnTo>
                  <a:lnTo>
                    <a:pt x="552" y="224"/>
                  </a:lnTo>
                  <a:lnTo>
                    <a:pt x="543" y="232"/>
                  </a:lnTo>
                  <a:lnTo>
                    <a:pt x="531" y="247"/>
                  </a:lnTo>
                  <a:lnTo>
                    <a:pt x="515" y="274"/>
                  </a:lnTo>
                  <a:lnTo>
                    <a:pt x="495" y="300"/>
                  </a:lnTo>
                  <a:lnTo>
                    <a:pt x="492" y="312"/>
                  </a:lnTo>
                  <a:lnTo>
                    <a:pt x="489" y="318"/>
                  </a:lnTo>
                  <a:lnTo>
                    <a:pt x="489" y="321"/>
                  </a:lnTo>
                  <a:lnTo>
                    <a:pt x="492" y="327"/>
                  </a:lnTo>
                  <a:lnTo>
                    <a:pt x="494" y="337"/>
                  </a:lnTo>
                  <a:lnTo>
                    <a:pt x="497" y="343"/>
                  </a:lnTo>
                  <a:lnTo>
                    <a:pt x="501" y="349"/>
                  </a:lnTo>
                  <a:lnTo>
                    <a:pt x="506" y="351"/>
                  </a:lnTo>
                  <a:lnTo>
                    <a:pt x="515" y="354"/>
                  </a:lnTo>
                  <a:lnTo>
                    <a:pt x="519" y="360"/>
                  </a:lnTo>
                  <a:lnTo>
                    <a:pt x="514" y="369"/>
                  </a:lnTo>
                  <a:lnTo>
                    <a:pt x="500" y="378"/>
                  </a:lnTo>
                  <a:lnTo>
                    <a:pt x="492" y="385"/>
                  </a:lnTo>
                  <a:lnTo>
                    <a:pt x="484" y="392"/>
                  </a:lnTo>
                  <a:lnTo>
                    <a:pt x="474" y="409"/>
                  </a:lnTo>
                  <a:lnTo>
                    <a:pt x="472" y="418"/>
                  </a:lnTo>
                  <a:lnTo>
                    <a:pt x="467" y="426"/>
                  </a:lnTo>
                  <a:lnTo>
                    <a:pt x="465" y="435"/>
                  </a:lnTo>
                  <a:lnTo>
                    <a:pt x="467" y="441"/>
                  </a:lnTo>
                  <a:lnTo>
                    <a:pt x="435" y="445"/>
                  </a:lnTo>
                  <a:lnTo>
                    <a:pt x="415" y="463"/>
                  </a:lnTo>
                  <a:lnTo>
                    <a:pt x="408" y="482"/>
                  </a:lnTo>
                  <a:lnTo>
                    <a:pt x="404" y="490"/>
                  </a:lnTo>
                  <a:lnTo>
                    <a:pt x="398" y="496"/>
                  </a:lnTo>
                  <a:lnTo>
                    <a:pt x="391" y="498"/>
                  </a:lnTo>
                  <a:lnTo>
                    <a:pt x="379" y="495"/>
                  </a:lnTo>
                  <a:lnTo>
                    <a:pt x="364" y="501"/>
                  </a:lnTo>
                  <a:lnTo>
                    <a:pt x="350" y="501"/>
                  </a:lnTo>
                  <a:lnTo>
                    <a:pt x="334" y="498"/>
                  </a:lnTo>
                  <a:lnTo>
                    <a:pt x="318" y="500"/>
                  </a:lnTo>
                  <a:lnTo>
                    <a:pt x="306" y="498"/>
                  </a:lnTo>
                  <a:lnTo>
                    <a:pt x="269" y="502"/>
                  </a:lnTo>
                  <a:lnTo>
                    <a:pt x="258" y="515"/>
                  </a:lnTo>
                  <a:lnTo>
                    <a:pt x="246" y="516"/>
                  </a:lnTo>
                  <a:lnTo>
                    <a:pt x="234" y="521"/>
                  </a:lnTo>
                  <a:lnTo>
                    <a:pt x="226" y="529"/>
                  </a:lnTo>
                  <a:lnTo>
                    <a:pt x="223" y="536"/>
                  </a:lnTo>
                  <a:lnTo>
                    <a:pt x="218" y="541"/>
                  </a:lnTo>
                  <a:lnTo>
                    <a:pt x="210" y="545"/>
                  </a:lnTo>
                  <a:lnTo>
                    <a:pt x="193" y="542"/>
                  </a:lnTo>
                  <a:lnTo>
                    <a:pt x="181" y="533"/>
                  </a:lnTo>
                  <a:lnTo>
                    <a:pt x="170" y="517"/>
                  </a:lnTo>
                  <a:lnTo>
                    <a:pt x="169" y="509"/>
                  </a:lnTo>
                  <a:lnTo>
                    <a:pt x="161" y="502"/>
                  </a:lnTo>
                  <a:lnTo>
                    <a:pt x="161" y="491"/>
                  </a:lnTo>
                  <a:lnTo>
                    <a:pt x="160" y="488"/>
                  </a:lnTo>
                  <a:lnTo>
                    <a:pt x="156" y="484"/>
                  </a:lnTo>
                  <a:lnTo>
                    <a:pt x="148" y="477"/>
                  </a:lnTo>
                  <a:lnTo>
                    <a:pt x="133" y="468"/>
                  </a:lnTo>
                  <a:lnTo>
                    <a:pt x="126" y="467"/>
                  </a:lnTo>
                  <a:lnTo>
                    <a:pt x="105" y="46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186"/>
            <p:cNvSpPr>
              <a:spLocks noChangeAspect="1"/>
            </p:cNvSpPr>
            <p:nvPr/>
          </p:nvSpPr>
          <p:spPr bwMode="gray">
            <a:xfrm>
              <a:off x="4820444" y="2592735"/>
              <a:ext cx="63500" cy="76200"/>
            </a:xfrm>
            <a:custGeom>
              <a:avLst/>
              <a:gdLst/>
              <a:ahLst/>
              <a:cxnLst>
                <a:cxn ang="0">
                  <a:pos x="124" y="239"/>
                </a:cxn>
                <a:cxn ang="0">
                  <a:pos x="116" y="221"/>
                </a:cxn>
                <a:cxn ang="0">
                  <a:pos x="116" y="201"/>
                </a:cxn>
                <a:cxn ang="0">
                  <a:pos x="99" y="194"/>
                </a:cxn>
                <a:cxn ang="0">
                  <a:pos x="88" y="183"/>
                </a:cxn>
                <a:cxn ang="0">
                  <a:pos x="79" y="177"/>
                </a:cxn>
                <a:cxn ang="0">
                  <a:pos x="52" y="181"/>
                </a:cxn>
                <a:cxn ang="0">
                  <a:pos x="17" y="197"/>
                </a:cxn>
                <a:cxn ang="0">
                  <a:pos x="0" y="187"/>
                </a:cxn>
                <a:cxn ang="0">
                  <a:pos x="10" y="185"/>
                </a:cxn>
                <a:cxn ang="0">
                  <a:pos x="30" y="186"/>
                </a:cxn>
                <a:cxn ang="0">
                  <a:pos x="42" y="182"/>
                </a:cxn>
                <a:cxn ang="0">
                  <a:pos x="25" y="182"/>
                </a:cxn>
                <a:cxn ang="0">
                  <a:pos x="24" y="172"/>
                </a:cxn>
                <a:cxn ang="0">
                  <a:pos x="54" y="162"/>
                </a:cxn>
                <a:cxn ang="0">
                  <a:pos x="78" y="155"/>
                </a:cxn>
                <a:cxn ang="0">
                  <a:pos x="62" y="156"/>
                </a:cxn>
                <a:cxn ang="0">
                  <a:pos x="45" y="153"/>
                </a:cxn>
                <a:cxn ang="0">
                  <a:pos x="38" y="138"/>
                </a:cxn>
                <a:cxn ang="0">
                  <a:pos x="62" y="106"/>
                </a:cxn>
                <a:cxn ang="0">
                  <a:pos x="74" y="52"/>
                </a:cxn>
                <a:cxn ang="0">
                  <a:pos x="88" y="57"/>
                </a:cxn>
                <a:cxn ang="0">
                  <a:pos x="94" y="65"/>
                </a:cxn>
                <a:cxn ang="0">
                  <a:pos x="85" y="69"/>
                </a:cxn>
                <a:cxn ang="0">
                  <a:pos x="83" y="79"/>
                </a:cxn>
                <a:cxn ang="0">
                  <a:pos x="84" y="94"/>
                </a:cxn>
                <a:cxn ang="0">
                  <a:pos x="100" y="103"/>
                </a:cxn>
                <a:cxn ang="0">
                  <a:pos x="106" y="101"/>
                </a:cxn>
                <a:cxn ang="0">
                  <a:pos x="101" y="88"/>
                </a:cxn>
                <a:cxn ang="0">
                  <a:pos x="103" y="81"/>
                </a:cxn>
                <a:cxn ang="0">
                  <a:pos x="111" y="65"/>
                </a:cxn>
                <a:cxn ang="0">
                  <a:pos x="112" y="51"/>
                </a:cxn>
                <a:cxn ang="0">
                  <a:pos x="105" y="48"/>
                </a:cxn>
                <a:cxn ang="0">
                  <a:pos x="103" y="26"/>
                </a:cxn>
                <a:cxn ang="0">
                  <a:pos x="117" y="11"/>
                </a:cxn>
                <a:cxn ang="0">
                  <a:pos x="138" y="4"/>
                </a:cxn>
                <a:cxn ang="0">
                  <a:pos x="161" y="2"/>
                </a:cxn>
                <a:cxn ang="0">
                  <a:pos x="182" y="3"/>
                </a:cxn>
                <a:cxn ang="0">
                  <a:pos x="196" y="16"/>
                </a:cxn>
                <a:cxn ang="0">
                  <a:pos x="170" y="73"/>
                </a:cxn>
                <a:cxn ang="0">
                  <a:pos x="191" y="90"/>
                </a:cxn>
                <a:cxn ang="0">
                  <a:pos x="182" y="111"/>
                </a:cxn>
                <a:cxn ang="0">
                  <a:pos x="171" y="129"/>
                </a:cxn>
                <a:cxn ang="0">
                  <a:pos x="158" y="142"/>
                </a:cxn>
                <a:cxn ang="0">
                  <a:pos x="135" y="137"/>
                </a:cxn>
                <a:cxn ang="0">
                  <a:pos x="138" y="160"/>
                </a:cxn>
                <a:cxn ang="0">
                  <a:pos x="138" y="182"/>
                </a:cxn>
                <a:cxn ang="0">
                  <a:pos x="132" y="208"/>
                </a:cxn>
                <a:cxn ang="0">
                  <a:pos x="137" y="232"/>
                </a:cxn>
              </a:cxnLst>
              <a:rect l="0" t="0" r="r" b="b"/>
              <a:pathLst>
                <a:path w="196" h="239">
                  <a:moveTo>
                    <a:pt x="137" y="239"/>
                  </a:moveTo>
                  <a:lnTo>
                    <a:pt x="124" y="239"/>
                  </a:lnTo>
                  <a:lnTo>
                    <a:pt x="117" y="232"/>
                  </a:lnTo>
                  <a:lnTo>
                    <a:pt x="116" y="221"/>
                  </a:lnTo>
                  <a:lnTo>
                    <a:pt x="117" y="212"/>
                  </a:lnTo>
                  <a:lnTo>
                    <a:pt x="116" y="201"/>
                  </a:lnTo>
                  <a:lnTo>
                    <a:pt x="107" y="196"/>
                  </a:lnTo>
                  <a:lnTo>
                    <a:pt x="99" y="194"/>
                  </a:lnTo>
                  <a:lnTo>
                    <a:pt x="90" y="189"/>
                  </a:lnTo>
                  <a:lnTo>
                    <a:pt x="88" y="183"/>
                  </a:lnTo>
                  <a:lnTo>
                    <a:pt x="85" y="183"/>
                  </a:lnTo>
                  <a:lnTo>
                    <a:pt x="79" y="177"/>
                  </a:lnTo>
                  <a:lnTo>
                    <a:pt x="64" y="178"/>
                  </a:lnTo>
                  <a:lnTo>
                    <a:pt x="52" y="181"/>
                  </a:lnTo>
                  <a:lnTo>
                    <a:pt x="37" y="191"/>
                  </a:lnTo>
                  <a:lnTo>
                    <a:pt x="17" y="197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3" y="185"/>
                  </a:lnTo>
                  <a:lnTo>
                    <a:pt x="10" y="185"/>
                  </a:lnTo>
                  <a:lnTo>
                    <a:pt x="21" y="191"/>
                  </a:lnTo>
                  <a:lnTo>
                    <a:pt x="30" y="186"/>
                  </a:lnTo>
                  <a:lnTo>
                    <a:pt x="38" y="186"/>
                  </a:lnTo>
                  <a:lnTo>
                    <a:pt x="42" y="182"/>
                  </a:lnTo>
                  <a:lnTo>
                    <a:pt x="35" y="181"/>
                  </a:lnTo>
                  <a:lnTo>
                    <a:pt x="25" y="182"/>
                  </a:lnTo>
                  <a:lnTo>
                    <a:pt x="20" y="181"/>
                  </a:lnTo>
                  <a:lnTo>
                    <a:pt x="24" y="172"/>
                  </a:lnTo>
                  <a:lnTo>
                    <a:pt x="43" y="169"/>
                  </a:lnTo>
                  <a:lnTo>
                    <a:pt x="54" y="162"/>
                  </a:lnTo>
                  <a:lnTo>
                    <a:pt x="72" y="159"/>
                  </a:lnTo>
                  <a:lnTo>
                    <a:pt x="78" y="155"/>
                  </a:lnTo>
                  <a:lnTo>
                    <a:pt x="73" y="151"/>
                  </a:lnTo>
                  <a:lnTo>
                    <a:pt x="62" y="156"/>
                  </a:lnTo>
                  <a:lnTo>
                    <a:pt x="52" y="155"/>
                  </a:lnTo>
                  <a:lnTo>
                    <a:pt x="45" y="153"/>
                  </a:lnTo>
                  <a:lnTo>
                    <a:pt x="38" y="146"/>
                  </a:lnTo>
                  <a:lnTo>
                    <a:pt x="38" y="138"/>
                  </a:lnTo>
                  <a:lnTo>
                    <a:pt x="40" y="133"/>
                  </a:lnTo>
                  <a:lnTo>
                    <a:pt x="62" y="106"/>
                  </a:lnTo>
                  <a:lnTo>
                    <a:pt x="68" y="69"/>
                  </a:lnTo>
                  <a:lnTo>
                    <a:pt x="74" y="52"/>
                  </a:lnTo>
                  <a:lnTo>
                    <a:pt x="84" y="48"/>
                  </a:lnTo>
                  <a:lnTo>
                    <a:pt x="88" y="57"/>
                  </a:lnTo>
                  <a:lnTo>
                    <a:pt x="94" y="62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85" y="69"/>
                  </a:lnTo>
                  <a:lnTo>
                    <a:pt x="84" y="73"/>
                  </a:lnTo>
                  <a:lnTo>
                    <a:pt x="83" y="79"/>
                  </a:lnTo>
                  <a:lnTo>
                    <a:pt x="84" y="90"/>
                  </a:lnTo>
                  <a:lnTo>
                    <a:pt x="84" y="94"/>
                  </a:lnTo>
                  <a:lnTo>
                    <a:pt x="89" y="100"/>
                  </a:lnTo>
                  <a:lnTo>
                    <a:pt x="100" y="103"/>
                  </a:lnTo>
                  <a:lnTo>
                    <a:pt x="105" y="103"/>
                  </a:lnTo>
                  <a:lnTo>
                    <a:pt x="106" y="101"/>
                  </a:lnTo>
                  <a:lnTo>
                    <a:pt x="105" y="94"/>
                  </a:lnTo>
                  <a:lnTo>
                    <a:pt x="101" y="88"/>
                  </a:lnTo>
                  <a:lnTo>
                    <a:pt x="100" y="83"/>
                  </a:lnTo>
                  <a:lnTo>
                    <a:pt x="103" y="81"/>
                  </a:lnTo>
                  <a:lnTo>
                    <a:pt x="110" y="76"/>
                  </a:lnTo>
                  <a:lnTo>
                    <a:pt x="111" y="65"/>
                  </a:lnTo>
                  <a:lnTo>
                    <a:pt x="116" y="53"/>
                  </a:lnTo>
                  <a:lnTo>
                    <a:pt x="112" y="51"/>
                  </a:lnTo>
                  <a:lnTo>
                    <a:pt x="106" y="51"/>
                  </a:lnTo>
                  <a:lnTo>
                    <a:pt x="105" y="48"/>
                  </a:lnTo>
                  <a:lnTo>
                    <a:pt x="102" y="31"/>
                  </a:lnTo>
                  <a:lnTo>
                    <a:pt x="103" y="26"/>
                  </a:lnTo>
                  <a:lnTo>
                    <a:pt x="108" y="19"/>
                  </a:lnTo>
                  <a:lnTo>
                    <a:pt x="117" y="11"/>
                  </a:lnTo>
                  <a:lnTo>
                    <a:pt x="128" y="6"/>
                  </a:lnTo>
                  <a:lnTo>
                    <a:pt x="138" y="4"/>
                  </a:lnTo>
                  <a:lnTo>
                    <a:pt x="151" y="6"/>
                  </a:lnTo>
                  <a:lnTo>
                    <a:pt x="161" y="2"/>
                  </a:lnTo>
                  <a:lnTo>
                    <a:pt x="173" y="0"/>
                  </a:lnTo>
                  <a:lnTo>
                    <a:pt x="182" y="3"/>
                  </a:lnTo>
                  <a:lnTo>
                    <a:pt x="191" y="10"/>
                  </a:lnTo>
                  <a:lnTo>
                    <a:pt x="196" y="16"/>
                  </a:lnTo>
                  <a:lnTo>
                    <a:pt x="186" y="62"/>
                  </a:lnTo>
                  <a:lnTo>
                    <a:pt x="170" y="73"/>
                  </a:lnTo>
                  <a:lnTo>
                    <a:pt x="172" y="81"/>
                  </a:lnTo>
                  <a:lnTo>
                    <a:pt x="191" y="90"/>
                  </a:lnTo>
                  <a:lnTo>
                    <a:pt x="189" y="101"/>
                  </a:lnTo>
                  <a:lnTo>
                    <a:pt x="182" y="111"/>
                  </a:lnTo>
                  <a:lnTo>
                    <a:pt x="172" y="118"/>
                  </a:lnTo>
                  <a:lnTo>
                    <a:pt x="171" y="129"/>
                  </a:lnTo>
                  <a:lnTo>
                    <a:pt x="166" y="140"/>
                  </a:lnTo>
                  <a:lnTo>
                    <a:pt x="158" y="142"/>
                  </a:lnTo>
                  <a:lnTo>
                    <a:pt x="145" y="137"/>
                  </a:lnTo>
                  <a:lnTo>
                    <a:pt x="135" y="137"/>
                  </a:lnTo>
                  <a:lnTo>
                    <a:pt x="134" y="145"/>
                  </a:lnTo>
                  <a:lnTo>
                    <a:pt x="138" y="160"/>
                  </a:lnTo>
                  <a:lnTo>
                    <a:pt x="139" y="170"/>
                  </a:lnTo>
                  <a:lnTo>
                    <a:pt x="138" y="182"/>
                  </a:lnTo>
                  <a:lnTo>
                    <a:pt x="138" y="201"/>
                  </a:lnTo>
                  <a:lnTo>
                    <a:pt x="132" y="208"/>
                  </a:lnTo>
                  <a:lnTo>
                    <a:pt x="132" y="215"/>
                  </a:lnTo>
                  <a:lnTo>
                    <a:pt x="137" y="232"/>
                  </a:lnTo>
                  <a:lnTo>
                    <a:pt x="137" y="2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187"/>
            <p:cNvSpPr>
              <a:spLocks noChangeAspect="1"/>
            </p:cNvSpPr>
            <p:nvPr/>
          </p:nvSpPr>
          <p:spPr bwMode="gray">
            <a:xfrm>
              <a:off x="4598194" y="2888010"/>
              <a:ext cx="55563" cy="112713"/>
            </a:xfrm>
            <a:custGeom>
              <a:avLst/>
              <a:gdLst/>
              <a:ahLst/>
              <a:cxnLst>
                <a:cxn ang="0">
                  <a:pos x="109" y="328"/>
                </a:cxn>
                <a:cxn ang="0">
                  <a:pos x="115" y="307"/>
                </a:cxn>
                <a:cxn ang="0">
                  <a:pos x="136" y="287"/>
                </a:cxn>
                <a:cxn ang="0">
                  <a:pos x="124" y="265"/>
                </a:cxn>
                <a:cxn ang="0">
                  <a:pos x="121" y="238"/>
                </a:cxn>
                <a:cxn ang="0">
                  <a:pos x="132" y="217"/>
                </a:cxn>
                <a:cxn ang="0">
                  <a:pos x="118" y="194"/>
                </a:cxn>
                <a:cxn ang="0">
                  <a:pos x="122" y="172"/>
                </a:cxn>
                <a:cxn ang="0">
                  <a:pos x="143" y="157"/>
                </a:cxn>
                <a:cxn ang="0">
                  <a:pos x="137" y="137"/>
                </a:cxn>
                <a:cxn ang="0">
                  <a:pos x="143" y="115"/>
                </a:cxn>
                <a:cxn ang="0">
                  <a:pos x="146" y="87"/>
                </a:cxn>
                <a:cxn ang="0">
                  <a:pos x="169" y="55"/>
                </a:cxn>
                <a:cxn ang="0">
                  <a:pos x="177" y="33"/>
                </a:cxn>
                <a:cxn ang="0">
                  <a:pos x="163" y="15"/>
                </a:cxn>
                <a:cxn ang="0">
                  <a:pos x="131" y="11"/>
                </a:cxn>
                <a:cxn ang="0">
                  <a:pos x="94" y="15"/>
                </a:cxn>
                <a:cxn ang="0">
                  <a:pos x="73" y="12"/>
                </a:cxn>
                <a:cxn ang="0">
                  <a:pos x="59" y="2"/>
                </a:cxn>
                <a:cxn ang="0">
                  <a:pos x="35" y="18"/>
                </a:cxn>
                <a:cxn ang="0">
                  <a:pos x="45" y="74"/>
                </a:cxn>
                <a:cxn ang="0">
                  <a:pos x="38" y="104"/>
                </a:cxn>
                <a:cxn ang="0">
                  <a:pos x="32" y="129"/>
                </a:cxn>
                <a:cxn ang="0">
                  <a:pos x="28" y="155"/>
                </a:cxn>
                <a:cxn ang="0">
                  <a:pos x="16" y="184"/>
                </a:cxn>
                <a:cxn ang="0">
                  <a:pos x="3" y="220"/>
                </a:cxn>
                <a:cxn ang="0">
                  <a:pos x="1" y="238"/>
                </a:cxn>
                <a:cxn ang="0">
                  <a:pos x="18" y="259"/>
                </a:cxn>
                <a:cxn ang="0">
                  <a:pos x="40" y="253"/>
                </a:cxn>
                <a:cxn ang="0">
                  <a:pos x="36" y="262"/>
                </a:cxn>
                <a:cxn ang="0">
                  <a:pos x="35" y="290"/>
                </a:cxn>
                <a:cxn ang="0">
                  <a:pos x="36" y="319"/>
                </a:cxn>
                <a:cxn ang="0">
                  <a:pos x="29" y="340"/>
                </a:cxn>
                <a:cxn ang="0">
                  <a:pos x="32" y="355"/>
                </a:cxn>
                <a:cxn ang="0">
                  <a:pos x="55" y="352"/>
                </a:cxn>
                <a:cxn ang="0">
                  <a:pos x="76" y="356"/>
                </a:cxn>
                <a:cxn ang="0">
                  <a:pos x="97" y="352"/>
                </a:cxn>
                <a:cxn ang="0">
                  <a:pos x="113" y="345"/>
                </a:cxn>
              </a:cxnLst>
              <a:rect l="0" t="0" r="r" b="b"/>
              <a:pathLst>
                <a:path w="177" h="356">
                  <a:moveTo>
                    <a:pt x="113" y="345"/>
                  </a:moveTo>
                  <a:lnTo>
                    <a:pt x="109" y="328"/>
                  </a:lnTo>
                  <a:lnTo>
                    <a:pt x="108" y="317"/>
                  </a:lnTo>
                  <a:lnTo>
                    <a:pt x="115" y="307"/>
                  </a:lnTo>
                  <a:lnTo>
                    <a:pt x="130" y="296"/>
                  </a:lnTo>
                  <a:lnTo>
                    <a:pt x="136" y="287"/>
                  </a:lnTo>
                  <a:lnTo>
                    <a:pt x="134" y="275"/>
                  </a:lnTo>
                  <a:lnTo>
                    <a:pt x="124" y="265"/>
                  </a:lnTo>
                  <a:lnTo>
                    <a:pt x="120" y="253"/>
                  </a:lnTo>
                  <a:lnTo>
                    <a:pt x="121" y="238"/>
                  </a:lnTo>
                  <a:lnTo>
                    <a:pt x="129" y="226"/>
                  </a:lnTo>
                  <a:lnTo>
                    <a:pt x="132" y="217"/>
                  </a:lnTo>
                  <a:lnTo>
                    <a:pt x="130" y="212"/>
                  </a:lnTo>
                  <a:lnTo>
                    <a:pt x="118" y="194"/>
                  </a:lnTo>
                  <a:lnTo>
                    <a:pt x="114" y="178"/>
                  </a:lnTo>
                  <a:lnTo>
                    <a:pt x="122" y="172"/>
                  </a:lnTo>
                  <a:lnTo>
                    <a:pt x="134" y="168"/>
                  </a:lnTo>
                  <a:lnTo>
                    <a:pt x="143" y="157"/>
                  </a:lnTo>
                  <a:lnTo>
                    <a:pt x="145" y="147"/>
                  </a:lnTo>
                  <a:lnTo>
                    <a:pt x="137" y="137"/>
                  </a:lnTo>
                  <a:lnTo>
                    <a:pt x="137" y="130"/>
                  </a:lnTo>
                  <a:lnTo>
                    <a:pt x="143" y="115"/>
                  </a:lnTo>
                  <a:lnTo>
                    <a:pt x="146" y="101"/>
                  </a:lnTo>
                  <a:lnTo>
                    <a:pt x="146" y="87"/>
                  </a:lnTo>
                  <a:lnTo>
                    <a:pt x="147" y="77"/>
                  </a:lnTo>
                  <a:lnTo>
                    <a:pt x="169" y="55"/>
                  </a:lnTo>
                  <a:lnTo>
                    <a:pt x="177" y="42"/>
                  </a:lnTo>
                  <a:lnTo>
                    <a:pt x="177" y="33"/>
                  </a:lnTo>
                  <a:lnTo>
                    <a:pt x="169" y="24"/>
                  </a:lnTo>
                  <a:lnTo>
                    <a:pt x="163" y="15"/>
                  </a:lnTo>
                  <a:lnTo>
                    <a:pt x="148" y="11"/>
                  </a:lnTo>
                  <a:lnTo>
                    <a:pt x="131" y="11"/>
                  </a:lnTo>
                  <a:lnTo>
                    <a:pt x="118" y="17"/>
                  </a:lnTo>
                  <a:lnTo>
                    <a:pt x="94" y="15"/>
                  </a:lnTo>
                  <a:lnTo>
                    <a:pt x="81" y="17"/>
                  </a:lnTo>
                  <a:lnTo>
                    <a:pt x="73" y="12"/>
                  </a:lnTo>
                  <a:lnTo>
                    <a:pt x="72" y="0"/>
                  </a:lnTo>
                  <a:lnTo>
                    <a:pt x="59" y="2"/>
                  </a:lnTo>
                  <a:lnTo>
                    <a:pt x="44" y="8"/>
                  </a:lnTo>
                  <a:lnTo>
                    <a:pt x="35" y="18"/>
                  </a:lnTo>
                  <a:lnTo>
                    <a:pt x="44" y="63"/>
                  </a:lnTo>
                  <a:lnTo>
                    <a:pt x="45" y="74"/>
                  </a:lnTo>
                  <a:lnTo>
                    <a:pt x="41" y="81"/>
                  </a:lnTo>
                  <a:lnTo>
                    <a:pt x="38" y="104"/>
                  </a:lnTo>
                  <a:lnTo>
                    <a:pt x="35" y="113"/>
                  </a:lnTo>
                  <a:lnTo>
                    <a:pt x="32" y="129"/>
                  </a:lnTo>
                  <a:lnTo>
                    <a:pt x="30" y="144"/>
                  </a:lnTo>
                  <a:lnTo>
                    <a:pt x="28" y="155"/>
                  </a:lnTo>
                  <a:lnTo>
                    <a:pt x="22" y="173"/>
                  </a:lnTo>
                  <a:lnTo>
                    <a:pt x="16" y="184"/>
                  </a:lnTo>
                  <a:lnTo>
                    <a:pt x="3" y="203"/>
                  </a:lnTo>
                  <a:lnTo>
                    <a:pt x="3" y="220"/>
                  </a:lnTo>
                  <a:lnTo>
                    <a:pt x="0" y="235"/>
                  </a:lnTo>
                  <a:lnTo>
                    <a:pt x="1" y="238"/>
                  </a:lnTo>
                  <a:lnTo>
                    <a:pt x="8" y="243"/>
                  </a:lnTo>
                  <a:lnTo>
                    <a:pt x="18" y="259"/>
                  </a:lnTo>
                  <a:lnTo>
                    <a:pt x="25" y="255"/>
                  </a:lnTo>
                  <a:lnTo>
                    <a:pt x="40" y="253"/>
                  </a:lnTo>
                  <a:lnTo>
                    <a:pt x="39" y="258"/>
                  </a:lnTo>
                  <a:lnTo>
                    <a:pt x="36" y="262"/>
                  </a:lnTo>
                  <a:lnTo>
                    <a:pt x="38" y="277"/>
                  </a:lnTo>
                  <a:lnTo>
                    <a:pt x="35" y="290"/>
                  </a:lnTo>
                  <a:lnTo>
                    <a:pt x="36" y="296"/>
                  </a:lnTo>
                  <a:lnTo>
                    <a:pt x="36" y="319"/>
                  </a:lnTo>
                  <a:lnTo>
                    <a:pt x="35" y="328"/>
                  </a:lnTo>
                  <a:lnTo>
                    <a:pt x="29" y="340"/>
                  </a:lnTo>
                  <a:lnTo>
                    <a:pt x="29" y="351"/>
                  </a:lnTo>
                  <a:lnTo>
                    <a:pt x="32" y="355"/>
                  </a:lnTo>
                  <a:lnTo>
                    <a:pt x="43" y="352"/>
                  </a:lnTo>
                  <a:lnTo>
                    <a:pt x="55" y="352"/>
                  </a:lnTo>
                  <a:lnTo>
                    <a:pt x="67" y="352"/>
                  </a:lnTo>
                  <a:lnTo>
                    <a:pt x="76" y="356"/>
                  </a:lnTo>
                  <a:lnTo>
                    <a:pt x="87" y="356"/>
                  </a:lnTo>
                  <a:lnTo>
                    <a:pt x="97" y="352"/>
                  </a:lnTo>
                  <a:lnTo>
                    <a:pt x="104" y="348"/>
                  </a:lnTo>
                  <a:lnTo>
                    <a:pt x="113" y="34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188"/>
            <p:cNvSpPr>
              <a:spLocks noChangeAspect="1"/>
            </p:cNvSpPr>
            <p:nvPr/>
          </p:nvSpPr>
          <p:spPr bwMode="gray">
            <a:xfrm>
              <a:off x="4863306" y="2549872"/>
              <a:ext cx="155575" cy="207963"/>
            </a:xfrm>
            <a:custGeom>
              <a:avLst/>
              <a:gdLst/>
              <a:ahLst/>
              <a:cxnLst>
                <a:cxn ang="0">
                  <a:pos x="271" y="68"/>
                </a:cxn>
                <a:cxn ang="0">
                  <a:pos x="255" y="55"/>
                </a:cxn>
                <a:cxn ang="0">
                  <a:pos x="228" y="50"/>
                </a:cxn>
                <a:cxn ang="0">
                  <a:pos x="211" y="39"/>
                </a:cxn>
                <a:cxn ang="0">
                  <a:pos x="196" y="6"/>
                </a:cxn>
                <a:cxn ang="0">
                  <a:pos x="158" y="0"/>
                </a:cxn>
                <a:cxn ang="0">
                  <a:pos x="164" y="31"/>
                </a:cxn>
                <a:cxn ang="0">
                  <a:pos x="148" y="55"/>
                </a:cxn>
                <a:cxn ang="0">
                  <a:pos x="161" y="71"/>
                </a:cxn>
                <a:cxn ang="0">
                  <a:pos x="159" y="87"/>
                </a:cxn>
                <a:cxn ang="0">
                  <a:pos x="145" y="106"/>
                </a:cxn>
                <a:cxn ang="0">
                  <a:pos x="142" y="142"/>
                </a:cxn>
                <a:cxn ang="0">
                  <a:pos x="123" y="137"/>
                </a:cxn>
                <a:cxn ang="0">
                  <a:pos x="72" y="117"/>
                </a:cxn>
                <a:cxn ang="0">
                  <a:pos x="62" y="140"/>
                </a:cxn>
                <a:cxn ang="0">
                  <a:pos x="86" y="160"/>
                </a:cxn>
                <a:cxn ang="0">
                  <a:pos x="54" y="200"/>
                </a:cxn>
                <a:cxn ang="0">
                  <a:pos x="57" y="239"/>
                </a:cxn>
                <a:cxn ang="0">
                  <a:pos x="34" y="278"/>
                </a:cxn>
                <a:cxn ang="0">
                  <a:pos x="2" y="283"/>
                </a:cxn>
                <a:cxn ang="0">
                  <a:pos x="6" y="339"/>
                </a:cxn>
                <a:cxn ang="0">
                  <a:pos x="5" y="377"/>
                </a:cxn>
                <a:cxn ang="0">
                  <a:pos x="17" y="410"/>
                </a:cxn>
                <a:cxn ang="0">
                  <a:pos x="12" y="445"/>
                </a:cxn>
                <a:cxn ang="0">
                  <a:pos x="17" y="479"/>
                </a:cxn>
                <a:cxn ang="0">
                  <a:pos x="61" y="508"/>
                </a:cxn>
                <a:cxn ang="0">
                  <a:pos x="96" y="561"/>
                </a:cxn>
                <a:cxn ang="0">
                  <a:pos x="86" y="636"/>
                </a:cxn>
                <a:cxn ang="0">
                  <a:pos x="156" y="635"/>
                </a:cxn>
                <a:cxn ang="0">
                  <a:pos x="212" y="644"/>
                </a:cxn>
                <a:cxn ang="0">
                  <a:pos x="242" y="657"/>
                </a:cxn>
                <a:cxn ang="0">
                  <a:pos x="276" y="652"/>
                </a:cxn>
                <a:cxn ang="0">
                  <a:pos x="346" y="631"/>
                </a:cxn>
                <a:cxn ang="0">
                  <a:pos x="384" y="638"/>
                </a:cxn>
                <a:cxn ang="0">
                  <a:pos x="381" y="587"/>
                </a:cxn>
                <a:cxn ang="0">
                  <a:pos x="427" y="552"/>
                </a:cxn>
                <a:cxn ang="0">
                  <a:pos x="389" y="506"/>
                </a:cxn>
                <a:cxn ang="0">
                  <a:pos x="349" y="440"/>
                </a:cxn>
                <a:cxn ang="0">
                  <a:pos x="329" y="411"/>
                </a:cxn>
                <a:cxn ang="0">
                  <a:pos x="368" y="405"/>
                </a:cxn>
                <a:cxn ang="0">
                  <a:pos x="447" y="366"/>
                </a:cxn>
                <a:cxn ang="0">
                  <a:pos x="474" y="367"/>
                </a:cxn>
                <a:cxn ang="0">
                  <a:pos x="490" y="320"/>
                </a:cxn>
                <a:cxn ang="0">
                  <a:pos x="470" y="262"/>
                </a:cxn>
                <a:cxn ang="0">
                  <a:pos x="463" y="205"/>
                </a:cxn>
                <a:cxn ang="0">
                  <a:pos x="458" y="162"/>
                </a:cxn>
                <a:cxn ang="0">
                  <a:pos x="448" y="106"/>
                </a:cxn>
                <a:cxn ang="0">
                  <a:pos x="405" y="73"/>
                </a:cxn>
                <a:cxn ang="0">
                  <a:pos x="387" y="55"/>
                </a:cxn>
                <a:cxn ang="0">
                  <a:pos x="351" y="60"/>
                </a:cxn>
                <a:cxn ang="0">
                  <a:pos x="361" y="41"/>
                </a:cxn>
                <a:cxn ang="0">
                  <a:pos x="330" y="72"/>
                </a:cxn>
                <a:cxn ang="0">
                  <a:pos x="299" y="88"/>
                </a:cxn>
                <a:cxn ang="0">
                  <a:pos x="261" y="88"/>
                </a:cxn>
              </a:cxnLst>
              <a:rect l="0" t="0" r="r" b="b"/>
              <a:pathLst>
                <a:path w="490" h="659">
                  <a:moveTo>
                    <a:pt x="261" y="88"/>
                  </a:moveTo>
                  <a:lnTo>
                    <a:pt x="260" y="83"/>
                  </a:lnTo>
                  <a:lnTo>
                    <a:pt x="264" y="73"/>
                  </a:lnTo>
                  <a:lnTo>
                    <a:pt x="271" y="68"/>
                  </a:lnTo>
                  <a:lnTo>
                    <a:pt x="276" y="62"/>
                  </a:lnTo>
                  <a:lnTo>
                    <a:pt x="276" y="52"/>
                  </a:lnTo>
                  <a:lnTo>
                    <a:pt x="272" y="49"/>
                  </a:lnTo>
                  <a:lnTo>
                    <a:pt x="255" y="55"/>
                  </a:lnTo>
                  <a:lnTo>
                    <a:pt x="249" y="55"/>
                  </a:lnTo>
                  <a:lnTo>
                    <a:pt x="244" y="49"/>
                  </a:lnTo>
                  <a:lnTo>
                    <a:pt x="233" y="44"/>
                  </a:lnTo>
                  <a:lnTo>
                    <a:pt x="228" y="50"/>
                  </a:lnTo>
                  <a:lnTo>
                    <a:pt x="223" y="50"/>
                  </a:lnTo>
                  <a:lnTo>
                    <a:pt x="222" y="42"/>
                  </a:lnTo>
                  <a:lnTo>
                    <a:pt x="215" y="42"/>
                  </a:lnTo>
                  <a:lnTo>
                    <a:pt x="211" y="39"/>
                  </a:lnTo>
                  <a:lnTo>
                    <a:pt x="217" y="31"/>
                  </a:lnTo>
                  <a:lnTo>
                    <a:pt x="217" y="22"/>
                  </a:lnTo>
                  <a:lnTo>
                    <a:pt x="212" y="11"/>
                  </a:lnTo>
                  <a:lnTo>
                    <a:pt x="196" y="6"/>
                  </a:lnTo>
                  <a:lnTo>
                    <a:pt x="189" y="7"/>
                  </a:lnTo>
                  <a:lnTo>
                    <a:pt x="190" y="2"/>
                  </a:lnTo>
                  <a:lnTo>
                    <a:pt x="182" y="6"/>
                  </a:lnTo>
                  <a:lnTo>
                    <a:pt x="158" y="0"/>
                  </a:lnTo>
                  <a:lnTo>
                    <a:pt x="150" y="1"/>
                  </a:lnTo>
                  <a:lnTo>
                    <a:pt x="150" y="11"/>
                  </a:lnTo>
                  <a:lnTo>
                    <a:pt x="158" y="25"/>
                  </a:lnTo>
                  <a:lnTo>
                    <a:pt x="164" y="31"/>
                  </a:lnTo>
                  <a:lnTo>
                    <a:pt x="167" y="38"/>
                  </a:lnTo>
                  <a:lnTo>
                    <a:pt x="153" y="46"/>
                  </a:lnTo>
                  <a:lnTo>
                    <a:pt x="152" y="50"/>
                  </a:lnTo>
                  <a:lnTo>
                    <a:pt x="148" y="55"/>
                  </a:lnTo>
                  <a:lnTo>
                    <a:pt x="155" y="55"/>
                  </a:lnTo>
                  <a:lnTo>
                    <a:pt x="159" y="58"/>
                  </a:lnTo>
                  <a:lnTo>
                    <a:pt x="157" y="65"/>
                  </a:lnTo>
                  <a:lnTo>
                    <a:pt x="161" y="71"/>
                  </a:lnTo>
                  <a:lnTo>
                    <a:pt x="166" y="74"/>
                  </a:lnTo>
                  <a:lnTo>
                    <a:pt x="164" y="78"/>
                  </a:lnTo>
                  <a:lnTo>
                    <a:pt x="159" y="79"/>
                  </a:lnTo>
                  <a:lnTo>
                    <a:pt x="159" y="87"/>
                  </a:lnTo>
                  <a:lnTo>
                    <a:pt x="172" y="97"/>
                  </a:lnTo>
                  <a:lnTo>
                    <a:pt x="170" y="99"/>
                  </a:lnTo>
                  <a:lnTo>
                    <a:pt x="148" y="99"/>
                  </a:lnTo>
                  <a:lnTo>
                    <a:pt x="145" y="106"/>
                  </a:lnTo>
                  <a:lnTo>
                    <a:pt x="142" y="110"/>
                  </a:lnTo>
                  <a:lnTo>
                    <a:pt x="142" y="128"/>
                  </a:lnTo>
                  <a:lnTo>
                    <a:pt x="148" y="148"/>
                  </a:lnTo>
                  <a:lnTo>
                    <a:pt x="142" y="142"/>
                  </a:lnTo>
                  <a:lnTo>
                    <a:pt x="137" y="128"/>
                  </a:lnTo>
                  <a:lnTo>
                    <a:pt x="130" y="126"/>
                  </a:lnTo>
                  <a:lnTo>
                    <a:pt x="129" y="137"/>
                  </a:lnTo>
                  <a:lnTo>
                    <a:pt x="123" y="137"/>
                  </a:lnTo>
                  <a:lnTo>
                    <a:pt x="120" y="125"/>
                  </a:lnTo>
                  <a:lnTo>
                    <a:pt x="115" y="115"/>
                  </a:lnTo>
                  <a:lnTo>
                    <a:pt x="99" y="113"/>
                  </a:lnTo>
                  <a:lnTo>
                    <a:pt x="72" y="117"/>
                  </a:lnTo>
                  <a:lnTo>
                    <a:pt x="69" y="126"/>
                  </a:lnTo>
                  <a:lnTo>
                    <a:pt x="65" y="130"/>
                  </a:lnTo>
                  <a:lnTo>
                    <a:pt x="61" y="137"/>
                  </a:lnTo>
                  <a:lnTo>
                    <a:pt x="62" y="140"/>
                  </a:lnTo>
                  <a:lnTo>
                    <a:pt x="73" y="142"/>
                  </a:lnTo>
                  <a:lnTo>
                    <a:pt x="78" y="146"/>
                  </a:lnTo>
                  <a:lnTo>
                    <a:pt x="83" y="152"/>
                  </a:lnTo>
                  <a:lnTo>
                    <a:pt x="86" y="160"/>
                  </a:lnTo>
                  <a:lnTo>
                    <a:pt x="83" y="159"/>
                  </a:lnTo>
                  <a:lnTo>
                    <a:pt x="78" y="151"/>
                  </a:lnTo>
                  <a:lnTo>
                    <a:pt x="64" y="154"/>
                  </a:lnTo>
                  <a:lnTo>
                    <a:pt x="54" y="200"/>
                  </a:lnTo>
                  <a:lnTo>
                    <a:pt x="38" y="211"/>
                  </a:lnTo>
                  <a:lnTo>
                    <a:pt x="40" y="219"/>
                  </a:lnTo>
                  <a:lnTo>
                    <a:pt x="59" y="228"/>
                  </a:lnTo>
                  <a:lnTo>
                    <a:pt x="57" y="239"/>
                  </a:lnTo>
                  <a:lnTo>
                    <a:pt x="50" y="249"/>
                  </a:lnTo>
                  <a:lnTo>
                    <a:pt x="40" y="256"/>
                  </a:lnTo>
                  <a:lnTo>
                    <a:pt x="39" y="267"/>
                  </a:lnTo>
                  <a:lnTo>
                    <a:pt x="34" y="278"/>
                  </a:lnTo>
                  <a:lnTo>
                    <a:pt x="26" y="280"/>
                  </a:lnTo>
                  <a:lnTo>
                    <a:pt x="13" y="275"/>
                  </a:lnTo>
                  <a:lnTo>
                    <a:pt x="3" y="275"/>
                  </a:lnTo>
                  <a:lnTo>
                    <a:pt x="2" y="283"/>
                  </a:lnTo>
                  <a:lnTo>
                    <a:pt x="6" y="298"/>
                  </a:lnTo>
                  <a:lnTo>
                    <a:pt x="7" y="308"/>
                  </a:lnTo>
                  <a:lnTo>
                    <a:pt x="6" y="320"/>
                  </a:lnTo>
                  <a:lnTo>
                    <a:pt x="6" y="339"/>
                  </a:lnTo>
                  <a:lnTo>
                    <a:pt x="0" y="346"/>
                  </a:lnTo>
                  <a:lnTo>
                    <a:pt x="0" y="353"/>
                  </a:lnTo>
                  <a:lnTo>
                    <a:pt x="5" y="370"/>
                  </a:lnTo>
                  <a:lnTo>
                    <a:pt x="5" y="377"/>
                  </a:lnTo>
                  <a:lnTo>
                    <a:pt x="10" y="383"/>
                  </a:lnTo>
                  <a:lnTo>
                    <a:pt x="11" y="394"/>
                  </a:lnTo>
                  <a:lnTo>
                    <a:pt x="17" y="402"/>
                  </a:lnTo>
                  <a:lnTo>
                    <a:pt x="17" y="410"/>
                  </a:lnTo>
                  <a:lnTo>
                    <a:pt x="6" y="427"/>
                  </a:lnTo>
                  <a:lnTo>
                    <a:pt x="14" y="431"/>
                  </a:lnTo>
                  <a:lnTo>
                    <a:pt x="12" y="438"/>
                  </a:lnTo>
                  <a:lnTo>
                    <a:pt x="12" y="445"/>
                  </a:lnTo>
                  <a:lnTo>
                    <a:pt x="17" y="453"/>
                  </a:lnTo>
                  <a:lnTo>
                    <a:pt x="21" y="460"/>
                  </a:lnTo>
                  <a:lnTo>
                    <a:pt x="22" y="472"/>
                  </a:lnTo>
                  <a:lnTo>
                    <a:pt x="17" y="479"/>
                  </a:lnTo>
                  <a:lnTo>
                    <a:pt x="29" y="490"/>
                  </a:lnTo>
                  <a:lnTo>
                    <a:pt x="37" y="496"/>
                  </a:lnTo>
                  <a:lnTo>
                    <a:pt x="43" y="507"/>
                  </a:lnTo>
                  <a:lnTo>
                    <a:pt x="61" y="508"/>
                  </a:lnTo>
                  <a:lnTo>
                    <a:pt x="102" y="520"/>
                  </a:lnTo>
                  <a:lnTo>
                    <a:pt x="115" y="526"/>
                  </a:lnTo>
                  <a:lnTo>
                    <a:pt x="113" y="538"/>
                  </a:lnTo>
                  <a:lnTo>
                    <a:pt x="96" y="561"/>
                  </a:lnTo>
                  <a:lnTo>
                    <a:pt x="93" y="573"/>
                  </a:lnTo>
                  <a:lnTo>
                    <a:pt x="86" y="598"/>
                  </a:lnTo>
                  <a:lnTo>
                    <a:pt x="84" y="626"/>
                  </a:lnTo>
                  <a:lnTo>
                    <a:pt x="86" y="636"/>
                  </a:lnTo>
                  <a:lnTo>
                    <a:pt x="88" y="638"/>
                  </a:lnTo>
                  <a:lnTo>
                    <a:pt x="94" y="644"/>
                  </a:lnTo>
                  <a:lnTo>
                    <a:pt x="130" y="639"/>
                  </a:lnTo>
                  <a:lnTo>
                    <a:pt x="156" y="635"/>
                  </a:lnTo>
                  <a:lnTo>
                    <a:pt x="175" y="639"/>
                  </a:lnTo>
                  <a:lnTo>
                    <a:pt x="193" y="648"/>
                  </a:lnTo>
                  <a:lnTo>
                    <a:pt x="204" y="644"/>
                  </a:lnTo>
                  <a:lnTo>
                    <a:pt x="212" y="644"/>
                  </a:lnTo>
                  <a:lnTo>
                    <a:pt x="221" y="646"/>
                  </a:lnTo>
                  <a:lnTo>
                    <a:pt x="227" y="654"/>
                  </a:lnTo>
                  <a:lnTo>
                    <a:pt x="237" y="659"/>
                  </a:lnTo>
                  <a:lnTo>
                    <a:pt x="242" y="657"/>
                  </a:lnTo>
                  <a:lnTo>
                    <a:pt x="244" y="649"/>
                  </a:lnTo>
                  <a:lnTo>
                    <a:pt x="252" y="643"/>
                  </a:lnTo>
                  <a:lnTo>
                    <a:pt x="263" y="644"/>
                  </a:lnTo>
                  <a:lnTo>
                    <a:pt x="276" y="652"/>
                  </a:lnTo>
                  <a:lnTo>
                    <a:pt x="290" y="652"/>
                  </a:lnTo>
                  <a:lnTo>
                    <a:pt x="309" y="639"/>
                  </a:lnTo>
                  <a:lnTo>
                    <a:pt x="342" y="636"/>
                  </a:lnTo>
                  <a:lnTo>
                    <a:pt x="346" y="631"/>
                  </a:lnTo>
                  <a:lnTo>
                    <a:pt x="357" y="635"/>
                  </a:lnTo>
                  <a:lnTo>
                    <a:pt x="372" y="635"/>
                  </a:lnTo>
                  <a:lnTo>
                    <a:pt x="377" y="642"/>
                  </a:lnTo>
                  <a:lnTo>
                    <a:pt x="384" y="638"/>
                  </a:lnTo>
                  <a:lnTo>
                    <a:pt x="384" y="631"/>
                  </a:lnTo>
                  <a:lnTo>
                    <a:pt x="377" y="615"/>
                  </a:lnTo>
                  <a:lnTo>
                    <a:pt x="376" y="599"/>
                  </a:lnTo>
                  <a:lnTo>
                    <a:pt x="381" y="587"/>
                  </a:lnTo>
                  <a:lnTo>
                    <a:pt x="403" y="578"/>
                  </a:lnTo>
                  <a:lnTo>
                    <a:pt x="406" y="568"/>
                  </a:lnTo>
                  <a:lnTo>
                    <a:pt x="410" y="560"/>
                  </a:lnTo>
                  <a:lnTo>
                    <a:pt x="427" y="552"/>
                  </a:lnTo>
                  <a:lnTo>
                    <a:pt x="428" y="545"/>
                  </a:lnTo>
                  <a:lnTo>
                    <a:pt x="425" y="539"/>
                  </a:lnTo>
                  <a:lnTo>
                    <a:pt x="399" y="519"/>
                  </a:lnTo>
                  <a:lnTo>
                    <a:pt x="389" y="506"/>
                  </a:lnTo>
                  <a:lnTo>
                    <a:pt x="361" y="483"/>
                  </a:lnTo>
                  <a:lnTo>
                    <a:pt x="351" y="470"/>
                  </a:lnTo>
                  <a:lnTo>
                    <a:pt x="351" y="453"/>
                  </a:lnTo>
                  <a:lnTo>
                    <a:pt x="349" y="440"/>
                  </a:lnTo>
                  <a:lnTo>
                    <a:pt x="336" y="434"/>
                  </a:lnTo>
                  <a:lnTo>
                    <a:pt x="328" y="425"/>
                  </a:lnTo>
                  <a:lnTo>
                    <a:pt x="328" y="416"/>
                  </a:lnTo>
                  <a:lnTo>
                    <a:pt x="329" y="411"/>
                  </a:lnTo>
                  <a:lnTo>
                    <a:pt x="345" y="426"/>
                  </a:lnTo>
                  <a:lnTo>
                    <a:pt x="347" y="426"/>
                  </a:lnTo>
                  <a:lnTo>
                    <a:pt x="352" y="412"/>
                  </a:lnTo>
                  <a:lnTo>
                    <a:pt x="368" y="405"/>
                  </a:lnTo>
                  <a:lnTo>
                    <a:pt x="385" y="399"/>
                  </a:lnTo>
                  <a:lnTo>
                    <a:pt x="403" y="391"/>
                  </a:lnTo>
                  <a:lnTo>
                    <a:pt x="409" y="379"/>
                  </a:lnTo>
                  <a:lnTo>
                    <a:pt x="447" y="366"/>
                  </a:lnTo>
                  <a:lnTo>
                    <a:pt x="451" y="343"/>
                  </a:lnTo>
                  <a:lnTo>
                    <a:pt x="460" y="346"/>
                  </a:lnTo>
                  <a:lnTo>
                    <a:pt x="468" y="358"/>
                  </a:lnTo>
                  <a:lnTo>
                    <a:pt x="474" y="367"/>
                  </a:lnTo>
                  <a:lnTo>
                    <a:pt x="481" y="367"/>
                  </a:lnTo>
                  <a:lnTo>
                    <a:pt x="485" y="358"/>
                  </a:lnTo>
                  <a:lnTo>
                    <a:pt x="489" y="341"/>
                  </a:lnTo>
                  <a:lnTo>
                    <a:pt x="490" y="320"/>
                  </a:lnTo>
                  <a:lnTo>
                    <a:pt x="489" y="316"/>
                  </a:lnTo>
                  <a:lnTo>
                    <a:pt x="473" y="297"/>
                  </a:lnTo>
                  <a:lnTo>
                    <a:pt x="470" y="273"/>
                  </a:lnTo>
                  <a:lnTo>
                    <a:pt x="470" y="262"/>
                  </a:lnTo>
                  <a:lnTo>
                    <a:pt x="469" y="246"/>
                  </a:lnTo>
                  <a:lnTo>
                    <a:pt x="467" y="237"/>
                  </a:lnTo>
                  <a:lnTo>
                    <a:pt x="464" y="213"/>
                  </a:lnTo>
                  <a:lnTo>
                    <a:pt x="463" y="205"/>
                  </a:lnTo>
                  <a:lnTo>
                    <a:pt x="448" y="194"/>
                  </a:lnTo>
                  <a:lnTo>
                    <a:pt x="447" y="186"/>
                  </a:lnTo>
                  <a:lnTo>
                    <a:pt x="452" y="174"/>
                  </a:lnTo>
                  <a:lnTo>
                    <a:pt x="458" y="162"/>
                  </a:lnTo>
                  <a:lnTo>
                    <a:pt x="459" y="149"/>
                  </a:lnTo>
                  <a:lnTo>
                    <a:pt x="459" y="132"/>
                  </a:lnTo>
                  <a:lnTo>
                    <a:pt x="451" y="115"/>
                  </a:lnTo>
                  <a:lnTo>
                    <a:pt x="448" y="106"/>
                  </a:lnTo>
                  <a:lnTo>
                    <a:pt x="426" y="99"/>
                  </a:lnTo>
                  <a:lnTo>
                    <a:pt x="424" y="85"/>
                  </a:lnTo>
                  <a:lnTo>
                    <a:pt x="415" y="72"/>
                  </a:lnTo>
                  <a:lnTo>
                    <a:pt x="405" y="73"/>
                  </a:lnTo>
                  <a:lnTo>
                    <a:pt x="399" y="68"/>
                  </a:lnTo>
                  <a:lnTo>
                    <a:pt x="397" y="67"/>
                  </a:lnTo>
                  <a:lnTo>
                    <a:pt x="394" y="60"/>
                  </a:lnTo>
                  <a:lnTo>
                    <a:pt x="387" y="55"/>
                  </a:lnTo>
                  <a:lnTo>
                    <a:pt x="381" y="49"/>
                  </a:lnTo>
                  <a:lnTo>
                    <a:pt x="365" y="51"/>
                  </a:lnTo>
                  <a:lnTo>
                    <a:pt x="357" y="55"/>
                  </a:lnTo>
                  <a:lnTo>
                    <a:pt x="351" y="60"/>
                  </a:lnTo>
                  <a:lnTo>
                    <a:pt x="352" y="54"/>
                  </a:lnTo>
                  <a:lnTo>
                    <a:pt x="358" y="49"/>
                  </a:lnTo>
                  <a:lnTo>
                    <a:pt x="368" y="42"/>
                  </a:lnTo>
                  <a:lnTo>
                    <a:pt x="361" y="41"/>
                  </a:lnTo>
                  <a:lnTo>
                    <a:pt x="352" y="42"/>
                  </a:lnTo>
                  <a:lnTo>
                    <a:pt x="339" y="60"/>
                  </a:lnTo>
                  <a:lnTo>
                    <a:pt x="335" y="70"/>
                  </a:lnTo>
                  <a:lnTo>
                    <a:pt x="330" y="72"/>
                  </a:lnTo>
                  <a:lnTo>
                    <a:pt x="330" y="66"/>
                  </a:lnTo>
                  <a:lnTo>
                    <a:pt x="312" y="71"/>
                  </a:lnTo>
                  <a:lnTo>
                    <a:pt x="296" y="83"/>
                  </a:lnTo>
                  <a:lnTo>
                    <a:pt x="299" y="88"/>
                  </a:lnTo>
                  <a:lnTo>
                    <a:pt x="290" y="88"/>
                  </a:lnTo>
                  <a:lnTo>
                    <a:pt x="277" y="84"/>
                  </a:lnTo>
                  <a:lnTo>
                    <a:pt x="264" y="94"/>
                  </a:lnTo>
                  <a:lnTo>
                    <a:pt x="261" y="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71" name="Group 189"/>
            <p:cNvGrpSpPr>
              <a:grpSpLocks noChangeAspect="1"/>
            </p:cNvGrpSpPr>
            <p:nvPr/>
          </p:nvGrpSpPr>
          <p:grpSpPr bwMode="gray">
            <a:xfrm>
              <a:off x="4679156" y="2659410"/>
              <a:ext cx="247650" cy="244475"/>
              <a:chOff x="2465" y="1836"/>
              <a:chExt cx="156" cy="154"/>
            </a:xfrm>
            <a:grpFill/>
          </p:grpSpPr>
          <p:sp>
            <p:nvSpPr>
              <p:cNvPr id="104" name="Freeform 190"/>
              <p:cNvSpPr>
                <a:spLocks noChangeAspect="1"/>
              </p:cNvSpPr>
              <p:nvPr/>
            </p:nvSpPr>
            <p:spPr bwMode="gray">
              <a:xfrm>
                <a:off x="2610" y="1966"/>
                <a:ext cx="11" cy="2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6" y="2"/>
                  </a:cxn>
                  <a:cxn ang="0">
                    <a:pos x="47" y="32"/>
                  </a:cxn>
                  <a:cxn ang="0">
                    <a:pos x="52" y="59"/>
                  </a:cxn>
                  <a:cxn ang="0">
                    <a:pos x="51" y="70"/>
                  </a:cxn>
                  <a:cxn ang="0">
                    <a:pos x="47" y="79"/>
                  </a:cxn>
                  <a:cxn ang="0">
                    <a:pos x="44" y="89"/>
                  </a:cxn>
                  <a:cxn ang="0">
                    <a:pos x="41" y="103"/>
                  </a:cxn>
                  <a:cxn ang="0">
                    <a:pos x="33" y="115"/>
                  </a:cxn>
                  <a:cxn ang="0">
                    <a:pos x="33" y="121"/>
                  </a:cxn>
                  <a:cxn ang="0">
                    <a:pos x="28" y="114"/>
                  </a:cxn>
                  <a:cxn ang="0">
                    <a:pos x="22" y="113"/>
                  </a:cxn>
                  <a:cxn ang="0">
                    <a:pos x="16" y="109"/>
                  </a:cxn>
                  <a:cxn ang="0">
                    <a:pos x="14" y="103"/>
                  </a:cxn>
                  <a:cxn ang="0">
                    <a:pos x="14" y="95"/>
                  </a:cxn>
                  <a:cxn ang="0">
                    <a:pos x="8" y="93"/>
                  </a:cxn>
                  <a:cxn ang="0">
                    <a:pos x="5" y="87"/>
                  </a:cxn>
                  <a:cxn ang="0">
                    <a:pos x="4" y="65"/>
                  </a:cxn>
                  <a:cxn ang="0">
                    <a:pos x="0" y="60"/>
                  </a:cxn>
                  <a:cxn ang="0">
                    <a:pos x="0" y="44"/>
                  </a:cxn>
                  <a:cxn ang="0">
                    <a:pos x="5" y="30"/>
                  </a:cxn>
                  <a:cxn ang="0">
                    <a:pos x="10" y="32"/>
                  </a:cxn>
                  <a:cxn ang="0">
                    <a:pos x="16" y="29"/>
                  </a:cxn>
                  <a:cxn ang="0">
                    <a:pos x="27" y="22"/>
                  </a:cxn>
                  <a:cxn ang="0">
                    <a:pos x="36" y="18"/>
                  </a:cxn>
                  <a:cxn ang="0">
                    <a:pos x="38" y="14"/>
                  </a:cxn>
                  <a:cxn ang="0">
                    <a:pos x="41" y="0"/>
                  </a:cxn>
                </a:cxnLst>
                <a:rect l="0" t="0" r="r" b="b"/>
                <a:pathLst>
                  <a:path w="52" h="121">
                    <a:moveTo>
                      <a:pt x="41" y="0"/>
                    </a:moveTo>
                    <a:lnTo>
                      <a:pt x="46" y="2"/>
                    </a:lnTo>
                    <a:lnTo>
                      <a:pt x="47" y="32"/>
                    </a:lnTo>
                    <a:lnTo>
                      <a:pt x="52" y="59"/>
                    </a:lnTo>
                    <a:lnTo>
                      <a:pt x="51" y="70"/>
                    </a:lnTo>
                    <a:lnTo>
                      <a:pt x="47" y="79"/>
                    </a:lnTo>
                    <a:lnTo>
                      <a:pt x="44" y="89"/>
                    </a:lnTo>
                    <a:lnTo>
                      <a:pt x="41" y="103"/>
                    </a:lnTo>
                    <a:lnTo>
                      <a:pt x="33" y="115"/>
                    </a:lnTo>
                    <a:lnTo>
                      <a:pt x="33" y="121"/>
                    </a:lnTo>
                    <a:lnTo>
                      <a:pt x="28" y="114"/>
                    </a:lnTo>
                    <a:lnTo>
                      <a:pt x="22" y="113"/>
                    </a:lnTo>
                    <a:lnTo>
                      <a:pt x="16" y="109"/>
                    </a:lnTo>
                    <a:lnTo>
                      <a:pt x="14" y="103"/>
                    </a:lnTo>
                    <a:lnTo>
                      <a:pt x="14" y="95"/>
                    </a:lnTo>
                    <a:lnTo>
                      <a:pt x="8" y="93"/>
                    </a:lnTo>
                    <a:lnTo>
                      <a:pt x="5" y="87"/>
                    </a:lnTo>
                    <a:lnTo>
                      <a:pt x="4" y="65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5" y="30"/>
                    </a:lnTo>
                    <a:lnTo>
                      <a:pt x="10" y="32"/>
                    </a:lnTo>
                    <a:lnTo>
                      <a:pt x="16" y="29"/>
                    </a:lnTo>
                    <a:lnTo>
                      <a:pt x="27" y="22"/>
                    </a:lnTo>
                    <a:lnTo>
                      <a:pt x="36" y="18"/>
                    </a:lnTo>
                    <a:lnTo>
                      <a:pt x="38" y="14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91"/>
              <p:cNvSpPr>
                <a:spLocks noChangeAspect="1"/>
              </p:cNvSpPr>
              <p:nvPr/>
            </p:nvSpPr>
            <p:spPr bwMode="gray">
              <a:xfrm>
                <a:off x="2465" y="1836"/>
                <a:ext cx="139" cy="140"/>
              </a:xfrm>
              <a:custGeom>
                <a:avLst/>
                <a:gdLst/>
                <a:ahLst/>
                <a:cxnLst>
                  <a:cxn ang="0">
                    <a:pos x="349" y="36"/>
                  </a:cxn>
                  <a:cxn ang="0">
                    <a:pos x="322" y="100"/>
                  </a:cxn>
                  <a:cxn ang="0">
                    <a:pos x="284" y="138"/>
                  </a:cxn>
                  <a:cxn ang="0">
                    <a:pos x="248" y="154"/>
                  </a:cxn>
                  <a:cxn ang="0">
                    <a:pos x="191" y="133"/>
                  </a:cxn>
                  <a:cxn ang="0">
                    <a:pos x="159" y="140"/>
                  </a:cxn>
                  <a:cxn ang="0">
                    <a:pos x="177" y="202"/>
                  </a:cxn>
                  <a:cxn ang="0">
                    <a:pos x="160" y="205"/>
                  </a:cxn>
                  <a:cxn ang="0">
                    <a:pos x="93" y="194"/>
                  </a:cxn>
                  <a:cxn ang="0">
                    <a:pos x="51" y="206"/>
                  </a:cxn>
                  <a:cxn ang="0">
                    <a:pos x="0" y="235"/>
                  </a:cxn>
                  <a:cxn ang="0">
                    <a:pos x="11" y="248"/>
                  </a:cxn>
                  <a:cxn ang="0">
                    <a:pos x="10" y="263"/>
                  </a:cxn>
                  <a:cxn ang="0">
                    <a:pos x="43" y="273"/>
                  </a:cxn>
                  <a:cxn ang="0">
                    <a:pos x="103" y="294"/>
                  </a:cxn>
                  <a:cxn ang="0">
                    <a:pos x="128" y="302"/>
                  </a:cxn>
                  <a:cxn ang="0">
                    <a:pos x="148" y="328"/>
                  </a:cxn>
                  <a:cxn ang="0">
                    <a:pos x="144" y="351"/>
                  </a:cxn>
                  <a:cxn ang="0">
                    <a:pos x="188" y="397"/>
                  </a:cxn>
                  <a:cxn ang="0">
                    <a:pos x="199" y="440"/>
                  </a:cxn>
                  <a:cxn ang="0">
                    <a:pos x="220" y="475"/>
                  </a:cxn>
                  <a:cxn ang="0">
                    <a:pos x="197" y="527"/>
                  </a:cxn>
                  <a:cxn ang="0">
                    <a:pos x="197" y="547"/>
                  </a:cxn>
                  <a:cxn ang="0">
                    <a:pos x="162" y="628"/>
                  </a:cxn>
                  <a:cxn ang="0">
                    <a:pos x="222" y="666"/>
                  </a:cxn>
                  <a:cxn ang="0">
                    <a:pos x="308" y="670"/>
                  </a:cxn>
                  <a:cxn ang="0">
                    <a:pos x="361" y="698"/>
                  </a:cxn>
                  <a:cxn ang="0">
                    <a:pos x="431" y="697"/>
                  </a:cxn>
                  <a:cxn ang="0">
                    <a:pos x="452" y="629"/>
                  </a:cxn>
                  <a:cxn ang="0">
                    <a:pos x="487" y="615"/>
                  </a:cxn>
                  <a:cxn ang="0">
                    <a:pos x="525" y="625"/>
                  </a:cxn>
                  <a:cxn ang="0">
                    <a:pos x="552" y="628"/>
                  </a:cxn>
                  <a:cxn ang="0">
                    <a:pos x="593" y="645"/>
                  </a:cxn>
                  <a:cxn ang="0">
                    <a:pos x="640" y="608"/>
                  </a:cxn>
                  <a:cxn ang="0">
                    <a:pos x="667" y="585"/>
                  </a:cxn>
                  <a:cxn ang="0">
                    <a:pos x="635" y="550"/>
                  </a:cxn>
                  <a:cxn ang="0">
                    <a:pos x="624" y="509"/>
                  </a:cxn>
                  <a:cxn ang="0">
                    <a:pos x="640" y="477"/>
                  </a:cxn>
                  <a:cxn ang="0">
                    <a:pos x="636" y="430"/>
                  </a:cxn>
                  <a:cxn ang="0">
                    <a:pos x="620" y="388"/>
                  </a:cxn>
                  <a:cxn ang="0">
                    <a:pos x="584" y="385"/>
                  </a:cxn>
                  <a:cxn ang="0">
                    <a:pos x="603" y="355"/>
                  </a:cxn>
                  <a:cxn ang="0">
                    <a:pos x="635" y="299"/>
                  </a:cxn>
                  <a:cxn ang="0">
                    <a:pos x="663" y="279"/>
                  </a:cxn>
                  <a:cxn ang="0">
                    <a:pos x="694" y="179"/>
                  </a:cxn>
                  <a:cxn ang="0">
                    <a:pos x="608" y="143"/>
                  </a:cxn>
                  <a:cxn ang="0">
                    <a:pos x="548" y="127"/>
                  </a:cxn>
                  <a:cxn ang="0">
                    <a:pos x="526" y="82"/>
                  </a:cxn>
                  <a:cxn ang="0">
                    <a:pos x="489" y="93"/>
                  </a:cxn>
                  <a:cxn ang="0">
                    <a:pos x="452" y="52"/>
                  </a:cxn>
                  <a:cxn ang="0">
                    <a:pos x="408" y="16"/>
                  </a:cxn>
                </a:cxnLst>
                <a:rect l="0" t="0" r="r" b="b"/>
                <a:pathLst>
                  <a:path w="694" h="700">
                    <a:moveTo>
                      <a:pt x="408" y="0"/>
                    </a:moveTo>
                    <a:lnTo>
                      <a:pt x="403" y="4"/>
                    </a:lnTo>
                    <a:lnTo>
                      <a:pt x="381" y="7"/>
                    </a:lnTo>
                    <a:lnTo>
                      <a:pt x="355" y="17"/>
                    </a:lnTo>
                    <a:lnTo>
                      <a:pt x="349" y="36"/>
                    </a:lnTo>
                    <a:lnTo>
                      <a:pt x="345" y="66"/>
                    </a:lnTo>
                    <a:lnTo>
                      <a:pt x="349" y="70"/>
                    </a:lnTo>
                    <a:lnTo>
                      <a:pt x="348" y="76"/>
                    </a:lnTo>
                    <a:lnTo>
                      <a:pt x="336" y="90"/>
                    </a:lnTo>
                    <a:lnTo>
                      <a:pt x="322" y="100"/>
                    </a:lnTo>
                    <a:lnTo>
                      <a:pt x="290" y="109"/>
                    </a:lnTo>
                    <a:lnTo>
                      <a:pt x="275" y="119"/>
                    </a:lnTo>
                    <a:lnTo>
                      <a:pt x="268" y="132"/>
                    </a:lnTo>
                    <a:lnTo>
                      <a:pt x="269" y="138"/>
                    </a:lnTo>
                    <a:lnTo>
                      <a:pt x="284" y="138"/>
                    </a:lnTo>
                    <a:lnTo>
                      <a:pt x="289" y="139"/>
                    </a:lnTo>
                    <a:lnTo>
                      <a:pt x="288" y="143"/>
                    </a:lnTo>
                    <a:lnTo>
                      <a:pt x="267" y="145"/>
                    </a:lnTo>
                    <a:lnTo>
                      <a:pt x="257" y="152"/>
                    </a:lnTo>
                    <a:lnTo>
                      <a:pt x="248" y="154"/>
                    </a:lnTo>
                    <a:lnTo>
                      <a:pt x="237" y="154"/>
                    </a:lnTo>
                    <a:lnTo>
                      <a:pt x="224" y="150"/>
                    </a:lnTo>
                    <a:lnTo>
                      <a:pt x="208" y="148"/>
                    </a:lnTo>
                    <a:lnTo>
                      <a:pt x="203" y="149"/>
                    </a:lnTo>
                    <a:lnTo>
                      <a:pt x="191" y="133"/>
                    </a:lnTo>
                    <a:lnTo>
                      <a:pt x="192" y="124"/>
                    </a:lnTo>
                    <a:lnTo>
                      <a:pt x="188" y="122"/>
                    </a:lnTo>
                    <a:lnTo>
                      <a:pt x="167" y="123"/>
                    </a:lnTo>
                    <a:lnTo>
                      <a:pt x="157" y="120"/>
                    </a:lnTo>
                    <a:lnTo>
                      <a:pt x="159" y="140"/>
                    </a:lnTo>
                    <a:lnTo>
                      <a:pt x="162" y="149"/>
                    </a:lnTo>
                    <a:lnTo>
                      <a:pt x="168" y="154"/>
                    </a:lnTo>
                    <a:lnTo>
                      <a:pt x="175" y="177"/>
                    </a:lnTo>
                    <a:lnTo>
                      <a:pt x="175" y="189"/>
                    </a:lnTo>
                    <a:lnTo>
                      <a:pt x="177" y="202"/>
                    </a:lnTo>
                    <a:lnTo>
                      <a:pt x="183" y="206"/>
                    </a:lnTo>
                    <a:lnTo>
                      <a:pt x="179" y="210"/>
                    </a:lnTo>
                    <a:lnTo>
                      <a:pt x="168" y="211"/>
                    </a:lnTo>
                    <a:lnTo>
                      <a:pt x="165" y="208"/>
                    </a:lnTo>
                    <a:lnTo>
                      <a:pt x="160" y="205"/>
                    </a:lnTo>
                    <a:lnTo>
                      <a:pt x="152" y="208"/>
                    </a:lnTo>
                    <a:lnTo>
                      <a:pt x="145" y="210"/>
                    </a:lnTo>
                    <a:lnTo>
                      <a:pt x="136" y="209"/>
                    </a:lnTo>
                    <a:lnTo>
                      <a:pt x="118" y="215"/>
                    </a:lnTo>
                    <a:lnTo>
                      <a:pt x="93" y="194"/>
                    </a:lnTo>
                    <a:lnTo>
                      <a:pt x="76" y="195"/>
                    </a:lnTo>
                    <a:lnTo>
                      <a:pt x="71" y="193"/>
                    </a:lnTo>
                    <a:lnTo>
                      <a:pt x="66" y="197"/>
                    </a:lnTo>
                    <a:lnTo>
                      <a:pt x="65" y="202"/>
                    </a:lnTo>
                    <a:lnTo>
                      <a:pt x="51" y="206"/>
                    </a:lnTo>
                    <a:lnTo>
                      <a:pt x="42" y="206"/>
                    </a:lnTo>
                    <a:lnTo>
                      <a:pt x="26" y="209"/>
                    </a:lnTo>
                    <a:lnTo>
                      <a:pt x="4" y="219"/>
                    </a:lnTo>
                    <a:lnTo>
                      <a:pt x="0" y="229"/>
                    </a:lnTo>
                    <a:lnTo>
                      <a:pt x="0" y="235"/>
                    </a:lnTo>
                    <a:lnTo>
                      <a:pt x="20" y="232"/>
                    </a:lnTo>
                    <a:lnTo>
                      <a:pt x="19" y="237"/>
                    </a:lnTo>
                    <a:lnTo>
                      <a:pt x="14" y="237"/>
                    </a:lnTo>
                    <a:lnTo>
                      <a:pt x="9" y="243"/>
                    </a:lnTo>
                    <a:lnTo>
                      <a:pt x="11" y="248"/>
                    </a:lnTo>
                    <a:lnTo>
                      <a:pt x="19" y="247"/>
                    </a:lnTo>
                    <a:lnTo>
                      <a:pt x="28" y="247"/>
                    </a:lnTo>
                    <a:lnTo>
                      <a:pt x="26" y="254"/>
                    </a:lnTo>
                    <a:lnTo>
                      <a:pt x="5" y="258"/>
                    </a:lnTo>
                    <a:lnTo>
                      <a:pt x="10" y="263"/>
                    </a:lnTo>
                    <a:lnTo>
                      <a:pt x="23" y="268"/>
                    </a:lnTo>
                    <a:lnTo>
                      <a:pt x="23" y="279"/>
                    </a:lnTo>
                    <a:lnTo>
                      <a:pt x="35" y="280"/>
                    </a:lnTo>
                    <a:lnTo>
                      <a:pt x="35" y="274"/>
                    </a:lnTo>
                    <a:lnTo>
                      <a:pt x="43" y="273"/>
                    </a:lnTo>
                    <a:lnTo>
                      <a:pt x="74" y="284"/>
                    </a:lnTo>
                    <a:lnTo>
                      <a:pt x="84" y="291"/>
                    </a:lnTo>
                    <a:lnTo>
                      <a:pt x="86" y="296"/>
                    </a:lnTo>
                    <a:lnTo>
                      <a:pt x="91" y="299"/>
                    </a:lnTo>
                    <a:lnTo>
                      <a:pt x="103" y="294"/>
                    </a:lnTo>
                    <a:lnTo>
                      <a:pt x="111" y="296"/>
                    </a:lnTo>
                    <a:lnTo>
                      <a:pt x="106" y="300"/>
                    </a:lnTo>
                    <a:lnTo>
                      <a:pt x="118" y="305"/>
                    </a:lnTo>
                    <a:lnTo>
                      <a:pt x="124" y="300"/>
                    </a:lnTo>
                    <a:lnTo>
                      <a:pt x="128" y="302"/>
                    </a:lnTo>
                    <a:lnTo>
                      <a:pt x="125" y="318"/>
                    </a:lnTo>
                    <a:lnTo>
                      <a:pt x="140" y="322"/>
                    </a:lnTo>
                    <a:lnTo>
                      <a:pt x="155" y="318"/>
                    </a:lnTo>
                    <a:lnTo>
                      <a:pt x="165" y="323"/>
                    </a:lnTo>
                    <a:lnTo>
                      <a:pt x="148" y="328"/>
                    </a:lnTo>
                    <a:lnTo>
                      <a:pt x="148" y="334"/>
                    </a:lnTo>
                    <a:lnTo>
                      <a:pt x="155" y="342"/>
                    </a:lnTo>
                    <a:lnTo>
                      <a:pt x="150" y="349"/>
                    </a:lnTo>
                    <a:lnTo>
                      <a:pt x="144" y="344"/>
                    </a:lnTo>
                    <a:lnTo>
                      <a:pt x="144" y="351"/>
                    </a:lnTo>
                    <a:lnTo>
                      <a:pt x="155" y="364"/>
                    </a:lnTo>
                    <a:lnTo>
                      <a:pt x="161" y="374"/>
                    </a:lnTo>
                    <a:lnTo>
                      <a:pt x="164" y="381"/>
                    </a:lnTo>
                    <a:lnTo>
                      <a:pt x="176" y="389"/>
                    </a:lnTo>
                    <a:lnTo>
                      <a:pt x="188" y="397"/>
                    </a:lnTo>
                    <a:lnTo>
                      <a:pt x="203" y="401"/>
                    </a:lnTo>
                    <a:lnTo>
                      <a:pt x="200" y="408"/>
                    </a:lnTo>
                    <a:lnTo>
                      <a:pt x="204" y="417"/>
                    </a:lnTo>
                    <a:lnTo>
                      <a:pt x="204" y="429"/>
                    </a:lnTo>
                    <a:lnTo>
                      <a:pt x="199" y="440"/>
                    </a:lnTo>
                    <a:lnTo>
                      <a:pt x="203" y="450"/>
                    </a:lnTo>
                    <a:lnTo>
                      <a:pt x="213" y="457"/>
                    </a:lnTo>
                    <a:lnTo>
                      <a:pt x="220" y="467"/>
                    </a:lnTo>
                    <a:lnTo>
                      <a:pt x="224" y="480"/>
                    </a:lnTo>
                    <a:lnTo>
                      <a:pt x="220" y="475"/>
                    </a:lnTo>
                    <a:lnTo>
                      <a:pt x="207" y="460"/>
                    </a:lnTo>
                    <a:lnTo>
                      <a:pt x="203" y="467"/>
                    </a:lnTo>
                    <a:lnTo>
                      <a:pt x="203" y="484"/>
                    </a:lnTo>
                    <a:lnTo>
                      <a:pt x="198" y="517"/>
                    </a:lnTo>
                    <a:lnTo>
                      <a:pt x="197" y="527"/>
                    </a:lnTo>
                    <a:lnTo>
                      <a:pt x="203" y="518"/>
                    </a:lnTo>
                    <a:lnTo>
                      <a:pt x="207" y="526"/>
                    </a:lnTo>
                    <a:lnTo>
                      <a:pt x="204" y="530"/>
                    </a:lnTo>
                    <a:lnTo>
                      <a:pt x="197" y="534"/>
                    </a:lnTo>
                    <a:lnTo>
                      <a:pt x="197" y="547"/>
                    </a:lnTo>
                    <a:lnTo>
                      <a:pt x="186" y="607"/>
                    </a:lnTo>
                    <a:lnTo>
                      <a:pt x="181" y="618"/>
                    </a:lnTo>
                    <a:lnTo>
                      <a:pt x="171" y="624"/>
                    </a:lnTo>
                    <a:lnTo>
                      <a:pt x="161" y="624"/>
                    </a:lnTo>
                    <a:lnTo>
                      <a:pt x="162" y="628"/>
                    </a:lnTo>
                    <a:lnTo>
                      <a:pt x="184" y="646"/>
                    </a:lnTo>
                    <a:lnTo>
                      <a:pt x="193" y="650"/>
                    </a:lnTo>
                    <a:lnTo>
                      <a:pt x="204" y="652"/>
                    </a:lnTo>
                    <a:lnTo>
                      <a:pt x="215" y="660"/>
                    </a:lnTo>
                    <a:lnTo>
                      <a:pt x="222" y="666"/>
                    </a:lnTo>
                    <a:lnTo>
                      <a:pt x="268" y="678"/>
                    </a:lnTo>
                    <a:lnTo>
                      <a:pt x="284" y="679"/>
                    </a:lnTo>
                    <a:lnTo>
                      <a:pt x="290" y="678"/>
                    </a:lnTo>
                    <a:lnTo>
                      <a:pt x="300" y="671"/>
                    </a:lnTo>
                    <a:lnTo>
                      <a:pt x="308" y="670"/>
                    </a:lnTo>
                    <a:lnTo>
                      <a:pt x="317" y="672"/>
                    </a:lnTo>
                    <a:lnTo>
                      <a:pt x="332" y="682"/>
                    </a:lnTo>
                    <a:lnTo>
                      <a:pt x="345" y="683"/>
                    </a:lnTo>
                    <a:lnTo>
                      <a:pt x="350" y="689"/>
                    </a:lnTo>
                    <a:lnTo>
                      <a:pt x="361" y="698"/>
                    </a:lnTo>
                    <a:lnTo>
                      <a:pt x="369" y="700"/>
                    </a:lnTo>
                    <a:lnTo>
                      <a:pt x="397" y="698"/>
                    </a:lnTo>
                    <a:lnTo>
                      <a:pt x="410" y="695"/>
                    </a:lnTo>
                    <a:lnTo>
                      <a:pt x="424" y="695"/>
                    </a:lnTo>
                    <a:lnTo>
                      <a:pt x="431" y="697"/>
                    </a:lnTo>
                    <a:lnTo>
                      <a:pt x="429" y="667"/>
                    </a:lnTo>
                    <a:lnTo>
                      <a:pt x="425" y="663"/>
                    </a:lnTo>
                    <a:lnTo>
                      <a:pt x="428" y="649"/>
                    </a:lnTo>
                    <a:lnTo>
                      <a:pt x="434" y="638"/>
                    </a:lnTo>
                    <a:lnTo>
                      <a:pt x="452" y="629"/>
                    </a:lnTo>
                    <a:lnTo>
                      <a:pt x="463" y="622"/>
                    </a:lnTo>
                    <a:lnTo>
                      <a:pt x="469" y="617"/>
                    </a:lnTo>
                    <a:lnTo>
                      <a:pt x="478" y="612"/>
                    </a:lnTo>
                    <a:lnTo>
                      <a:pt x="483" y="612"/>
                    </a:lnTo>
                    <a:lnTo>
                      <a:pt x="487" y="615"/>
                    </a:lnTo>
                    <a:lnTo>
                      <a:pt x="503" y="618"/>
                    </a:lnTo>
                    <a:lnTo>
                      <a:pt x="505" y="619"/>
                    </a:lnTo>
                    <a:lnTo>
                      <a:pt x="507" y="623"/>
                    </a:lnTo>
                    <a:lnTo>
                      <a:pt x="512" y="624"/>
                    </a:lnTo>
                    <a:lnTo>
                      <a:pt x="525" y="625"/>
                    </a:lnTo>
                    <a:lnTo>
                      <a:pt x="526" y="622"/>
                    </a:lnTo>
                    <a:lnTo>
                      <a:pt x="536" y="623"/>
                    </a:lnTo>
                    <a:lnTo>
                      <a:pt x="538" y="625"/>
                    </a:lnTo>
                    <a:lnTo>
                      <a:pt x="546" y="625"/>
                    </a:lnTo>
                    <a:lnTo>
                      <a:pt x="552" y="628"/>
                    </a:lnTo>
                    <a:lnTo>
                      <a:pt x="553" y="633"/>
                    </a:lnTo>
                    <a:lnTo>
                      <a:pt x="557" y="634"/>
                    </a:lnTo>
                    <a:lnTo>
                      <a:pt x="569" y="635"/>
                    </a:lnTo>
                    <a:lnTo>
                      <a:pt x="578" y="644"/>
                    </a:lnTo>
                    <a:lnTo>
                      <a:pt x="593" y="645"/>
                    </a:lnTo>
                    <a:lnTo>
                      <a:pt x="617" y="634"/>
                    </a:lnTo>
                    <a:lnTo>
                      <a:pt x="619" y="631"/>
                    </a:lnTo>
                    <a:lnTo>
                      <a:pt x="620" y="625"/>
                    </a:lnTo>
                    <a:lnTo>
                      <a:pt x="629" y="619"/>
                    </a:lnTo>
                    <a:lnTo>
                      <a:pt x="640" y="608"/>
                    </a:lnTo>
                    <a:lnTo>
                      <a:pt x="646" y="604"/>
                    </a:lnTo>
                    <a:lnTo>
                      <a:pt x="648" y="600"/>
                    </a:lnTo>
                    <a:lnTo>
                      <a:pt x="667" y="590"/>
                    </a:lnTo>
                    <a:lnTo>
                      <a:pt x="668" y="588"/>
                    </a:lnTo>
                    <a:lnTo>
                      <a:pt x="667" y="585"/>
                    </a:lnTo>
                    <a:lnTo>
                      <a:pt x="670" y="579"/>
                    </a:lnTo>
                    <a:lnTo>
                      <a:pt x="670" y="570"/>
                    </a:lnTo>
                    <a:lnTo>
                      <a:pt x="666" y="561"/>
                    </a:lnTo>
                    <a:lnTo>
                      <a:pt x="641" y="559"/>
                    </a:lnTo>
                    <a:lnTo>
                      <a:pt x="635" y="550"/>
                    </a:lnTo>
                    <a:lnTo>
                      <a:pt x="633" y="539"/>
                    </a:lnTo>
                    <a:lnTo>
                      <a:pt x="632" y="528"/>
                    </a:lnTo>
                    <a:lnTo>
                      <a:pt x="634" y="520"/>
                    </a:lnTo>
                    <a:lnTo>
                      <a:pt x="633" y="511"/>
                    </a:lnTo>
                    <a:lnTo>
                      <a:pt x="624" y="509"/>
                    </a:lnTo>
                    <a:lnTo>
                      <a:pt x="623" y="504"/>
                    </a:lnTo>
                    <a:lnTo>
                      <a:pt x="622" y="499"/>
                    </a:lnTo>
                    <a:lnTo>
                      <a:pt x="624" y="490"/>
                    </a:lnTo>
                    <a:lnTo>
                      <a:pt x="629" y="484"/>
                    </a:lnTo>
                    <a:lnTo>
                      <a:pt x="640" y="477"/>
                    </a:lnTo>
                    <a:lnTo>
                      <a:pt x="638" y="467"/>
                    </a:lnTo>
                    <a:lnTo>
                      <a:pt x="627" y="441"/>
                    </a:lnTo>
                    <a:lnTo>
                      <a:pt x="625" y="436"/>
                    </a:lnTo>
                    <a:lnTo>
                      <a:pt x="627" y="431"/>
                    </a:lnTo>
                    <a:lnTo>
                      <a:pt x="636" y="430"/>
                    </a:lnTo>
                    <a:lnTo>
                      <a:pt x="634" y="419"/>
                    </a:lnTo>
                    <a:lnTo>
                      <a:pt x="627" y="418"/>
                    </a:lnTo>
                    <a:lnTo>
                      <a:pt x="624" y="407"/>
                    </a:lnTo>
                    <a:lnTo>
                      <a:pt x="624" y="389"/>
                    </a:lnTo>
                    <a:lnTo>
                      <a:pt x="620" y="388"/>
                    </a:lnTo>
                    <a:lnTo>
                      <a:pt x="603" y="388"/>
                    </a:lnTo>
                    <a:lnTo>
                      <a:pt x="592" y="404"/>
                    </a:lnTo>
                    <a:lnTo>
                      <a:pt x="586" y="409"/>
                    </a:lnTo>
                    <a:lnTo>
                      <a:pt x="582" y="407"/>
                    </a:lnTo>
                    <a:lnTo>
                      <a:pt x="584" y="385"/>
                    </a:lnTo>
                    <a:lnTo>
                      <a:pt x="587" y="372"/>
                    </a:lnTo>
                    <a:lnTo>
                      <a:pt x="591" y="369"/>
                    </a:lnTo>
                    <a:lnTo>
                      <a:pt x="595" y="362"/>
                    </a:lnTo>
                    <a:lnTo>
                      <a:pt x="602" y="358"/>
                    </a:lnTo>
                    <a:lnTo>
                      <a:pt x="603" y="355"/>
                    </a:lnTo>
                    <a:lnTo>
                      <a:pt x="606" y="345"/>
                    </a:lnTo>
                    <a:lnTo>
                      <a:pt x="612" y="337"/>
                    </a:lnTo>
                    <a:lnTo>
                      <a:pt x="635" y="311"/>
                    </a:lnTo>
                    <a:lnTo>
                      <a:pt x="632" y="306"/>
                    </a:lnTo>
                    <a:lnTo>
                      <a:pt x="635" y="299"/>
                    </a:lnTo>
                    <a:lnTo>
                      <a:pt x="652" y="300"/>
                    </a:lnTo>
                    <a:lnTo>
                      <a:pt x="660" y="297"/>
                    </a:lnTo>
                    <a:lnTo>
                      <a:pt x="667" y="291"/>
                    </a:lnTo>
                    <a:lnTo>
                      <a:pt x="665" y="289"/>
                    </a:lnTo>
                    <a:lnTo>
                      <a:pt x="663" y="279"/>
                    </a:lnTo>
                    <a:lnTo>
                      <a:pt x="665" y="251"/>
                    </a:lnTo>
                    <a:lnTo>
                      <a:pt x="672" y="226"/>
                    </a:lnTo>
                    <a:lnTo>
                      <a:pt x="675" y="214"/>
                    </a:lnTo>
                    <a:lnTo>
                      <a:pt x="692" y="191"/>
                    </a:lnTo>
                    <a:lnTo>
                      <a:pt x="694" y="179"/>
                    </a:lnTo>
                    <a:lnTo>
                      <a:pt x="681" y="173"/>
                    </a:lnTo>
                    <a:lnTo>
                      <a:pt x="640" y="161"/>
                    </a:lnTo>
                    <a:lnTo>
                      <a:pt x="622" y="160"/>
                    </a:lnTo>
                    <a:lnTo>
                      <a:pt x="616" y="149"/>
                    </a:lnTo>
                    <a:lnTo>
                      <a:pt x="608" y="143"/>
                    </a:lnTo>
                    <a:lnTo>
                      <a:pt x="596" y="132"/>
                    </a:lnTo>
                    <a:lnTo>
                      <a:pt x="584" y="133"/>
                    </a:lnTo>
                    <a:lnTo>
                      <a:pt x="566" y="128"/>
                    </a:lnTo>
                    <a:lnTo>
                      <a:pt x="558" y="129"/>
                    </a:lnTo>
                    <a:lnTo>
                      <a:pt x="548" y="127"/>
                    </a:lnTo>
                    <a:lnTo>
                      <a:pt x="539" y="119"/>
                    </a:lnTo>
                    <a:lnTo>
                      <a:pt x="528" y="114"/>
                    </a:lnTo>
                    <a:lnTo>
                      <a:pt x="531" y="108"/>
                    </a:lnTo>
                    <a:lnTo>
                      <a:pt x="526" y="106"/>
                    </a:lnTo>
                    <a:lnTo>
                      <a:pt x="526" y="82"/>
                    </a:lnTo>
                    <a:lnTo>
                      <a:pt x="520" y="82"/>
                    </a:lnTo>
                    <a:lnTo>
                      <a:pt x="514" y="90"/>
                    </a:lnTo>
                    <a:lnTo>
                      <a:pt x="509" y="97"/>
                    </a:lnTo>
                    <a:lnTo>
                      <a:pt x="499" y="97"/>
                    </a:lnTo>
                    <a:lnTo>
                      <a:pt x="489" y="93"/>
                    </a:lnTo>
                    <a:lnTo>
                      <a:pt x="487" y="78"/>
                    </a:lnTo>
                    <a:lnTo>
                      <a:pt x="484" y="69"/>
                    </a:lnTo>
                    <a:lnTo>
                      <a:pt x="478" y="64"/>
                    </a:lnTo>
                    <a:lnTo>
                      <a:pt x="466" y="60"/>
                    </a:lnTo>
                    <a:lnTo>
                      <a:pt x="452" y="52"/>
                    </a:lnTo>
                    <a:lnTo>
                      <a:pt x="442" y="48"/>
                    </a:lnTo>
                    <a:lnTo>
                      <a:pt x="433" y="30"/>
                    </a:lnTo>
                    <a:lnTo>
                      <a:pt x="421" y="31"/>
                    </a:lnTo>
                    <a:lnTo>
                      <a:pt x="410" y="26"/>
                    </a:lnTo>
                    <a:lnTo>
                      <a:pt x="408" y="16"/>
                    </a:lnTo>
                    <a:lnTo>
                      <a:pt x="40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" name="Group 192"/>
            <p:cNvGrpSpPr>
              <a:grpSpLocks noChangeAspect="1"/>
            </p:cNvGrpSpPr>
            <p:nvPr/>
          </p:nvGrpSpPr>
          <p:grpSpPr bwMode="gray">
            <a:xfrm>
              <a:off x="4620419" y="2430810"/>
              <a:ext cx="171450" cy="258763"/>
              <a:chOff x="2428" y="1692"/>
              <a:chExt cx="108" cy="163"/>
            </a:xfrm>
            <a:grpFill/>
          </p:grpSpPr>
          <p:sp>
            <p:nvSpPr>
              <p:cNvPr id="102" name="Freeform 193"/>
              <p:cNvSpPr>
                <a:spLocks noChangeAspect="1"/>
              </p:cNvSpPr>
              <p:nvPr/>
            </p:nvSpPr>
            <p:spPr bwMode="gray">
              <a:xfrm>
                <a:off x="2450" y="1692"/>
                <a:ext cx="86" cy="163"/>
              </a:xfrm>
              <a:custGeom>
                <a:avLst/>
                <a:gdLst/>
                <a:ahLst/>
                <a:cxnLst>
                  <a:cxn ang="0">
                    <a:pos x="227" y="761"/>
                  </a:cxn>
                  <a:cxn ang="0">
                    <a:pos x="260" y="737"/>
                  </a:cxn>
                  <a:cxn ang="0">
                    <a:pos x="328" y="744"/>
                  </a:cxn>
                  <a:cxn ang="0">
                    <a:pos x="410" y="698"/>
                  </a:cxn>
                  <a:cxn ang="0">
                    <a:pos x="381" y="674"/>
                  </a:cxn>
                  <a:cxn ang="0">
                    <a:pos x="394" y="659"/>
                  </a:cxn>
                  <a:cxn ang="0">
                    <a:pos x="423" y="628"/>
                  </a:cxn>
                  <a:cxn ang="0">
                    <a:pos x="399" y="554"/>
                  </a:cxn>
                  <a:cxn ang="0">
                    <a:pos x="337" y="565"/>
                  </a:cxn>
                  <a:cxn ang="0">
                    <a:pos x="339" y="507"/>
                  </a:cxn>
                  <a:cxn ang="0">
                    <a:pos x="344" y="495"/>
                  </a:cxn>
                  <a:cxn ang="0">
                    <a:pos x="316" y="433"/>
                  </a:cxn>
                  <a:cxn ang="0">
                    <a:pos x="268" y="385"/>
                  </a:cxn>
                  <a:cxn ang="0">
                    <a:pos x="228" y="293"/>
                  </a:cxn>
                  <a:cxn ang="0">
                    <a:pos x="155" y="265"/>
                  </a:cxn>
                  <a:cxn ang="0">
                    <a:pos x="181" y="229"/>
                  </a:cxn>
                  <a:cxn ang="0">
                    <a:pos x="198" y="202"/>
                  </a:cxn>
                  <a:cxn ang="0">
                    <a:pos x="233" y="109"/>
                  </a:cxn>
                  <a:cxn ang="0">
                    <a:pos x="154" y="97"/>
                  </a:cxn>
                  <a:cxn ang="0">
                    <a:pos x="99" y="104"/>
                  </a:cxn>
                  <a:cxn ang="0">
                    <a:pos x="109" y="78"/>
                  </a:cxn>
                  <a:cxn ang="0">
                    <a:pos x="151" y="0"/>
                  </a:cxn>
                  <a:cxn ang="0">
                    <a:pos x="75" y="6"/>
                  </a:cxn>
                  <a:cxn ang="0">
                    <a:pos x="37" y="60"/>
                  </a:cxn>
                  <a:cxn ang="0">
                    <a:pos x="25" y="115"/>
                  </a:cxn>
                  <a:cxn ang="0">
                    <a:pos x="33" y="133"/>
                  </a:cxn>
                  <a:cxn ang="0">
                    <a:pos x="26" y="158"/>
                  </a:cxn>
                  <a:cxn ang="0">
                    <a:pos x="5" y="195"/>
                  </a:cxn>
                  <a:cxn ang="0">
                    <a:pos x="33" y="215"/>
                  </a:cxn>
                  <a:cxn ang="0">
                    <a:pos x="31" y="254"/>
                  </a:cxn>
                  <a:cxn ang="0">
                    <a:pos x="34" y="286"/>
                  </a:cxn>
                  <a:cxn ang="0">
                    <a:pos x="28" y="330"/>
                  </a:cxn>
                  <a:cxn ang="0">
                    <a:pos x="54" y="248"/>
                  </a:cxn>
                  <a:cxn ang="0">
                    <a:pos x="53" y="273"/>
                  </a:cxn>
                  <a:cxn ang="0">
                    <a:pos x="79" y="272"/>
                  </a:cxn>
                  <a:cxn ang="0">
                    <a:pos x="77" y="308"/>
                  </a:cxn>
                  <a:cxn ang="0">
                    <a:pos x="60" y="372"/>
                  </a:cxn>
                  <a:cxn ang="0">
                    <a:pos x="65" y="384"/>
                  </a:cxn>
                  <a:cxn ang="0">
                    <a:pos x="95" y="380"/>
                  </a:cxn>
                  <a:cxn ang="0">
                    <a:pos x="162" y="373"/>
                  </a:cxn>
                  <a:cxn ang="0">
                    <a:pos x="145" y="431"/>
                  </a:cxn>
                  <a:cxn ang="0">
                    <a:pos x="181" y="437"/>
                  </a:cxn>
                  <a:cxn ang="0">
                    <a:pos x="179" y="481"/>
                  </a:cxn>
                  <a:cxn ang="0">
                    <a:pos x="168" y="523"/>
                  </a:cxn>
                  <a:cxn ang="0">
                    <a:pos x="98" y="558"/>
                  </a:cxn>
                  <a:cxn ang="0">
                    <a:pos x="108" y="615"/>
                  </a:cxn>
                  <a:cxn ang="0">
                    <a:pos x="59" y="674"/>
                  </a:cxn>
                  <a:cxn ang="0">
                    <a:pos x="97" y="674"/>
                  </a:cxn>
                  <a:cxn ang="0">
                    <a:pos x="141" y="692"/>
                  </a:cxn>
                  <a:cxn ang="0">
                    <a:pos x="194" y="663"/>
                  </a:cxn>
                  <a:cxn ang="0">
                    <a:pos x="156" y="711"/>
                  </a:cxn>
                  <a:cxn ang="0">
                    <a:pos x="47" y="791"/>
                  </a:cxn>
                  <a:cxn ang="0">
                    <a:pos x="45" y="810"/>
                  </a:cxn>
                  <a:cxn ang="0">
                    <a:pos x="77" y="784"/>
                  </a:cxn>
                  <a:cxn ang="0">
                    <a:pos x="149" y="759"/>
                  </a:cxn>
                </a:cxnLst>
                <a:rect l="0" t="0" r="r" b="b"/>
                <a:pathLst>
                  <a:path w="430" h="814">
                    <a:moveTo>
                      <a:pt x="199" y="767"/>
                    </a:moveTo>
                    <a:lnTo>
                      <a:pt x="200" y="768"/>
                    </a:lnTo>
                    <a:lnTo>
                      <a:pt x="203" y="762"/>
                    </a:lnTo>
                    <a:lnTo>
                      <a:pt x="212" y="760"/>
                    </a:lnTo>
                    <a:lnTo>
                      <a:pt x="222" y="764"/>
                    </a:lnTo>
                    <a:lnTo>
                      <a:pt x="227" y="761"/>
                    </a:lnTo>
                    <a:lnTo>
                      <a:pt x="225" y="754"/>
                    </a:lnTo>
                    <a:lnTo>
                      <a:pt x="251" y="754"/>
                    </a:lnTo>
                    <a:lnTo>
                      <a:pt x="253" y="750"/>
                    </a:lnTo>
                    <a:lnTo>
                      <a:pt x="259" y="748"/>
                    </a:lnTo>
                    <a:lnTo>
                      <a:pt x="260" y="743"/>
                    </a:lnTo>
                    <a:lnTo>
                      <a:pt x="260" y="737"/>
                    </a:lnTo>
                    <a:lnTo>
                      <a:pt x="267" y="741"/>
                    </a:lnTo>
                    <a:lnTo>
                      <a:pt x="274" y="744"/>
                    </a:lnTo>
                    <a:lnTo>
                      <a:pt x="283" y="741"/>
                    </a:lnTo>
                    <a:lnTo>
                      <a:pt x="285" y="745"/>
                    </a:lnTo>
                    <a:lnTo>
                      <a:pt x="290" y="750"/>
                    </a:lnTo>
                    <a:lnTo>
                      <a:pt x="328" y="744"/>
                    </a:lnTo>
                    <a:lnTo>
                      <a:pt x="339" y="746"/>
                    </a:lnTo>
                    <a:lnTo>
                      <a:pt x="388" y="733"/>
                    </a:lnTo>
                    <a:lnTo>
                      <a:pt x="389" y="729"/>
                    </a:lnTo>
                    <a:lnTo>
                      <a:pt x="410" y="713"/>
                    </a:lnTo>
                    <a:lnTo>
                      <a:pt x="413" y="702"/>
                    </a:lnTo>
                    <a:lnTo>
                      <a:pt x="410" y="698"/>
                    </a:lnTo>
                    <a:lnTo>
                      <a:pt x="386" y="698"/>
                    </a:lnTo>
                    <a:lnTo>
                      <a:pt x="373" y="697"/>
                    </a:lnTo>
                    <a:lnTo>
                      <a:pt x="373" y="689"/>
                    </a:lnTo>
                    <a:lnTo>
                      <a:pt x="369" y="682"/>
                    </a:lnTo>
                    <a:lnTo>
                      <a:pt x="378" y="679"/>
                    </a:lnTo>
                    <a:lnTo>
                      <a:pt x="381" y="674"/>
                    </a:lnTo>
                    <a:lnTo>
                      <a:pt x="386" y="668"/>
                    </a:lnTo>
                    <a:lnTo>
                      <a:pt x="383" y="665"/>
                    </a:lnTo>
                    <a:lnTo>
                      <a:pt x="377" y="663"/>
                    </a:lnTo>
                    <a:lnTo>
                      <a:pt x="383" y="658"/>
                    </a:lnTo>
                    <a:lnTo>
                      <a:pt x="391" y="655"/>
                    </a:lnTo>
                    <a:lnTo>
                      <a:pt x="394" y="659"/>
                    </a:lnTo>
                    <a:lnTo>
                      <a:pt x="403" y="657"/>
                    </a:lnTo>
                    <a:lnTo>
                      <a:pt x="404" y="651"/>
                    </a:lnTo>
                    <a:lnTo>
                      <a:pt x="403" y="642"/>
                    </a:lnTo>
                    <a:lnTo>
                      <a:pt x="408" y="642"/>
                    </a:lnTo>
                    <a:lnTo>
                      <a:pt x="415" y="638"/>
                    </a:lnTo>
                    <a:lnTo>
                      <a:pt x="423" y="628"/>
                    </a:lnTo>
                    <a:lnTo>
                      <a:pt x="429" y="608"/>
                    </a:lnTo>
                    <a:lnTo>
                      <a:pt x="430" y="593"/>
                    </a:lnTo>
                    <a:lnTo>
                      <a:pt x="426" y="577"/>
                    </a:lnTo>
                    <a:lnTo>
                      <a:pt x="418" y="563"/>
                    </a:lnTo>
                    <a:lnTo>
                      <a:pt x="408" y="557"/>
                    </a:lnTo>
                    <a:lnTo>
                      <a:pt x="399" y="554"/>
                    </a:lnTo>
                    <a:lnTo>
                      <a:pt x="387" y="554"/>
                    </a:lnTo>
                    <a:lnTo>
                      <a:pt x="365" y="557"/>
                    </a:lnTo>
                    <a:lnTo>
                      <a:pt x="355" y="572"/>
                    </a:lnTo>
                    <a:lnTo>
                      <a:pt x="350" y="567"/>
                    </a:lnTo>
                    <a:lnTo>
                      <a:pt x="340" y="566"/>
                    </a:lnTo>
                    <a:lnTo>
                      <a:pt x="337" y="565"/>
                    </a:lnTo>
                    <a:lnTo>
                      <a:pt x="340" y="555"/>
                    </a:lnTo>
                    <a:lnTo>
                      <a:pt x="353" y="540"/>
                    </a:lnTo>
                    <a:lnTo>
                      <a:pt x="355" y="534"/>
                    </a:lnTo>
                    <a:lnTo>
                      <a:pt x="355" y="525"/>
                    </a:lnTo>
                    <a:lnTo>
                      <a:pt x="345" y="512"/>
                    </a:lnTo>
                    <a:lnTo>
                      <a:pt x="339" y="507"/>
                    </a:lnTo>
                    <a:lnTo>
                      <a:pt x="335" y="501"/>
                    </a:lnTo>
                    <a:lnTo>
                      <a:pt x="330" y="498"/>
                    </a:lnTo>
                    <a:lnTo>
                      <a:pt x="317" y="485"/>
                    </a:lnTo>
                    <a:lnTo>
                      <a:pt x="321" y="482"/>
                    </a:lnTo>
                    <a:lnTo>
                      <a:pt x="332" y="492"/>
                    </a:lnTo>
                    <a:lnTo>
                      <a:pt x="344" y="495"/>
                    </a:lnTo>
                    <a:lnTo>
                      <a:pt x="345" y="493"/>
                    </a:lnTo>
                    <a:lnTo>
                      <a:pt x="343" y="477"/>
                    </a:lnTo>
                    <a:lnTo>
                      <a:pt x="335" y="471"/>
                    </a:lnTo>
                    <a:lnTo>
                      <a:pt x="326" y="459"/>
                    </a:lnTo>
                    <a:lnTo>
                      <a:pt x="323" y="444"/>
                    </a:lnTo>
                    <a:lnTo>
                      <a:pt x="316" y="433"/>
                    </a:lnTo>
                    <a:lnTo>
                      <a:pt x="311" y="423"/>
                    </a:lnTo>
                    <a:lnTo>
                      <a:pt x="301" y="410"/>
                    </a:lnTo>
                    <a:lnTo>
                      <a:pt x="290" y="405"/>
                    </a:lnTo>
                    <a:lnTo>
                      <a:pt x="276" y="402"/>
                    </a:lnTo>
                    <a:lnTo>
                      <a:pt x="273" y="399"/>
                    </a:lnTo>
                    <a:lnTo>
                      <a:pt x="268" y="385"/>
                    </a:lnTo>
                    <a:lnTo>
                      <a:pt x="260" y="374"/>
                    </a:lnTo>
                    <a:lnTo>
                      <a:pt x="254" y="361"/>
                    </a:lnTo>
                    <a:lnTo>
                      <a:pt x="252" y="350"/>
                    </a:lnTo>
                    <a:lnTo>
                      <a:pt x="248" y="312"/>
                    </a:lnTo>
                    <a:lnTo>
                      <a:pt x="240" y="305"/>
                    </a:lnTo>
                    <a:lnTo>
                      <a:pt x="228" y="293"/>
                    </a:lnTo>
                    <a:lnTo>
                      <a:pt x="221" y="282"/>
                    </a:lnTo>
                    <a:lnTo>
                      <a:pt x="193" y="266"/>
                    </a:lnTo>
                    <a:lnTo>
                      <a:pt x="188" y="265"/>
                    </a:lnTo>
                    <a:lnTo>
                      <a:pt x="171" y="271"/>
                    </a:lnTo>
                    <a:lnTo>
                      <a:pt x="156" y="267"/>
                    </a:lnTo>
                    <a:lnTo>
                      <a:pt x="155" y="265"/>
                    </a:lnTo>
                    <a:lnTo>
                      <a:pt x="157" y="258"/>
                    </a:lnTo>
                    <a:lnTo>
                      <a:pt x="163" y="251"/>
                    </a:lnTo>
                    <a:lnTo>
                      <a:pt x="172" y="249"/>
                    </a:lnTo>
                    <a:lnTo>
                      <a:pt x="182" y="249"/>
                    </a:lnTo>
                    <a:lnTo>
                      <a:pt x="192" y="244"/>
                    </a:lnTo>
                    <a:lnTo>
                      <a:pt x="181" y="229"/>
                    </a:lnTo>
                    <a:lnTo>
                      <a:pt x="176" y="228"/>
                    </a:lnTo>
                    <a:lnTo>
                      <a:pt x="174" y="222"/>
                    </a:lnTo>
                    <a:lnTo>
                      <a:pt x="183" y="223"/>
                    </a:lnTo>
                    <a:lnTo>
                      <a:pt x="189" y="218"/>
                    </a:lnTo>
                    <a:lnTo>
                      <a:pt x="195" y="210"/>
                    </a:lnTo>
                    <a:lnTo>
                      <a:pt x="198" y="202"/>
                    </a:lnTo>
                    <a:lnTo>
                      <a:pt x="211" y="183"/>
                    </a:lnTo>
                    <a:lnTo>
                      <a:pt x="212" y="173"/>
                    </a:lnTo>
                    <a:lnTo>
                      <a:pt x="216" y="160"/>
                    </a:lnTo>
                    <a:lnTo>
                      <a:pt x="220" y="145"/>
                    </a:lnTo>
                    <a:lnTo>
                      <a:pt x="233" y="129"/>
                    </a:lnTo>
                    <a:lnTo>
                      <a:pt x="233" y="109"/>
                    </a:lnTo>
                    <a:lnTo>
                      <a:pt x="230" y="100"/>
                    </a:lnTo>
                    <a:lnTo>
                      <a:pt x="214" y="99"/>
                    </a:lnTo>
                    <a:lnTo>
                      <a:pt x="200" y="102"/>
                    </a:lnTo>
                    <a:lnTo>
                      <a:pt x="178" y="98"/>
                    </a:lnTo>
                    <a:lnTo>
                      <a:pt x="166" y="100"/>
                    </a:lnTo>
                    <a:lnTo>
                      <a:pt x="154" y="97"/>
                    </a:lnTo>
                    <a:lnTo>
                      <a:pt x="118" y="109"/>
                    </a:lnTo>
                    <a:lnTo>
                      <a:pt x="111" y="116"/>
                    </a:lnTo>
                    <a:lnTo>
                      <a:pt x="106" y="113"/>
                    </a:lnTo>
                    <a:lnTo>
                      <a:pt x="108" y="105"/>
                    </a:lnTo>
                    <a:lnTo>
                      <a:pt x="108" y="102"/>
                    </a:lnTo>
                    <a:lnTo>
                      <a:pt x="99" y="104"/>
                    </a:lnTo>
                    <a:lnTo>
                      <a:pt x="99" y="99"/>
                    </a:lnTo>
                    <a:lnTo>
                      <a:pt x="114" y="95"/>
                    </a:lnTo>
                    <a:lnTo>
                      <a:pt x="124" y="86"/>
                    </a:lnTo>
                    <a:lnTo>
                      <a:pt x="107" y="84"/>
                    </a:lnTo>
                    <a:lnTo>
                      <a:pt x="108" y="77"/>
                    </a:lnTo>
                    <a:lnTo>
                      <a:pt x="109" y="78"/>
                    </a:lnTo>
                    <a:lnTo>
                      <a:pt x="119" y="66"/>
                    </a:lnTo>
                    <a:lnTo>
                      <a:pt x="139" y="54"/>
                    </a:lnTo>
                    <a:lnTo>
                      <a:pt x="147" y="39"/>
                    </a:lnTo>
                    <a:lnTo>
                      <a:pt x="161" y="30"/>
                    </a:lnTo>
                    <a:lnTo>
                      <a:pt x="163" y="4"/>
                    </a:lnTo>
                    <a:lnTo>
                      <a:pt x="151" y="0"/>
                    </a:lnTo>
                    <a:lnTo>
                      <a:pt x="138" y="4"/>
                    </a:lnTo>
                    <a:lnTo>
                      <a:pt x="124" y="8"/>
                    </a:lnTo>
                    <a:lnTo>
                      <a:pt x="112" y="8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75" y="6"/>
                    </a:lnTo>
                    <a:lnTo>
                      <a:pt x="64" y="9"/>
                    </a:lnTo>
                    <a:lnTo>
                      <a:pt x="54" y="27"/>
                    </a:lnTo>
                    <a:lnTo>
                      <a:pt x="54" y="41"/>
                    </a:lnTo>
                    <a:lnTo>
                      <a:pt x="42" y="43"/>
                    </a:lnTo>
                    <a:lnTo>
                      <a:pt x="43" y="57"/>
                    </a:lnTo>
                    <a:lnTo>
                      <a:pt x="37" y="60"/>
                    </a:lnTo>
                    <a:lnTo>
                      <a:pt x="39" y="65"/>
                    </a:lnTo>
                    <a:lnTo>
                      <a:pt x="47" y="73"/>
                    </a:lnTo>
                    <a:lnTo>
                      <a:pt x="20" y="88"/>
                    </a:lnTo>
                    <a:lnTo>
                      <a:pt x="20" y="109"/>
                    </a:lnTo>
                    <a:lnTo>
                      <a:pt x="27" y="113"/>
                    </a:lnTo>
                    <a:lnTo>
                      <a:pt x="25" y="115"/>
                    </a:lnTo>
                    <a:lnTo>
                      <a:pt x="18" y="114"/>
                    </a:lnTo>
                    <a:lnTo>
                      <a:pt x="16" y="115"/>
                    </a:lnTo>
                    <a:lnTo>
                      <a:pt x="16" y="130"/>
                    </a:lnTo>
                    <a:lnTo>
                      <a:pt x="22" y="131"/>
                    </a:lnTo>
                    <a:lnTo>
                      <a:pt x="34" y="129"/>
                    </a:lnTo>
                    <a:lnTo>
                      <a:pt x="33" y="133"/>
                    </a:lnTo>
                    <a:lnTo>
                      <a:pt x="27" y="136"/>
                    </a:lnTo>
                    <a:lnTo>
                      <a:pt x="33" y="138"/>
                    </a:lnTo>
                    <a:lnTo>
                      <a:pt x="28" y="147"/>
                    </a:lnTo>
                    <a:lnTo>
                      <a:pt x="27" y="151"/>
                    </a:lnTo>
                    <a:lnTo>
                      <a:pt x="28" y="157"/>
                    </a:lnTo>
                    <a:lnTo>
                      <a:pt x="26" y="158"/>
                    </a:lnTo>
                    <a:lnTo>
                      <a:pt x="22" y="163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6" y="178"/>
                    </a:lnTo>
                    <a:lnTo>
                      <a:pt x="16" y="192"/>
                    </a:lnTo>
                    <a:lnTo>
                      <a:pt x="5" y="195"/>
                    </a:lnTo>
                    <a:lnTo>
                      <a:pt x="0" y="197"/>
                    </a:lnTo>
                    <a:lnTo>
                      <a:pt x="0" y="201"/>
                    </a:lnTo>
                    <a:lnTo>
                      <a:pt x="10" y="202"/>
                    </a:lnTo>
                    <a:lnTo>
                      <a:pt x="11" y="211"/>
                    </a:lnTo>
                    <a:lnTo>
                      <a:pt x="23" y="222"/>
                    </a:lnTo>
                    <a:lnTo>
                      <a:pt x="33" y="215"/>
                    </a:lnTo>
                    <a:lnTo>
                      <a:pt x="43" y="206"/>
                    </a:lnTo>
                    <a:lnTo>
                      <a:pt x="44" y="205"/>
                    </a:lnTo>
                    <a:lnTo>
                      <a:pt x="45" y="206"/>
                    </a:lnTo>
                    <a:lnTo>
                      <a:pt x="45" y="212"/>
                    </a:lnTo>
                    <a:lnTo>
                      <a:pt x="33" y="243"/>
                    </a:lnTo>
                    <a:lnTo>
                      <a:pt x="31" y="254"/>
                    </a:lnTo>
                    <a:lnTo>
                      <a:pt x="31" y="259"/>
                    </a:lnTo>
                    <a:lnTo>
                      <a:pt x="28" y="264"/>
                    </a:lnTo>
                    <a:lnTo>
                      <a:pt x="26" y="275"/>
                    </a:lnTo>
                    <a:lnTo>
                      <a:pt x="26" y="283"/>
                    </a:lnTo>
                    <a:lnTo>
                      <a:pt x="32" y="282"/>
                    </a:lnTo>
                    <a:lnTo>
                      <a:pt x="34" y="286"/>
                    </a:lnTo>
                    <a:lnTo>
                      <a:pt x="33" y="292"/>
                    </a:lnTo>
                    <a:lnTo>
                      <a:pt x="25" y="307"/>
                    </a:lnTo>
                    <a:lnTo>
                      <a:pt x="20" y="331"/>
                    </a:lnTo>
                    <a:lnTo>
                      <a:pt x="20" y="334"/>
                    </a:lnTo>
                    <a:lnTo>
                      <a:pt x="26" y="334"/>
                    </a:lnTo>
                    <a:lnTo>
                      <a:pt x="28" y="330"/>
                    </a:lnTo>
                    <a:lnTo>
                      <a:pt x="32" y="318"/>
                    </a:lnTo>
                    <a:lnTo>
                      <a:pt x="43" y="291"/>
                    </a:lnTo>
                    <a:lnTo>
                      <a:pt x="42" y="277"/>
                    </a:lnTo>
                    <a:lnTo>
                      <a:pt x="39" y="270"/>
                    </a:lnTo>
                    <a:lnTo>
                      <a:pt x="38" y="266"/>
                    </a:lnTo>
                    <a:lnTo>
                      <a:pt x="54" y="248"/>
                    </a:lnTo>
                    <a:lnTo>
                      <a:pt x="54" y="254"/>
                    </a:lnTo>
                    <a:lnTo>
                      <a:pt x="47" y="271"/>
                    </a:lnTo>
                    <a:lnTo>
                      <a:pt x="47" y="282"/>
                    </a:lnTo>
                    <a:lnTo>
                      <a:pt x="49" y="278"/>
                    </a:lnTo>
                    <a:lnTo>
                      <a:pt x="52" y="277"/>
                    </a:lnTo>
                    <a:lnTo>
                      <a:pt x="53" y="273"/>
                    </a:lnTo>
                    <a:lnTo>
                      <a:pt x="55" y="271"/>
                    </a:lnTo>
                    <a:lnTo>
                      <a:pt x="61" y="276"/>
                    </a:lnTo>
                    <a:lnTo>
                      <a:pt x="64" y="275"/>
                    </a:lnTo>
                    <a:lnTo>
                      <a:pt x="64" y="261"/>
                    </a:lnTo>
                    <a:lnTo>
                      <a:pt x="72" y="266"/>
                    </a:lnTo>
                    <a:lnTo>
                      <a:pt x="79" y="272"/>
                    </a:lnTo>
                    <a:lnTo>
                      <a:pt x="74" y="273"/>
                    </a:lnTo>
                    <a:lnTo>
                      <a:pt x="71" y="278"/>
                    </a:lnTo>
                    <a:lnTo>
                      <a:pt x="69" y="283"/>
                    </a:lnTo>
                    <a:lnTo>
                      <a:pt x="68" y="298"/>
                    </a:lnTo>
                    <a:lnTo>
                      <a:pt x="71" y="303"/>
                    </a:lnTo>
                    <a:lnTo>
                      <a:pt x="77" y="308"/>
                    </a:lnTo>
                    <a:lnTo>
                      <a:pt x="79" y="319"/>
                    </a:lnTo>
                    <a:lnTo>
                      <a:pt x="74" y="328"/>
                    </a:lnTo>
                    <a:lnTo>
                      <a:pt x="69" y="341"/>
                    </a:lnTo>
                    <a:lnTo>
                      <a:pt x="61" y="355"/>
                    </a:lnTo>
                    <a:lnTo>
                      <a:pt x="59" y="363"/>
                    </a:lnTo>
                    <a:lnTo>
                      <a:pt x="60" y="372"/>
                    </a:lnTo>
                    <a:lnTo>
                      <a:pt x="54" y="367"/>
                    </a:lnTo>
                    <a:lnTo>
                      <a:pt x="52" y="372"/>
                    </a:lnTo>
                    <a:lnTo>
                      <a:pt x="59" y="395"/>
                    </a:lnTo>
                    <a:lnTo>
                      <a:pt x="64" y="399"/>
                    </a:lnTo>
                    <a:lnTo>
                      <a:pt x="66" y="398"/>
                    </a:lnTo>
                    <a:lnTo>
                      <a:pt x="65" y="384"/>
                    </a:lnTo>
                    <a:lnTo>
                      <a:pt x="66" y="380"/>
                    </a:lnTo>
                    <a:lnTo>
                      <a:pt x="70" y="379"/>
                    </a:lnTo>
                    <a:lnTo>
                      <a:pt x="87" y="391"/>
                    </a:lnTo>
                    <a:lnTo>
                      <a:pt x="92" y="394"/>
                    </a:lnTo>
                    <a:lnTo>
                      <a:pt x="95" y="388"/>
                    </a:lnTo>
                    <a:lnTo>
                      <a:pt x="95" y="380"/>
                    </a:lnTo>
                    <a:lnTo>
                      <a:pt x="119" y="383"/>
                    </a:lnTo>
                    <a:lnTo>
                      <a:pt x="135" y="374"/>
                    </a:lnTo>
                    <a:lnTo>
                      <a:pt x="136" y="372"/>
                    </a:lnTo>
                    <a:lnTo>
                      <a:pt x="144" y="368"/>
                    </a:lnTo>
                    <a:lnTo>
                      <a:pt x="165" y="371"/>
                    </a:lnTo>
                    <a:lnTo>
                      <a:pt x="162" y="373"/>
                    </a:lnTo>
                    <a:lnTo>
                      <a:pt x="158" y="373"/>
                    </a:lnTo>
                    <a:lnTo>
                      <a:pt x="150" y="380"/>
                    </a:lnTo>
                    <a:lnTo>
                      <a:pt x="138" y="406"/>
                    </a:lnTo>
                    <a:lnTo>
                      <a:pt x="135" y="413"/>
                    </a:lnTo>
                    <a:lnTo>
                      <a:pt x="138" y="421"/>
                    </a:lnTo>
                    <a:lnTo>
                      <a:pt x="145" y="431"/>
                    </a:lnTo>
                    <a:lnTo>
                      <a:pt x="149" y="438"/>
                    </a:lnTo>
                    <a:lnTo>
                      <a:pt x="150" y="439"/>
                    </a:lnTo>
                    <a:lnTo>
                      <a:pt x="151" y="437"/>
                    </a:lnTo>
                    <a:lnTo>
                      <a:pt x="158" y="449"/>
                    </a:lnTo>
                    <a:lnTo>
                      <a:pt x="172" y="444"/>
                    </a:lnTo>
                    <a:lnTo>
                      <a:pt x="181" y="437"/>
                    </a:lnTo>
                    <a:lnTo>
                      <a:pt x="184" y="438"/>
                    </a:lnTo>
                    <a:lnTo>
                      <a:pt x="181" y="444"/>
                    </a:lnTo>
                    <a:lnTo>
                      <a:pt x="179" y="461"/>
                    </a:lnTo>
                    <a:lnTo>
                      <a:pt x="174" y="468"/>
                    </a:lnTo>
                    <a:lnTo>
                      <a:pt x="169" y="479"/>
                    </a:lnTo>
                    <a:lnTo>
                      <a:pt x="179" y="481"/>
                    </a:lnTo>
                    <a:lnTo>
                      <a:pt x="174" y="490"/>
                    </a:lnTo>
                    <a:lnTo>
                      <a:pt x="168" y="506"/>
                    </a:lnTo>
                    <a:lnTo>
                      <a:pt x="172" y="509"/>
                    </a:lnTo>
                    <a:lnTo>
                      <a:pt x="177" y="513"/>
                    </a:lnTo>
                    <a:lnTo>
                      <a:pt x="173" y="514"/>
                    </a:lnTo>
                    <a:lnTo>
                      <a:pt x="168" y="523"/>
                    </a:lnTo>
                    <a:lnTo>
                      <a:pt x="128" y="522"/>
                    </a:lnTo>
                    <a:lnTo>
                      <a:pt x="115" y="529"/>
                    </a:lnTo>
                    <a:lnTo>
                      <a:pt x="102" y="540"/>
                    </a:lnTo>
                    <a:lnTo>
                      <a:pt x="79" y="565"/>
                    </a:lnTo>
                    <a:lnTo>
                      <a:pt x="84" y="568"/>
                    </a:lnTo>
                    <a:lnTo>
                      <a:pt x="98" y="558"/>
                    </a:lnTo>
                    <a:lnTo>
                      <a:pt x="109" y="556"/>
                    </a:lnTo>
                    <a:lnTo>
                      <a:pt x="111" y="565"/>
                    </a:lnTo>
                    <a:lnTo>
                      <a:pt x="112" y="585"/>
                    </a:lnTo>
                    <a:lnTo>
                      <a:pt x="113" y="589"/>
                    </a:lnTo>
                    <a:lnTo>
                      <a:pt x="119" y="593"/>
                    </a:lnTo>
                    <a:lnTo>
                      <a:pt x="108" y="615"/>
                    </a:lnTo>
                    <a:lnTo>
                      <a:pt x="79" y="636"/>
                    </a:lnTo>
                    <a:lnTo>
                      <a:pt x="48" y="652"/>
                    </a:lnTo>
                    <a:lnTo>
                      <a:pt x="50" y="654"/>
                    </a:lnTo>
                    <a:lnTo>
                      <a:pt x="52" y="660"/>
                    </a:lnTo>
                    <a:lnTo>
                      <a:pt x="56" y="671"/>
                    </a:lnTo>
                    <a:lnTo>
                      <a:pt x="59" y="674"/>
                    </a:lnTo>
                    <a:lnTo>
                      <a:pt x="65" y="675"/>
                    </a:lnTo>
                    <a:lnTo>
                      <a:pt x="72" y="671"/>
                    </a:lnTo>
                    <a:lnTo>
                      <a:pt x="82" y="663"/>
                    </a:lnTo>
                    <a:lnTo>
                      <a:pt x="91" y="659"/>
                    </a:lnTo>
                    <a:lnTo>
                      <a:pt x="95" y="660"/>
                    </a:lnTo>
                    <a:lnTo>
                      <a:pt x="97" y="674"/>
                    </a:lnTo>
                    <a:lnTo>
                      <a:pt x="101" y="678"/>
                    </a:lnTo>
                    <a:lnTo>
                      <a:pt x="113" y="678"/>
                    </a:lnTo>
                    <a:lnTo>
                      <a:pt x="120" y="671"/>
                    </a:lnTo>
                    <a:lnTo>
                      <a:pt x="123" y="670"/>
                    </a:lnTo>
                    <a:lnTo>
                      <a:pt x="127" y="673"/>
                    </a:lnTo>
                    <a:lnTo>
                      <a:pt x="141" y="692"/>
                    </a:lnTo>
                    <a:lnTo>
                      <a:pt x="147" y="694"/>
                    </a:lnTo>
                    <a:lnTo>
                      <a:pt x="156" y="694"/>
                    </a:lnTo>
                    <a:lnTo>
                      <a:pt x="162" y="689"/>
                    </a:lnTo>
                    <a:lnTo>
                      <a:pt x="166" y="682"/>
                    </a:lnTo>
                    <a:lnTo>
                      <a:pt x="179" y="675"/>
                    </a:lnTo>
                    <a:lnTo>
                      <a:pt x="194" y="663"/>
                    </a:lnTo>
                    <a:lnTo>
                      <a:pt x="195" y="670"/>
                    </a:lnTo>
                    <a:lnTo>
                      <a:pt x="190" y="678"/>
                    </a:lnTo>
                    <a:lnTo>
                      <a:pt x="174" y="697"/>
                    </a:lnTo>
                    <a:lnTo>
                      <a:pt x="172" y="705"/>
                    </a:lnTo>
                    <a:lnTo>
                      <a:pt x="168" y="708"/>
                    </a:lnTo>
                    <a:lnTo>
                      <a:pt x="156" y="711"/>
                    </a:lnTo>
                    <a:lnTo>
                      <a:pt x="124" y="711"/>
                    </a:lnTo>
                    <a:lnTo>
                      <a:pt x="109" y="713"/>
                    </a:lnTo>
                    <a:lnTo>
                      <a:pt x="104" y="724"/>
                    </a:lnTo>
                    <a:lnTo>
                      <a:pt x="95" y="730"/>
                    </a:lnTo>
                    <a:lnTo>
                      <a:pt x="88" y="745"/>
                    </a:lnTo>
                    <a:lnTo>
                      <a:pt x="47" y="791"/>
                    </a:lnTo>
                    <a:lnTo>
                      <a:pt x="31" y="800"/>
                    </a:lnTo>
                    <a:lnTo>
                      <a:pt x="28" y="809"/>
                    </a:lnTo>
                    <a:lnTo>
                      <a:pt x="28" y="813"/>
                    </a:lnTo>
                    <a:lnTo>
                      <a:pt x="31" y="807"/>
                    </a:lnTo>
                    <a:lnTo>
                      <a:pt x="34" y="804"/>
                    </a:lnTo>
                    <a:lnTo>
                      <a:pt x="45" y="810"/>
                    </a:lnTo>
                    <a:lnTo>
                      <a:pt x="50" y="809"/>
                    </a:lnTo>
                    <a:lnTo>
                      <a:pt x="54" y="814"/>
                    </a:lnTo>
                    <a:lnTo>
                      <a:pt x="58" y="809"/>
                    </a:lnTo>
                    <a:lnTo>
                      <a:pt x="60" y="800"/>
                    </a:lnTo>
                    <a:lnTo>
                      <a:pt x="71" y="796"/>
                    </a:lnTo>
                    <a:lnTo>
                      <a:pt x="77" y="784"/>
                    </a:lnTo>
                    <a:lnTo>
                      <a:pt x="107" y="783"/>
                    </a:lnTo>
                    <a:lnTo>
                      <a:pt x="127" y="791"/>
                    </a:lnTo>
                    <a:lnTo>
                      <a:pt x="134" y="791"/>
                    </a:lnTo>
                    <a:lnTo>
                      <a:pt x="141" y="782"/>
                    </a:lnTo>
                    <a:lnTo>
                      <a:pt x="145" y="760"/>
                    </a:lnTo>
                    <a:lnTo>
                      <a:pt x="149" y="759"/>
                    </a:lnTo>
                    <a:lnTo>
                      <a:pt x="156" y="759"/>
                    </a:lnTo>
                    <a:lnTo>
                      <a:pt x="166" y="754"/>
                    </a:lnTo>
                    <a:lnTo>
                      <a:pt x="182" y="750"/>
                    </a:lnTo>
                    <a:lnTo>
                      <a:pt x="199" y="76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94"/>
              <p:cNvSpPr>
                <a:spLocks noChangeAspect="1"/>
              </p:cNvSpPr>
              <p:nvPr/>
            </p:nvSpPr>
            <p:spPr bwMode="gray">
              <a:xfrm>
                <a:off x="2428" y="1759"/>
                <a:ext cx="28" cy="25"/>
              </a:xfrm>
              <a:custGeom>
                <a:avLst/>
                <a:gdLst/>
                <a:ahLst/>
                <a:cxnLst>
                  <a:cxn ang="0">
                    <a:pos x="28" y="36"/>
                  </a:cxn>
                  <a:cxn ang="0">
                    <a:pos x="27" y="48"/>
                  </a:cxn>
                  <a:cxn ang="0">
                    <a:pos x="21" y="58"/>
                  </a:cxn>
                  <a:cxn ang="0">
                    <a:pos x="11" y="59"/>
                  </a:cxn>
                  <a:cxn ang="0">
                    <a:pos x="11" y="72"/>
                  </a:cxn>
                  <a:cxn ang="0">
                    <a:pos x="0" y="80"/>
                  </a:cxn>
                  <a:cxn ang="0">
                    <a:pos x="16" y="91"/>
                  </a:cxn>
                  <a:cxn ang="0">
                    <a:pos x="23" y="110"/>
                  </a:cxn>
                  <a:cxn ang="0">
                    <a:pos x="34" y="115"/>
                  </a:cxn>
                  <a:cxn ang="0">
                    <a:pos x="47" y="104"/>
                  </a:cxn>
                  <a:cxn ang="0">
                    <a:pos x="53" y="93"/>
                  </a:cxn>
                  <a:cxn ang="0">
                    <a:pos x="82" y="85"/>
                  </a:cxn>
                  <a:cxn ang="0">
                    <a:pos x="97" y="99"/>
                  </a:cxn>
                  <a:cxn ang="0">
                    <a:pos x="98" y="106"/>
                  </a:cxn>
                  <a:cxn ang="0">
                    <a:pos x="98" y="121"/>
                  </a:cxn>
                  <a:cxn ang="0">
                    <a:pos x="101" y="126"/>
                  </a:cxn>
                  <a:cxn ang="0">
                    <a:pos x="103" y="126"/>
                  </a:cxn>
                  <a:cxn ang="0">
                    <a:pos x="117" y="117"/>
                  </a:cxn>
                  <a:cxn ang="0">
                    <a:pos x="119" y="107"/>
                  </a:cxn>
                  <a:cxn ang="0">
                    <a:pos x="132" y="105"/>
                  </a:cxn>
                  <a:cxn ang="0">
                    <a:pos x="138" y="97"/>
                  </a:cxn>
                  <a:cxn ang="0">
                    <a:pos x="132" y="85"/>
                  </a:cxn>
                  <a:cxn ang="0">
                    <a:pos x="130" y="78"/>
                  </a:cxn>
                  <a:cxn ang="0">
                    <a:pos x="138" y="90"/>
                  </a:cxn>
                  <a:cxn ang="0">
                    <a:pos x="140" y="79"/>
                  </a:cxn>
                  <a:cxn ang="0">
                    <a:pos x="135" y="68"/>
                  </a:cxn>
                  <a:cxn ang="0">
                    <a:pos x="130" y="66"/>
                  </a:cxn>
                  <a:cxn ang="0">
                    <a:pos x="116" y="68"/>
                  </a:cxn>
                  <a:cxn ang="0">
                    <a:pos x="122" y="57"/>
                  </a:cxn>
                  <a:cxn ang="0">
                    <a:pos x="120" y="39"/>
                  </a:cxn>
                  <a:cxn ang="0">
                    <a:pos x="112" y="27"/>
                  </a:cxn>
                  <a:cxn ang="0">
                    <a:pos x="106" y="16"/>
                  </a:cxn>
                  <a:cxn ang="0">
                    <a:pos x="89" y="10"/>
                  </a:cxn>
                  <a:cxn ang="0">
                    <a:pos x="64" y="18"/>
                  </a:cxn>
                  <a:cxn ang="0">
                    <a:pos x="58" y="24"/>
                  </a:cxn>
                  <a:cxn ang="0">
                    <a:pos x="50" y="27"/>
                  </a:cxn>
                  <a:cxn ang="0">
                    <a:pos x="48" y="24"/>
                  </a:cxn>
                  <a:cxn ang="0">
                    <a:pos x="59" y="10"/>
                  </a:cxn>
                  <a:cxn ang="0">
                    <a:pos x="57" y="7"/>
                  </a:cxn>
                  <a:cxn ang="0">
                    <a:pos x="48" y="2"/>
                  </a:cxn>
                  <a:cxn ang="0">
                    <a:pos x="39" y="0"/>
                  </a:cxn>
                  <a:cxn ang="0">
                    <a:pos x="38" y="5"/>
                  </a:cxn>
                  <a:cxn ang="0">
                    <a:pos x="36" y="8"/>
                  </a:cxn>
                  <a:cxn ang="0">
                    <a:pos x="33" y="14"/>
                  </a:cxn>
                  <a:cxn ang="0">
                    <a:pos x="34" y="20"/>
                  </a:cxn>
                  <a:cxn ang="0">
                    <a:pos x="34" y="27"/>
                  </a:cxn>
                  <a:cxn ang="0">
                    <a:pos x="33" y="34"/>
                  </a:cxn>
                  <a:cxn ang="0">
                    <a:pos x="28" y="36"/>
                  </a:cxn>
                </a:cxnLst>
                <a:rect l="0" t="0" r="r" b="b"/>
                <a:pathLst>
                  <a:path w="140" h="126">
                    <a:moveTo>
                      <a:pt x="28" y="36"/>
                    </a:moveTo>
                    <a:lnTo>
                      <a:pt x="27" y="48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11" y="72"/>
                    </a:lnTo>
                    <a:lnTo>
                      <a:pt x="0" y="80"/>
                    </a:lnTo>
                    <a:lnTo>
                      <a:pt x="16" y="91"/>
                    </a:lnTo>
                    <a:lnTo>
                      <a:pt x="23" y="110"/>
                    </a:lnTo>
                    <a:lnTo>
                      <a:pt x="34" y="115"/>
                    </a:lnTo>
                    <a:lnTo>
                      <a:pt x="47" y="104"/>
                    </a:lnTo>
                    <a:lnTo>
                      <a:pt x="53" y="93"/>
                    </a:lnTo>
                    <a:lnTo>
                      <a:pt x="82" y="85"/>
                    </a:lnTo>
                    <a:lnTo>
                      <a:pt x="97" y="99"/>
                    </a:lnTo>
                    <a:lnTo>
                      <a:pt x="98" y="106"/>
                    </a:lnTo>
                    <a:lnTo>
                      <a:pt x="98" y="121"/>
                    </a:lnTo>
                    <a:lnTo>
                      <a:pt x="101" y="126"/>
                    </a:lnTo>
                    <a:lnTo>
                      <a:pt x="103" y="126"/>
                    </a:lnTo>
                    <a:lnTo>
                      <a:pt x="117" y="117"/>
                    </a:lnTo>
                    <a:lnTo>
                      <a:pt x="119" y="107"/>
                    </a:lnTo>
                    <a:lnTo>
                      <a:pt x="132" y="105"/>
                    </a:lnTo>
                    <a:lnTo>
                      <a:pt x="138" y="97"/>
                    </a:lnTo>
                    <a:lnTo>
                      <a:pt x="132" y="85"/>
                    </a:lnTo>
                    <a:lnTo>
                      <a:pt x="130" y="78"/>
                    </a:lnTo>
                    <a:lnTo>
                      <a:pt x="138" y="90"/>
                    </a:lnTo>
                    <a:lnTo>
                      <a:pt x="140" y="79"/>
                    </a:lnTo>
                    <a:lnTo>
                      <a:pt x="135" y="68"/>
                    </a:lnTo>
                    <a:lnTo>
                      <a:pt x="130" y="66"/>
                    </a:lnTo>
                    <a:lnTo>
                      <a:pt x="116" y="68"/>
                    </a:lnTo>
                    <a:lnTo>
                      <a:pt x="122" y="57"/>
                    </a:lnTo>
                    <a:lnTo>
                      <a:pt x="120" y="39"/>
                    </a:lnTo>
                    <a:lnTo>
                      <a:pt x="112" y="27"/>
                    </a:lnTo>
                    <a:lnTo>
                      <a:pt x="106" y="16"/>
                    </a:lnTo>
                    <a:lnTo>
                      <a:pt x="89" y="10"/>
                    </a:lnTo>
                    <a:lnTo>
                      <a:pt x="64" y="18"/>
                    </a:lnTo>
                    <a:lnTo>
                      <a:pt x="58" y="24"/>
                    </a:lnTo>
                    <a:lnTo>
                      <a:pt x="50" y="27"/>
                    </a:lnTo>
                    <a:lnTo>
                      <a:pt x="48" y="24"/>
                    </a:lnTo>
                    <a:lnTo>
                      <a:pt x="59" y="10"/>
                    </a:lnTo>
                    <a:lnTo>
                      <a:pt x="57" y="7"/>
                    </a:lnTo>
                    <a:lnTo>
                      <a:pt x="48" y="2"/>
                    </a:lnTo>
                    <a:lnTo>
                      <a:pt x="39" y="0"/>
                    </a:lnTo>
                    <a:lnTo>
                      <a:pt x="38" y="5"/>
                    </a:lnTo>
                    <a:lnTo>
                      <a:pt x="36" y="8"/>
                    </a:lnTo>
                    <a:lnTo>
                      <a:pt x="33" y="14"/>
                    </a:lnTo>
                    <a:lnTo>
                      <a:pt x="34" y="20"/>
                    </a:lnTo>
                    <a:lnTo>
                      <a:pt x="34" y="27"/>
                    </a:lnTo>
                    <a:lnTo>
                      <a:pt x="33" y="34"/>
                    </a:lnTo>
                    <a:lnTo>
                      <a:pt x="28" y="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3" name="Freeform 195"/>
            <p:cNvSpPr>
              <a:spLocks noChangeAspect="1"/>
            </p:cNvSpPr>
            <p:nvPr/>
          </p:nvSpPr>
          <p:spPr bwMode="gray">
            <a:xfrm>
              <a:off x="4580731" y="2540347"/>
              <a:ext cx="74613" cy="109538"/>
            </a:xfrm>
            <a:custGeom>
              <a:avLst/>
              <a:gdLst/>
              <a:ahLst/>
              <a:cxnLst>
                <a:cxn ang="0">
                  <a:pos x="223" y="97"/>
                </a:cxn>
                <a:cxn ang="0">
                  <a:pos x="178" y="84"/>
                </a:cxn>
                <a:cxn ang="0">
                  <a:pos x="148" y="100"/>
                </a:cxn>
                <a:cxn ang="0">
                  <a:pos x="136" y="63"/>
                </a:cxn>
                <a:cxn ang="0">
                  <a:pos x="152" y="39"/>
                </a:cxn>
                <a:cxn ang="0">
                  <a:pos x="152" y="2"/>
                </a:cxn>
                <a:cxn ang="0">
                  <a:pos x="135" y="6"/>
                </a:cxn>
                <a:cxn ang="0">
                  <a:pos x="113" y="18"/>
                </a:cxn>
                <a:cxn ang="0">
                  <a:pos x="108" y="34"/>
                </a:cxn>
                <a:cxn ang="0">
                  <a:pos x="88" y="53"/>
                </a:cxn>
                <a:cxn ang="0">
                  <a:pos x="104" y="60"/>
                </a:cxn>
                <a:cxn ang="0">
                  <a:pos x="120" y="63"/>
                </a:cxn>
                <a:cxn ang="0">
                  <a:pos x="99" y="87"/>
                </a:cxn>
                <a:cxn ang="0">
                  <a:pos x="65" y="97"/>
                </a:cxn>
                <a:cxn ang="0">
                  <a:pos x="31" y="96"/>
                </a:cxn>
                <a:cxn ang="0">
                  <a:pos x="23" y="118"/>
                </a:cxn>
                <a:cxn ang="0">
                  <a:pos x="43" y="130"/>
                </a:cxn>
                <a:cxn ang="0">
                  <a:pos x="24" y="154"/>
                </a:cxn>
                <a:cxn ang="0">
                  <a:pos x="23" y="173"/>
                </a:cxn>
                <a:cxn ang="0">
                  <a:pos x="40" y="179"/>
                </a:cxn>
                <a:cxn ang="0">
                  <a:pos x="78" y="192"/>
                </a:cxn>
                <a:cxn ang="0">
                  <a:pos x="54" y="209"/>
                </a:cxn>
                <a:cxn ang="0">
                  <a:pos x="32" y="248"/>
                </a:cxn>
                <a:cxn ang="0">
                  <a:pos x="81" y="238"/>
                </a:cxn>
                <a:cxn ang="0">
                  <a:pos x="56" y="249"/>
                </a:cxn>
                <a:cxn ang="0">
                  <a:pos x="29" y="274"/>
                </a:cxn>
                <a:cxn ang="0">
                  <a:pos x="15" y="279"/>
                </a:cxn>
                <a:cxn ang="0">
                  <a:pos x="0" y="291"/>
                </a:cxn>
                <a:cxn ang="0">
                  <a:pos x="13" y="299"/>
                </a:cxn>
                <a:cxn ang="0">
                  <a:pos x="11" y="314"/>
                </a:cxn>
                <a:cxn ang="0">
                  <a:pos x="38" y="312"/>
                </a:cxn>
                <a:cxn ang="0">
                  <a:pos x="16" y="334"/>
                </a:cxn>
                <a:cxn ang="0">
                  <a:pos x="48" y="328"/>
                </a:cxn>
                <a:cxn ang="0">
                  <a:pos x="33" y="338"/>
                </a:cxn>
                <a:cxn ang="0">
                  <a:pos x="44" y="340"/>
                </a:cxn>
                <a:cxn ang="0">
                  <a:pos x="60" y="343"/>
                </a:cxn>
                <a:cxn ang="0">
                  <a:pos x="102" y="329"/>
                </a:cxn>
                <a:cxn ang="0">
                  <a:pos x="109" y="308"/>
                </a:cxn>
                <a:cxn ang="0">
                  <a:pos x="119" y="317"/>
                </a:cxn>
                <a:cxn ang="0">
                  <a:pos x="145" y="306"/>
                </a:cxn>
                <a:cxn ang="0">
                  <a:pos x="153" y="291"/>
                </a:cxn>
                <a:cxn ang="0">
                  <a:pos x="201" y="281"/>
                </a:cxn>
                <a:cxn ang="0">
                  <a:pos x="218" y="278"/>
                </a:cxn>
                <a:cxn ang="0">
                  <a:pos x="225" y="236"/>
                </a:cxn>
                <a:cxn ang="0">
                  <a:pos x="231" y="197"/>
                </a:cxn>
                <a:cxn ang="0">
                  <a:pos x="233" y="160"/>
                </a:cxn>
                <a:cxn ang="0">
                  <a:pos x="226" y="117"/>
                </a:cxn>
              </a:cxnLst>
              <a:rect l="0" t="0" r="r" b="b"/>
              <a:pathLst>
                <a:path w="233" h="345">
                  <a:moveTo>
                    <a:pt x="226" y="117"/>
                  </a:moveTo>
                  <a:lnTo>
                    <a:pt x="223" y="112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07" y="76"/>
                  </a:lnTo>
                  <a:lnTo>
                    <a:pt x="178" y="84"/>
                  </a:lnTo>
                  <a:lnTo>
                    <a:pt x="172" y="95"/>
                  </a:lnTo>
                  <a:lnTo>
                    <a:pt x="159" y="106"/>
                  </a:lnTo>
                  <a:lnTo>
                    <a:pt x="148" y="100"/>
                  </a:lnTo>
                  <a:lnTo>
                    <a:pt x="141" y="82"/>
                  </a:lnTo>
                  <a:lnTo>
                    <a:pt x="125" y="71"/>
                  </a:lnTo>
                  <a:lnTo>
                    <a:pt x="136" y="63"/>
                  </a:lnTo>
                  <a:lnTo>
                    <a:pt x="136" y="50"/>
                  </a:lnTo>
                  <a:lnTo>
                    <a:pt x="146" y="49"/>
                  </a:lnTo>
                  <a:lnTo>
                    <a:pt x="152" y="39"/>
                  </a:lnTo>
                  <a:lnTo>
                    <a:pt x="153" y="27"/>
                  </a:lnTo>
                  <a:lnTo>
                    <a:pt x="155" y="22"/>
                  </a:lnTo>
                  <a:lnTo>
                    <a:pt x="152" y="2"/>
                  </a:lnTo>
                  <a:lnTo>
                    <a:pt x="151" y="0"/>
                  </a:lnTo>
                  <a:lnTo>
                    <a:pt x="145" y="1"/>
                  </a:lnTo>
                  <a:lnTo>
                    <a:pt x="135" y="6"/>
                  </a:lnTo>
                  <a:lnTo>
                    <a:pt x="131" y="4"/>
                  </a:lnTo>
                  <a:lnTo>
                    <a:pt x="121" y="11"/>
                  </a:lnTo>
                  <a:lnTo>
                    <a:pt x="113" y="18"/>
                  </a:lnTo>
                  <a:lnTo>
                    <a:pt x="108" y="20"/>
                  </a:lnTo>
                  <a:lnTo>
                    <a:pt x="105" y="30"/>
                  </a:lnTo>
                  <a:lnTo>
                    <a:pt x="108" y="34"/>
                  </a:lnTo>
                  <a:lnTo>
                    <a:pt x="107" y="37"/>
                  </a:lnTo>
                  <a:lnTo>
                    <a:pt x="99" y="45"/>
                  </a:lnTo>
                  <a:lnTo>
                    <a:pt x="88" y="53"/>
                  </a:lnTo>
                  <a:lnTo>
                    <a:pt x="91" y="59"/>
                  </a:lnTo>
                  <a:lnTo>
                    <a:pt x="99" y="59"/>
                  </a:lnTo>
                  <a:lnTo>
                    <a:pt x="104" y="60"/>
                  </a:lnTo>
                  <a:lnTo>
                    <a:pt x="110" y="59"/>
                  </a:lnTo>
                  <a:lnTo>
                    <a:pt x="119" y="59"/>
                  </a:lnTo>
                  <a:lnTo>
                    <a:pt x="120" y="63"/>
                  </a:lnTo>
                  <a:lnTo>
                    <a:pt x="117" y="71"/>
                  </a:lnTo>
                  <a:lnTo>
                    <a:pt x="98" y="84"/>
                  </a:lnTo>
                  <a:lnTo>
                    <a:pt x="99" y="87"/>
                  </a:lnTo>
                  <a:lnTo>
                    <a:pt x="98" y="95"/>
                  </a:lnTo>
                  <a:lnTo>
                    <a:pt x="83" y="93"/>
                  </a:lnTo>
                  <a:lnTo>
                    <a:pt x="65" y="97"/>
                  </a:lnTo>
                  <a:lnTo>
                    <a:pt x="61" y="90"/>
                  </a:lnTo>
                  <a:lnTo>
                    <a:pt x="37" y="87"/>
                  </a:lnTo>
                  <a:lnTo>
                    <a:pt x="31" y="96"/>
                  </a:lnTo>
                  <a:lnTo>
                    <a:pt x="26" y="104"/>
                  </a:lnTo>
                  <a:lnTo>
                    <a:pt x="29" y="120"/>
                  </a:lnTo>
                  <a:lnTo>
                    <a:pt x="23" y="118"/>
                  </a:lnTo>
                  <a:lnTo>
                    <a:pt x="15" y="119"/>
                  </a:lnTo>
                  <a:lnTo>
                    <a:pt x="21" y="128"/>
                  </a:lnTo>
                  <a:lnTo>
                    <a:pt x="43" y="130"/>
                  </a:lnTo>
                  <a:lnTo>
                    <a:pt x="44" y="136"/>
                  </a:lnTo>
                  <a:lnTo>
                    <a:pt x="28" y="146"/>
                  </a:lnTo>
                  <a:lnTo>
                    <a:pt x="24" y="154"/>
                  </a:lnTo>
                  <a:lnTo>
                    <a:pt x="17" y="158"/>
                  </a:lnTo>
                  <a:lnTo>
                    <a:pt x="17" y="166"/>
                  </a:lnTo>
                  <a:lnTo>
                    <a:pt x="23" y="173"/>
                  </a:lnTo>
                  <a:lnTo>
                    <a:pt x="28" y="174"/>
                  </a:lnTo>
                  <a:lnTo>
                    <a:pt x="28" y="179"/>
                  </a:lnTo>
                  <a:lnTo>
                    <a:pt x="40" y="179"/>
                  </a:lnTo>
                  <a:lnTo>
                    <a:pt x="43" y="186"/>
                  </a:lnTo>
                  <a:lnTo>
                    <a:pt x="75" y="187"/>
                  </a:lnTo>
                  <a:lnTo>
                    <a:pt x="78" y="192"/>
                  </a:lnTo>
                  <a:lnTo>
                    <a:pt x="74" y="197"/>
                  </a:lnTo>
                  <a:lnTo>
                    <a:pt x="61" y="201"/>
                  </a:lnTo>
                  <a:lnTo>
                    <a:pt x="54" y="209"/>
                  </a:lnTo>
                  <a:lnTo>
                    <a:pt x="53" y="224"/>
                  </a:lnTo>
                  <a:lnTo>
                    <a:pt x="48" y="233"/>
                  </a:lnTo>
                  <a:lnTo>
                    <a:pt x="32" y="248"/>
                  </a:lnTo>
                  <a:lnTo>
                    <a:pt x="65" y="243"/>
                  </a:lnTo>
                  <a:lnTo>
                    <a:pt x="81" y="227"/>
                  </a:lnTo>
                  <a:lnTo>
                    <a:pt x="81" y="238"/>
                  </a:lnTo>
                  <a:lnTo>
                    <a:pt x="89" y="240"/>
                  </a:lnTo>
                  <a:lnTo>
                    <a:pt x="91" y="241"/>
                  </a:lnTo>
                  <a:lnTo>
                    <a:pt x="56" y="249"/>
                  </a:lnTo>
                  <a:lnTo>
                    <a:pt x="42" y="251"/>
                  </a:lnTo>
                  <a:lnTo>
                    <a:pt x="31" y="268"/>
                  </a:lnTo>
                  <a:lnTo>
                    <a:pt x="29" y="274"/>
                  </a:lnTo>
                  <a:lnTo>
                    <a:pt x="27" y="278"/>
                  </a:lnTo>
                  <a:lnTo>
                    <a:pt x="21" y="276"/>
                  </a:lnTo>
                  <a:lnTo>
                    <a:pt x="15" y="279"/>
                  </a:lnTo>
                  <a:lnTo>
                    <a:pt x="8" y="278"/>
                  </a:lnTo>
                  <a:lnTo>
                    <a:pt x="2" y="283"/>
                  </a:lnTo>
                  <a:lnTo>
                    <a:pt x="0" y="291"/>
                  </a:lnTo>
                  <a:lnTo>
                    <a:pt x="24" y="289"/>
                  </a:lnTo>
                  <a:lnTo>
                    <a:pt x="26" y="294"/>
                  </a:lnTo>
                  <a:lnTo>
                    <a:pt x="13" y="299"/>
                  </a:lnTo>
                  <a:lnTo>
                    <a:pt x="5" y="308"/>
                  </a:lnTo>
                  <a:lnTo>
                    <a:pt x="3" y="314"/>
                  </a:lnTo>
                  <a:lnTo>
                    <a:pt x="11" y="314"/>
                  </a:lnTo>
                  <a:lnTo>
                    <a:pt x="13" y="319"/>
                  </a:lnTo>
                  <a:lnTo>
                    <a:pt x="16" y="319"/>
                  </a:lnTo>
                  <a:lnTo>
                    <a:pt x="38" y="312"/>
                  </a:lnTo>
                  <a:lnTo>
                    <a:pt x="38" y="318"/>
                  </a:lnTo>
                  <a:lnTo>
                    <a:pt x="29" y="323"/>
                  </a:lnTo>
                  <a:lnTo>
                    <a:pt x="16" y="334"/>
                  </a:lnTo>
                  <a:lnTo>
                    <a:pt x="19" y="334"/>
                  </a:lnTo>
                  <a:lnTo>
                    <a:pt x="45" y="326"/>
                  </a:lnTo>
                  <a:lnTo>
                    <a:pt x="48" y="328"/>
                  </a:lnTo>
                  <a:lnTo>
                    <a:pt x="45" y="334"/>
                  </a:lnTo>
                  <a:lnTo>
                    <a:pt x="39" y="334"/>
                  </a:lnTo>
                  <a:lnTo>
                    <a:pt x="33" y="338"/>
                  </a:lnTo>
                  <a:lnTo>
                    <a:pt x="34" y="340"/>
                  </a:lnTo>
                  <a:lnTo>
                    <a:pt x="34" y="345"/>
                  </a:lnTo>
                  <a:lnTo>
                    <a:pt x="44" y="340"/>
                  </a:lnTo>
                  <a:lnTo>
                    <a:pt x="51" y="339"/>
                  </a:lnTo>
                  <a:lnTo>
                    <a:pt x="55" y="341"/>
                  </a:lnTo>
                  <a:lnTo>
                    <a:pt x="60" y="343"/>
                  </a:lnTo>
                  <a:lnTo>
                    <a:pt x="67" y="338"/>
                  </a:lnTo>
                  <a:lnTo>
                    <a:pt x="74" y="338"/>
                  </a:lnTo>
                  <a:lnTo>
                    <a:pt x="102" y="329"/>
                  </a:lnTo>
                  <a:lnTo>
                    <a:pt x="109" y="323"/>
                  </a:lnTo>
                  <a:lnTo>
                    <a:pt x="110" y="316"/>
                  </a:lnTo>
                  <a:lnTo>
                    <a:pt x="109" y="308"/>
                  </a:lnTo>
                  <a:lnTo>
                    <a:pt x="113" y="310"/>
                  </a:lnTo>
                  <a:lnTo>
                    <a:pt x="115" y="316"/>
                  </a:lnTo>
                  <a:lnTo>
                    <a:pt x="119" y="317"/>
                  </a:lnTo>
                  <a:lnTo>
                    <a:pt x="131" y="311"/>
                  </a:lnTo>
                  <a:lnTo>
                    <a:pt x="135" y="305"/>
                  </a:lnTo>
                  <a:lnTo>
                    <a:pt x="145" y="306"/>
                  </a:lnTo>
                  <a:lnTo>
                    <a:pt x="148" y="301"/>
                  </a:lnTo>
                  <a:lnTo>
                    <a:pt x="151" y="295"/>
                  </a:lnTo>
                  <a:lnTo>
                    <a:pt x="153" y="291"/>
                  </a:lnTo>
                  <a:lnTo>
                    <a:pt x="177" y="286"/>
                  </a:lnTo>
                  <a:lnTo>
                    <a:pt x="189" y="281"/>
                  </a:lnTo>
                  <a:lnTo>
                    <a:pt x="201" y="281"/>
                  </a:lnTo>
                  <a:lnTo>
                    <a:pt x="209" y="285"/>
                  </a:lnTo>
                  <a:lnTo>
                    <a:pt x="216" y="285"/>
                  </a:lnTo>
                  <a:lnTo>
                    <a:pt x="218" y="278"/>
                  </a:lnTo>
                  <a:lnTo>
                    <a:pt x="215" y="269"/>
                  </a:lnTo>
                  <a:lnTo>
                    <a:pt x="222" y="251"/>
                  </a:lnTo>
                  <a:lnTo>
                    <a:pt x="225" y="236"/>
                  </a:lnTo>
                  <a:lnTo>
                    <a:pt x="231" y="225"/>
                  </a:lnTo>
                  <a:lnTo>
                    <a:pt x="233" y="216"/>
                  </a:lnTo>
                  <a:lnTo>
                    <a:pt x="231" y="197"/>
                  </a:lnTo>
                  <a:lnTo>
                    <a:pt x="227" y="178"/>
                  </a:lnTo>
                  <a:lnTo>
                    <a:pt x="231" y="176"/>
                  </a:lnTo>
                  <a:lnTo>
                    <a:pt x="233" y="160"/>
                  </a:lnTo>
                  <a:lnTo>
                    <a:pt x="220" y="128"/>
                  </a:lnTo>
                  <a:lnTo>
                    <a:pt x="220" y="119"/>
                  </a:lnTo>
                  <a:lnTo>
                    <a:pt x="226" y="1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196"/>
            <p:cNvSpPr>
              <a:spLocks noChangeAspect="1"/>
            </p:cNvSpPr>
            <p:nvPr/>
          </p:nvSpPr>
          <p:spPr bwMode="gray">
            <a:xfrm>
              <a:off x="5144294" y="2622897"/>
              <a:ext cx="315913" cy="209550"/>
            </a:xfrm>
            <a:custGeom>
              <a:avLst/>
              <a:gdLst/>
              <a:ahLst/>
              <a:cxnLst>
                <a:cxn ang="0">
                  <a:pos x="148" y="384"/>
                </a:cxn>
                <a:cxn ang="0">
                  <a:pos x="40" y="377"/>
                </a:cxn>
                <a:cxn ang="0">
                  <a:pos x="19" y="282"/>
                </a:cxn>
                <a:cxn ang="0">
                  <a:pos x="85" y="184"/>
                </a:cxn>
                <a:cxn ang="0">
                  <a:pos x="84" y="95"/>
                </a:cxn>
                <a:cxn ang="0">
                  <a:pos x="121" y="51"/>
                </a:cxn>
                <a:cxn ang="0">
                  <a:pos x="219" y="44"/>
                </a:cxn>
                <a:cxn ang="0">
                  <a:pos x="275" y="67"/>
                </a:cxn>
                <a:cxn ang="0">
                  <a:pos x="328" y="77"/>
                </a:cxn>
                <a:cxn ang="0">
                  <a:pos x="386" y="70"/>
                </a:cxn>
                <a:cxn ang="0">
                  <a:pos x="449" y="86"/>
                </a:cxn>
                <a:cxn ang="0">
                  <a:pos x="473" y="52"/>
                </a:cxn>
                <a:cxn ang="0">
                  <a:pos x="537" y="18"/>
                </a:cxn>
                <a:cxn ang="0">
                  <a:pos x="589" y="6"/>
                </a:cxn>
                <a:cxn ang="0">
                  <a:pos x="662" y="25"/>
                </a:cxn>
                <a:cxn ang="0">
                  <a:pos x="667" y="72"/>
                </a:cxn>
                <a:cxn ang="0">
                  <a:pos x="720" y="105"/>
                </a:cxn>
                <a:cxn ang="0">
                  <a:pos x="759" y="165"/>
                </a:cxn>
                <a:cxn ang="0">
                  <a:pos x="842" y="163"/>
                </a:cxn>
                <a:cxn ang="0">
                  <a:pos x="896" y="199"/>
                </a:cxn>
                <a:cxn ang="0">
                  <a:pos x="958" y="223"/>
                </a:cxn>
                <a:cxn ang="0">
                  <a:pos x="987" y="282"/>
                </a:cxn>
                <a:cxn ang="0">
                  <a:pos x="968" y="320"/>
                </a:cxn>
                <a:cxn ang="0">
                  <a:pos x="963" y="389"/>
                </a:cxn>
                <a:cxn ang="0">
                  <a:pos x="888" y="419"/>
                </a:cxn>
                <a:cxn ang="0">
                  <a:pos x="817" y="465"/>
                </a:cxn>
                <a:cxn ang="0">
                  <a:pos x="757" y="485"/>
                </a:cxn>
                <a:cxn ang="0">
                  <a:pos x="725" y="517"/>
                </a:cxn>
                <a:cxn ang="0">
                  <a:pos x="709" y="545"/>
                </a:cxn>
                <a:cxn ang="0">
                  <a:pos x="687" y="534"/>
                </a:cxn>
                <a:cxn ang="0">
                  <a:pos x="666" y="507"/>
                </a:cxn>
                <a:cxn ang="0">
                  <a:pos x="660" y="527"/>
                </a:cxn>
                <a:cxn ang="0">
                  <a:pos x="684" y="539"/>
                </a:cxn>
                <a:cxn ang="0">
                  <a:pos x="708" y="559"/>
                </a:cxn>
                <a:cxn ang="0">
                  <a:pos x="750" y="590"/>
                </a:cxn>
                <a:cxn ang="0">
                  <a:pos x="799" y="584"/>
                </a:cxn>
                <a:cxn ang="0">
                  <a:pos x="723" y="619"/>
                </a:cxn>
                <a:cxn ang="0">
                  <a:pos x="680" y="646"/>
                </a:cxn>
                <a:cxn ang="0">
                  <a:pos x="632" y="638"/>
                </a:cxn>
                <a:cxn ang="0">
                  <a:pos x="607" y="590"/>
                </a:cxn>
                <a:cxn ang="0">
                  <a:pos x="613" y="550"/>
                </a:cxn>
                <a:cxn ang="0">
                  <a:pos x="618" y="524"/>
                </a:cxn>
                <a:cxn ang="0">
                  <a:pos x="557" y="518"/>
                </a:cxn>
                <a:cxn ang="0">
                  <a:pos x="528" y="496"/>
                </a:cxn>
                <a:cxn ang="0">
                  <a:pos x="543" y="471"/>
                </a:cxn>
                <a:cxn ang="0">
                  <a:pos x="492" y="489"/>
                </a:cxn>
                <a:cxn ang="0">
                  <a:pos x="450" y="509"/>
                </a:cxn>
                <a:cxn ang="0">
                  <a:pos x="434" y="547"/>
                </a:cxn>
                <a:cxn ang="0">
                  <a:pos x="418" y="566"/>
                </a:cxn>
                <a:cxn ang="0">
                  <a:pos x="368" y="592"/>
                </a:cxn>
                <a:cxn ang="0">
                  <a:pos x="352" y="560"/>
                </a:cxn>
                <a:cxn ang="0">
                  <a:pos x="382" y="498"/>
                </a:cxn>
                <a:cxn ang="0">
                  <a:pos x="431" y="484"/>
                </a:cxn>
                <a:cxn ang="0">
                  <a:pos x="406" y="423"/>
                </a:cxn>
                <a:cxn ang="0">
                  <a:pos x="387" y="369"/>
                </a:cxn>
                <a:cxn ang="0">
                  <a:pos x="310" y="339"/>
                </a:cxn>
              </a:cxnLst>
              <a:rect l="0" t="0" r="r" b="b"/>
              <a:pathLst>
                <a:path w="995" h="658">
                  <a:moveTo>
                    <a:pt x="248" y="353"/>
                  </a:moveTo>
                  <a:lnTo>
                    <a:pt x="242" y="352"/>
                  </a:lnTo>
                  <a:lnTo>
                    <a:pt x="208" y="373"/>
                  </a:lnTo>
                  <a:lnTo>
                    <a:pt x="189" y="374"/>
                  </a:lnTo>
                  <a:lnTo>
                    <a:pt x="173" y="378"/>
                  </a:lnTo>
                  <a:lnTo>
                    <a:pt x="157" y="389"/>
                  </a:lnTo>
                  <a:lnTo>
                    <a:pt x="148" y="384"/>
                  </a:lnTo>
                  <a:lnTo>
                    <a:pt x="137" y="374"/>
                  </a:lnTo>
                  <a:lnTo>
                    <a:pt x="121" y="376"/>
                  </a:lnTo>
                  <a:lnTo>
                    <a:pt x="106" y="379"/>
                  </a:lnTo>
                  <a:lnTo>
                    <a:pt x="83" y="377"/>
                  </a:lnTo>
                  <a:lnTo>
                    <a:pt x="64" y="374"/>
                  </a:lnTo>
                  <a:lnTo>
                    <a:pt x="47" y="374"/>
                  </a:lnTo>
                  <a:lnTo>
                    <a:pt x="40" y="377"/>
                  </a:lnTo>
                  <a:lnTo>
                    <a:pt x="36" y="367"/>
                  </a:lnTo>
                  <a:lnTo>
                    <a:pt x="27" y="358"/>
                  </a:lnTo>
                  <a:lnTo>
                    <a:pt x="15" y="348"/>
                  </a:lnTo>
                  <a:lnTo>
                    <a:pt x="0" y="341"/>
                  </a:lnTo>
                  <a:lnTo>
                    <a:pt x="6" y="318"/>
                  </a:lnTo>
                  <a:lnTo>
                    <a:pt x="17" y="288"/>
                  </a:lnTo>
                  <a:lnTo>
                    <a:pt x="19" y="282"/>
                  </a:lnTo>
                  <a:lnTo>
                    <a:pt x="24" y="283"/>
                  </a:lnTo>
                  <a:lnTo>
                    <a:pt x="33" y="281"/>
                  </a:lnTo>
                  <a:lnTo>
                    <a:pt x="31" y="269"/>
                  </a:lnTo>
                  <a:lnTo>
                    <a:pt x="33" y="254"/>
                  </a:lnTo>
                  <a:lnTo>
                    <a:pt x="51" y="216"/>
                  </a:lnTo>
                  <a:lnTo>
                    <a:pt x="65" y="197"/>
                  </a:lnTo>
                  <a:lnTo>
                    <a:pt x="85" y="184"/>
                  </a:lnTo>
                  <a:lnTo>
                    <a:pt x="103" y="169"/>
                  </a:lnTo>
                  <a:lnTo>
                    <a:pt x="108" y="156"/>
                  </a:lnTo>
                  <a:lnTo>
                    <a:pt x="102" y="140"/>
                  </a:lnTo>
                  <a:lnTo>
                    <a:pt x="103" y="129"/>
                  </a:lnTo>
                  <a:lnTo>
                    <a:pt x="92" y="118"/>
                  </a:lnTo>
                  <a:lnTo>
                    <a:pt x="91" y="114"/>
                  </a:lnTo>
                  <a:lnTo>
                    <a:pt x="84" y="95"/>
                  </a:lnTo>
                  <a:lnTo>
                    <a:pt x="83" y="83"/>
                  </a:lnTo>
                  <a:lnTo>
                    <a:pt x="76" y="71"/>
                  </a:lnTo>
                  <a:lnTo>
                    <a:pt x="83" y="65"/>
                  </a:lnTo>
                  <a:lnTo>
                    <a:pt x="91" y="64"/>
                  </a:lnTo>
                  <a:lnTo>
                    <a:pt x="100" y="65"/>
                  </a:lnTo>
                  <a:lnTo>
                    <a:pt x="114" y="57"/>
                  </a:lnTo>
                  <a:lnTo>
                    <a:pt x="121" y="51"/>
                  </a:lnTo>
                  <a:lnTo>
                    <a:pt x="123" y="44"/>
                  </a:lnTo>
                  <a:lnTo>
                    <a:pt x="130" y="40"/>
                  </a:lnTo>
                  <a:lnTo>
                    <a:pt x="172" y="34"/>
                  </a:lnTo>
                  <a:lnTo>
                    <a:pt x="180" y="37"/>
                  </a:lnTo>
                  <a:lnTo>
                    <a:pt x="197" y="38"/>
                  </a:lnTo>
                  <a:lnTo>
                    <a:pt x="205" y="35"/>
                  </a:lnTo>
                  <a:lnTo>
                    <a:pt x="219" y="44"/>
                  </a:lnTo>
                  <a:lnTo>
                    <a:pt x="235" y="49"/>
                  </a:lnTo>
                  <a:lnTo>
                    <a:pt x="243" y="50"/>
                  </a:lnTo>
                  <a:lnTo>
                    <a:pt x="252" y="49"/>
                  </a:lnTo>
                  <a:lnTo>
                    <a:pt x="258" y="52"/>
                  </a:lnTo>
                  <a:lnTo>
                    <a:pt x="267" y="55"/>
                  </a:lnTo>
                  <a:lnTo>
                    <a:pt x="274" y="59"/>
                  </a:lnTo>
                  <a:lnTo>
                    <a:pt x="275" y="67"/>
                  </a:lnTo>
                  <a:lnTo>
                    <a:pt x="282" y="72"/>
                  </a:lnTo>
                  <a:lnTo>
                    <a:pt x="297" y="71"/>
                  </a:lnTo>
                  <a:lnTo>
                    <a:pt x="299" y="79"/>
                  </a:lnTo>
                  <a:lnTo>
                    <a:pt x="306" y="86"/>
                  </a:lnTo>
                  <a:lnTo>
                    <a:pt x="312" y="79"/>
                  </a:lnTo>
                  <a:lnTo>
                    <a:pt x="320" y="77"/>
                  </a:lnTo>
                  <a:lnTo>
                    <a:pt x="328" y="77"/>
                  </a:lnTo>
                  <a:lnTo>
                    <a:pt x="334" y="71"/>
                  </a:lnTo>
                  <a:lnTo>
                    <a:pt x="340" y="76"/>
                  </a:lnTo>
                  <a:lnTo>
                    <a:pt x="349" y="78"/>
                  </a:lnTo>
                  <a:lnTo>
                    <a:pt x="356" y="76"/>
                  </a:lnTo>
                  <a:lnTo>
                    <a:pt x="361" y="83"/>
                  </a:lnTo>
                  <a:lnTo>
                    <a:pt x="369" y="88"/>
                  </a:lnTo>
                  <a:lnTo>
                    <a:pt x="386" y="70"/>
                  </a:lnTo>
                  <a:lnTo>
                    <a:pt x="398" y="79"/>
                  </a:lnTo>
                  <a:lnTo>
                    <a:pt x="402" y="87"/>
                  </a:lnTo>
                  <a:lnTo>
                    <a:pt x="408" y="93"/>
                  </a:lnTo>
                  <a:lnTo>
                    <a:pt x="415" y="88"/>
                  </a:lnTo>
                  <a:lnTo>
                    <a:pt x="424" y="88"/>
                  </a:lnTo>
                  <a:lnTo>
                    <a:pt x="440" y="86"/>
                  </a:lnTo>
                  <a:lnTo>
                    <a:pt x="449" y="86"/>
                  </a:lnTo>
                  <a:lnTo>
                    <a:pt x="456" y="89"/>
                  </a:lnTo>
                  <a:lnTo>
                    <a:pt x="461" y="95"/>
                  </a:lnTo>
                  <a:lnTo>
                    <a:pt x="469" y="93"/>
                  </a:lnTo>
                  <a:lnTo>
                    <a:pt x="473" y="86"/>
                  </a:lnTo>
                  <a:lnTo>
                    <a:pt x="471" y="70"/>
                  </a:lnTo>
                  <a:lnTo>
                    <a:pt x="473" y="61"/>
                  </a:lnTo>
                  <a:lnTo>
                    <a:pt x="473" y="52"/>
                  </a:lnTo>
                  <a:lnTo>
                    <a:pt x="476" y="44"/>
                  </a:lnTo>
                  <a:lnTo>
                    <a:pt x="494" y="27"/>
                  </a:lnTo>
                  <a:lnTo>
                    <a:pt x="501" y="23"/>
                  </a:lnTo>
                  <a:lnTo>
                    <a:pt x="510" y="23"/>
                  </a:lnTo>
                  <a:lnTo>
                    <a:pt x="517" y="18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543" y="23"/>
                  </a:lnTo>
                  <a:lnTo>
                    <a:pt x="551" y="25"/>
                  </a:lnTo>
                  <a:lnTo>
                    <a:pt x="558" y="22"/>
                  </a:lnTo>
                  <a:lnTo>
                    <a:pt x="563" y="16"/>
                  </a:lnTo>
                  <a:lnTo>
                    <a:pt x="565" y="7"/>
                  </a:lnTo>
                  <a:lnTo>
                    <a:pt x="573" y="2"/>
                  </a:lnTo>
                  <a:lnTo>
                    <a:pt x="589" y="6"/>
                  </a:lnTo>
                  <a:lnTo>
                    <a:pt x="597" y="6"/>
                  </a:lnTo>
                  <a:lnTo>
                    <a:pt x="613" y="1"/>
                  </a:lnTo>
                  <a:lnTo>
                    <a:pt x="629" y="3"/>
                  </a:lnTo>
                  <a:lnTo>
                    <a:pt x="645" y="0"/>
                  </a:lnTo>
                  <a:lnTo>
                    <a:pt x="657" y="9"/>
                  </a:lnTo>
                  <a:lnTo>
                    <a:pt x="662" y="17"/>
                  </a:lnTo>
                  <a:lnTo>
                    <a:pt x="662" y="25"/>
                  </a:lnTo>
                  <a:lnTo>
                    <a:pt x="675" y="37"/>
                  </a:lnTo>
                  <a:lnTo>
                    <a:pt x="680" y="43"/>
                  </a:lnTo>
                  <a:lnTo>
                    <a:pt x="680" y="52"/>
                  </a:lnTo>
                  <a:lnTo>
                    <a:pt x="671" y="56"/>
                  </a:lnTo>
                  <a:lnTo>
                    <a:pt x="664" y="57"/>
                  </a:lnTo>
                  <a:lnTo>
                    <a:pt x="667" y="65"/>
                  </a:lnTo>
                  <a:lnTo>
                    <a:pt x="667" y="72"/>
                  </a:lnTo>
                  <a:lnTo>
                    <a:pt x="671" y="88"/>
                  </a:lnTo>
                  <a:lnTo>
                    <a:pt x="678" y="93"/>
                  </a:lnTo>
                  <a:lnTo>
                    <a:pt x="686" y="97"/>
                  </a:lnTo>
                  <a:lnTo>
                    <a:pt x="702" y="100"/>
                  </a:lnTo>
                  <a:lnTo>
                    <a:pt x="709" y="97"/>
                  </a:lnTo>
                  <a:lnTo>
                    <a:pt x="718" y="97"/>
                  </a:lnTo>
                  <a:lnTo>
                    <a:pt x="720" y="105"/>
                  </a:lnTo>
                  <a:lnTo>
                    <a:pt x="731" y="116"/>
                  </a:lnTo>
                  <a:lnTo>
                    <a:pt x="738" y="145"/>
                  </a:lnTo>
                  <a:lnTo>
                    <a:pt x="736" y="152"/>
                  </a:lnTo>
                  <a:lnTo>
                    <a:pt x="738" y="159"/>
                  </a:lnTo>
                  <a:lnTo>
                    <a:pt x="745" y="165"/>
                  </a:lnTo>
                  <a:lnTo>
                    <a:pt x="752" y="169"/>
                  </a:lnTo>
                  <a:lnTo>
                    <a:pt x="759" y="165"/>
                  </a:lnTo>
                  <a:lnTo>
                    <a:pt x="767" y="164"/>
                  </a:lnTo>
                  <a:lnTo>
                    <a:pt x="775" y="165"/>
                  </a:lnTo>
                  <a:lnTo>
                    <a:pt x="786" y="177"/>
                  </a:lnTo>
                  <a:lnTo>
                    <a:pt x="795" y="174"/>
                  </a:lnTo>
                  <a:lnTo>
                    <a:pt x="801" y="178"/>
                  </a:lnTo>
                  <a:lnTo>
                    <a:pt x="827" y="170"/>
                  </a:lnTo>
                  <a:lnTo>
                    <a:pt x="842" y="163"/>
                  </a:lnTo>
                  <a:lnTo>
                    <a:pt x="849" y="165"/>
                  </a:lnTo>
                  <a:lnTo>
                    <a:pt x="854" y="173"/>
                  </a:lnTo>
                  <a:lnTo>
                    <a:pt x="865" y="195"/>
                  </a:lnTo>
                  <a:lnTo>
                    <a:pt x="876" y="206"/>
                  </a:lnTo>
                  <a:lnTo>
                    <a:pt x="883" y="206"/>
                  </a:lnTo>
                  <a:lnTo>
                    <a:pt x="887" y="199"/>
                  </a:lnTo>
                  <a:lnTo>
                    <a:pt x="896" y="199"/>
                  </a:lnTo>
                  <a:lnTo>
                    <a:pt x="901" y="205"/>
                  </a:lnTo>
                  <a:lnTo>
                    <a:pt x="908" y="206"/>
                  </a:lnTo>
                  <a:lnTo>
                    <a:pt x="915" y="210"/>
                  </a:lnTo>
                  <a:lnTo>
                    <a:pt x="922" y="216"/>
                  </a:lnTo>
                  <a:lnTo>
                    <a:pt x="938" y="215"/>
                  </a:lnTo>
                  <a:lnTo>
                    <a:pt x="951" y="224"/>
                  </a:lnTo>
                  <a:lnTo>
                    <a:pt x="958" y="223"/>
                  </a:lnTo>
                  <a:lnTo>
                    <a:pt x="971" y="234"/>
                  </a:lnTo>
                  <a:lnTo>
                    <a:pt x="979" y="235"/>
                  </a:lnTo>
                  <a:lnTo>
                    <a:pt x="988" y="235"/>
                  </a:lnTo>
                  <a:lnTo>
                    <a:pt x="994" y="240"/>
                  </a:lnTo>
                  <a:lnTo>
                    <a:pt x="987" y="244"/>
                  </a:lnTo>
                  <a:lnTo>
                    <a:pt x="995" y="267"/>
                  </a:lnTo>
                  <a:lnTo>
                    <a:pt x="987" y="282"/>
                  </a:lnTo>
                  <a:lnTo>
                    <a:pt x="971" y="286"/>
                  </a:lnTo>
                  <a:lnTo>
                    <a:pt x="976" y="292"/>
                  </a:lnTo>
                  <a:lnTo>
                    <a:pt x="984" y="294"/>
                  </a:lnTo>
                  <a:lnTo>
                    <a:pt x="988" y="301"/>
                  </a:lnTo>
                  <a:lnTo>
                    <a:pt x="972" y="306"/>
                  </a:lnTo>
                  <a:lnTo>
                    <a:pt x="969" y="313"/>
                  </a:lnTo>
                  <a:lnTo>
                    <a:pt x="968" y="320"/>
                  </a:lnTo>
                  <a:lnTo>
                    <a:pt x="973" y="326"/>
                  </a:lnTo>
                  <a:lnTo>
                    <a:pt x="976" y="335"/>
                  </a:lnTo>
                  <a:lnTo>
                    <a:pt x="974" y="342"/>
                  </a:lnTo>
                  <a:lnTo>
                    <a:pt x="980" y="346"/>
                  </a:lnTo>
                  <a:lnTo>
                    <a:pt x="978" y="362"/>
                  </a:lnTo>
                  <a:lnTo>
                    <a:pt x="971" y="385"/>
                  </a:lnTo>
                  <a:lnTo>
                    <a:pt x="963" y="389"/>
                  </a:lnTo>
                  <a:lnTo>
                    <a:pt x="947" y="385"/>
                  </a:lnTo>
                  <a:lnTo>
                    <a:pt x="940" y="387"/>
                  </a:lnTo>
                  <a:lnTo>
                    <a:pt x="925" y="379"/>
                  </a:lnTo>
                  <a:lnTo>
                    <a:pt x="919" y="384"/>
                  </a:lnTo>
                  <a:lnTo>
                    <a:pt x="910" y="398"/>
                  </a:lnTo>
                  <a:lnTo>
                    <a:pt x="896" y="404"/>
                  </a:lnTo>
                  <a:lnTo>
                    <a:pt x="888" y="419"/>
                  </a:lnTo>
                  <a:lnTo>
                    <a:pt x="890" y="427"/>
                  </a:lnTo>
                  <a:lnTo>
                    <a:pt x="890" y="442"/>
                  </a:lnTo>
                  <a:lnTo>
                    <a:pt x="866" y="446"/>
                  </a:lnTo>
                  <a:lnTo>
                    <a:pt x="853" y="448"/>
                  </a:lnTo>
                  <a:lnTo>
                    <a:pt x="843" y="459"/>
                  </a:lnTo>
                  <a:lnTo>
                    <a:pt x="836" y="458"/>
                  </a:lnTo>
                  <a:lnTo>
                    <a:pt x="817" y="465"/>
                  </a:lnTo>
                  <a:lnTo>
                    <a:pt x="813" y="477"/>
                  </a:lnTo>
                  <a:lnTo>
                    <a:pt x="801" y="470"/>
                  </a:lnTo>
                  <a:lnTo>
                    <a:pt x="779" y="481"/>
                  </a:lnTo>
                  <a:lnTo>
                    <a:pt x="777" y="486"/>
                  </a:lnTo>
                  <a:lnTo>
                    <a:pt x="775" y="481"/>
                  </a:lnTo>
                  <a:lnTo>
                    <a:pt x="764" y="485"/>
                  </a:lnTo>
                  <a:lnTo>
                    <a:pt x="757" y="485"/>
                  </a:lnTo>
                  <a:lnTo>
                    <a:pt x="741" y="500"/>
                  </a:lnTo>
                  <a:lnTo>
                    <a:pt x="737" y="501"/>
                  </a:lnTo>
                  <a:lnTo>
                    <a:pt x="731" y="511"/>
                  </a:lnTo>
                  <a:lnTo>
                    <a:pt x="724" y="522"/>
                  </a:lnTo>
                  <a:lnTo>
                    <a:pt x="716" y="525"/>
                  </a:lnTo>
                  <a:lnTo>
                    <a:pt x="719" y="520"/>
                  </a:lnTo>
                  <a:lnTo>
                    <a:pt x="725" y="517"/>
                  </a:lnTo>
                  <a:lnTo>
                    <a:pt x="730" y="512"/>
                  </a:lnTo>
                  <a:lnTo>
                    <a:pt x="725" y="497"/>
                  </a:lnTo>
                  <a:lnTo>
                    <a:pt x="721" y="497"/>
                  </a:lnTo>
                  <a:lnTo>
                    <a:pt x="716" y="512"/>
                  </a:lnTo>
                  <a:lnTo>
                    <a:pt x="707" y="522"/>
                  </a:lnTo>
                  <a:lnTo>
                    <a:pt x="709" y="536"/>
                  </a:lnTo>
                  <a:lnTo>
                    <a:pt x="709" y="545"/>
                  </a:lnTo>
                  <a:lnTo>
                    <a:pt x="704" y="545"/>
                  </a:lnTo>
                  <a:lnTo>
                    <a:pt x="704" y="541"/>
                  </a:lnTo>
                  <a:lnTo>
                    <a:pt x="698" y="530"/>
                  </a:lnTo>
                  <a:lnTo>
                    <a:pt x="699" y="527"/>
                  </a:lnTo>
                  <a:lnTo>
                    <a:pt x="697" y="523"/>
                  </a:lnTo>
                  <a:lnTo>
                    <a:pt x="691" y="528"/>
                  </a:lnTo>
                  <a:lnTo>
                    <a:pt x="687" y="534"/>
                  </a:lnTo>
                  <a:lnTo>
                    <a:pt x="684" y="533"/>
                  </a:lnTo>
                  <a:lnTo>
                    <a:pt x="687" y="525"/>
                  </a:lnTo>
                  <a:lnTo>
                    <a:pt x="684" y="523"/>
                  </a:lnTo>
                  <a:lnTo>
                    <a:pt x="671" y="523"/>
                  </a:lnTo>
                  <a:lnTo>
                    <a:pt x="670" y="520"/>
                  </a:lnTo>
                  <a:lnTo>
                    <a:pt x="670" y="512"/>
                  </a:lnTo>
                  <a:lnTo>
                    <a:pt x="666" y="507"/>
                  </a:lnTo>
                  <a:lnTo>
                    <a:pt x="664" y="520"/>
                  </a:lnTo>
                  <a:lnTo>
                    <a:pt x="661" y="522"/>
                  </a:lnTo>
                  <a:lnTo>
                    <a:pt x="644" y="517"/>
                  </a:lnTo>
                  <a:lnTo>
                    <a:pt x="649" y="520"/>
                  </a:lnTo>
                  <a:lnTo>
                    <a:pt x="653" y="525"/>
                  </a:lnTo>
                  <a:lnTo>
                    <a:pt x="657" y="525"/>
                  </a:lnTo>
                  <a:lnTo>
                    <a:pt x="660" y="527"/>
                  </a:lnTo>
                  <a:lnTo>
                    <a:pt x="662" y="533"/>
                  </a:lnTo>
                  <a:lnTo>
                    <a:pt x="664" y="538"/>
                  </a:lnTo>
                  <a:lnTo>
                    <a:pt x="667" y="543"/>
                  </a:lnTo>
                  <a:lnTo>
                    <a:pt x="670" y="540"/>
                  </a:lnTo>
                  <a:lnTo>
                    <a:pt x="670" y="533"/>
                  </a:lnTo>
                  <a:lnTo>
                    <a:pt x="680" y="535"/>
                  </a:lnTo>
                  <a:lnTo>
                    <a:pt x="684" y="539"/>
                  </a:lnTo>
                  <a:lnTo>
                    <a:pt x="689" y="539"/>
                  </a:lnTo>
                  <a:lnTo>
                    <a:pt x="686" y="551"/>
                  </a:lnTo>
                  <a:lnTo>
                    <a:pt x="688" y="552"/>
                  </a:lnTo>
                  <a:lnTo>
                    <a:pt x="694" y="550"/>
                  </a:lnTo>
                  <a:lnTo>
                    <a:pt x="697" y="551"/>
                  </a:lnTo>
                  <a:lnTo>
                    <a:pt x="694" y="560"/>
                  </a:lnTo>
                  <a:lnTo>
                    <a:pt x="708" y="559"/>
                  </a:lnTo>
                  <a:lnTo>
                    <a:pt x="714" y="567"/>
                  </a:lnTo>
                  <a:lnTo>
                    <a:pt x="714" y="578"/>
                  </a:lnTo>
                  <a:lnTo>
                    <a:pt x="716" y="588"/>
                  </a:lnTo>
                  <a:lnTo>
                    <a:pt x="720" y="583"/>
                  </a:lnTo>
                  <a:lnTo>
                    <a:pt x="737" y="588"/>
                  </a:lnTo>
                  <a:lnTo>
                    <a:pt x="738" y="582"/>
                  </a:lnTo>
                  <a:lnTo>
                    <a:pt x="750" y="590"/>
                  </a:lnTo>
                  <a:lnTo>
                    <a:pt x="762" y="577"/>
                  </a:lnTo>
                  <a:lnTo>
                    <a:pt x="766" y="577"/>
                  </a:lnTo>
                  <a:lnTo>
                    <a:pt x="768" y="582"/>
                  </a:lnTo>
                  <a:lnTo>
                    <a:pt x="775" y="578"/>
                  </a:lnTo>
                  <a:lnTo>
                    <a:pt x="789" y="575"/>
                  </a:lnTo>
                  <a:lnTo>
                    <a:pt x="800" y="576"/>
                  </a:lnTo>
                  <a:lnTo>
                    <a:pt x="799" y="584"/>
                  </a:lnTo>
                  <a:lnTo>
                    <a:pt x="795" y="588"/>
                  </a:lnTo>
                  <a:lnTo>
                    <a:pt x="794" y="597"/>
                  </a:lnTo>
                  <a:lnTo>
                    <a:pt x="794" y="608"/>
                  </a:lnTo>
                  <a:lnTo>
                    <a:pt x="775" y="608"/>
                  </a:lnTo>
                  <a:lnTo>
                    <a:pt x="772" y="611"/>
                  </a:lnTo>
                  <a:lnTo>
                    <a:pt x="740" y="602"/>
                  </a:lnTo>
                  <a:lnTo>
                    <a:pt x="723" y="619"/>
                  </a:lnTo>
                  <a:lnTo>
                    <a:pt x="714" y="629"/>
                  </a:lnTo>
                  <a:lnTo>
                    <a:pt x="702" y="626"/>
                  </a:lnTo>
                  <a:lnTo>
                    <a:pt x="687" y="630"/>
                  </a:lnTo>
                  <a:lnTo>
                    <a:pt x="692" y="633"/>
                  </a:lnTo>
                  <a:lnTo>
                    <a:pt x="686" y="635"/>
                  </a:lnTo>
                  <a:lnTo>
                    <a:pt x="681" y="641"/>
                  </a:lnTo>
                  <a:lnTo>
                    <a:pt x="680" y="646"/>
                  </a:lnTo>
                  <a:lnTo>
                    <a:pt x="677" y="649"/>
                  </a:lnTo>
                  <a:lnTo>
                    <a:pt x="670" y="651"/>
                  </a:lnTo>
                  <a:lnTo>
                    <a:pt x="659" y="658"/>
                  </a:lnTo>
                  <a:lnTo>
                    <a:pt x="643" y="657"/>
                  </a:lnTo>
                  <a:lnTo>
                    <a:pt x="639" y="656"/>
                  </a:lnTo>
                  <a:lnTo>
                    <a:pt x="628" y="646"/>
                  </a:lnTo>
                  <a:lnTo>
                    <a:pt x="632" y="638"/>
                  </a:lnTo>
                  <a:lnTo>
                    <a:pt x="632" y="629"/>
                  </a:lnTo>
                  <a:lnTo>
                    <a:pt x="634" y="620"/>
                  </a:lnTo>
                  <a:lnTo>
                    <a:pt x="633" y="610"/>
                  </a:lnTo>
                  <a:lnTo>
                    <a:pt x="628" y="599"/>
                  </a:lnTo>
                  <a:lnTo>
                    <a:pt x="621" y="598"/>
                  </a:lnTo>
                  <a:lnTo>
                    <a:pt x="614" y="598"/>
                  </a:lnTo>
                  <a:lnTo>
                    <a:pt x="607" y="590"/>
                  </a:lnTo>
                  <a:lnTo>
                    <a:pt x="595" y="583"/>
                  </a:lnTo>
                  <a:lnTo>
                    <a:pt x="579" y="583"/>
                  </a:lnTo>
                  <a:lnTo>
                    <a:pt x="579" y="581"/>
                  </a:lnTo>
                  <a:lnTo>
                    <a:pt x="581" y="575"/>
                  </a:lnTo>
                  <a:lnTo>
                    <a:pt x="591" y="570"/>
                  </a:lnTo>
                  <a:lnTo>
                    <a:pt x="605" y="556"/>
                  </a:lnTo>
                  <a:lnTo>
                    <a:pt x="613" y="550"/>
                  </a:lnTo>
                  <a:lnTo>
                    <a:pt x="641" y="541"/>
                  </a:lnTo>
                  <a:lnTo>
                    <a:pt x="645" y="539"/>
                  </a:lnTo>
                  <a:lnTo>
                    <a:pt x="641" y="536"/>
                  </a:lnTo>
                  <a:lnTo>
                    <a:pt x="640" y="529"/>
                  </a:lnTo>
                  <a:lnTo>
                    <a:pt x="634" y="523"/>
                  </a:lnTo>
                  <a:lnTo>
                    <a:pt x="628" y="529"/>
                  </a:lnTo>
                  <a:lnTo>
                    <a:pt x="618" y="524"/>
                  </a:lnTo>
                  <a:lnTo>
                    <a:pt x="618" y="519"/>
                  </a:lnTo>
                  <a:lnTo>
                    <a:pt x="610" y="522"/>
                  </a:lnTo>
                  <a:lnTo>
                    <a:pt x="608" y="525"/>
                  </a:lnTo>
                  <a:lnTo>
                    <a:pt x="601" y="525"/>
                  </a:lnTo>
                  <a:lnTo>
                    <a:pt x="579" y="530"/>
                  </a:lnTo>
                  <a:lnTo>
                    <a:pt x="563" y="524"/>
                  </a:lnTo>
                  <a:lnTo>
                    <a:pt x="557" y="518"/>
                  </a:lnTo>
                  <a:lnTo>
                    <a:pt x="551" y="516"/>
                  </a:lnTo>
                  <a:lnTo>
                    <a:pt x="539" y="517"/>
                  </a:lnTo>
                  <a:lnTo>
                    <a:pt x="538" y="513"/>
                  </a:lnTo>
                  <a:lnTo>
                    <a:pt x="551" y="503"/>
                  </a:lnTo>
                  <a:lnTo>
                    <a:pt x="549" y="501"/>
                  </a:lnTo>
                  <a:lnTo>
                    <a:pt x="533" y="498"/>
                  </a:lnTo>
                  <a:lnTo>
                    <a:pt x="528" y="496"/>
                  </a:lnTo>
                  <a:lnTo>
                    <a:pt x="536" y="492"/>
                  </a:lnTo>
                  <a:lnTo>
                    <a:pt x="560" y="496"/>
                  </a:lnTo>
                  <a:lnTo>
                    <a:pt x="563" y="495"/>
                  </a:lnTo>
                  <a:lnTo>
                    <a:pt x="560" y="491"/>
                  </a:lnTo>
                  <a:lnTo>
                    <a:pt x="554" y="490"/>
                  </a:lnTo>
                  <a:lnTo>
                    <a:pt x="548" y="481"/>
                  </a:lnTo>
                  <a:lnTo>
                    <a:pt x="543" y="471"/>
                  </a:lnTo>
                  <a:lnTo>
                    <a:pt x="541" y="479"/>
                  </a:lnTo>
                  <a:lnTo>
                    <a:pt x="533" y="482"/>
                  </a:lnTo>
                  <a:lnTo>
                    <a:pt x="524" y="485"/>
                  </a:lnTo>
                  <a:lnTo>
                    <a:pt x="526" y="475"/>
                  </a:lnTo>
                  <a:lnTo>
                    <a:pt x="520" y="480"/>
                  </a:lnTo>
                  <a:lnTo>
                    <a:pt x="508" y="486"/>
                  </a:lnTo>
                  <a:lnTo>
                    <a:pt x="492" y="489"/>
                  </a:lnTo>
                  <a:lnTo>
                    <a:pt x="485" y="492"/>
                  </a:lnTo>
                  <a:lnTo>
                    <a:pt x="478" y="495"/>
                  </a:lnTo>
                  <a:lnTo>
                    <a:pt x="477" y="502"/>
                  </a:lnTo>
                  <a:lnTo>
                    <a:pt x="466" y="520"/>
                  </a:lnTo>
                  <a:lnTo>
                    <a:pt x="461" y="519"/>
                  </a:lnTo>
                  <a:lnTo>
                    <a:pt x="457" y="511"/>
                  </a:lnTo>
                  <a:lnTo>
                    <a:pt x="450" y="509"/>
                  </a:lnTo>
                  <a:lnTo>
                    <a:pt x="446" y="504"/>
                  </a:lnTo>
                  <a:lnTo>
                    <a:pt x="449" y="512"/>
                  </a:lnTo>
                  <a:lnTo>
                    <a:pt x="457" y="519"/>
                  </a:lnTo>
                  <a:lnTo>
                    <a:pt x="458" y="530"/>
                  </a:lnTo>
                  <a:lnTo>
                    <a:pt x="453" y="541"/>
                  </a:lnTo>
                  <a:lnTo>
                    <a:pt x="449" y="546"/>
                  </a:lnTo>
                  <a:lnTo>
                    <a:pt x="434" y="547"/>
                  </a:lnTo>
                  <a:lnTo>
                    <a:pt x="431" y="552"/>
                  </a:lnTo>
                  <a:lnTo>
                    <a:pt x="426" y="555"/>
                  </a:lnTo>
                  <a:lnTo>
                    <a:pt x="425" y="562"/>
                  </a:lnTo>
                  <a:lnTo>
                    <a:pt x="420" y="560"/>
                  </a:lnTo>
                  <a:lnTo>
                    <a:pt x="419" y="550"/>
                  </a:lnTo>
                  <a:lnTo>
                    <a:pt x="418" y="546"/>
                  </a:lnTo>
                  <a:lnTo>
                    <a:pt x="418" y="566"/>
                  </a:lnTo>
                  <a:lnTo>
                    <a:pt x="419" y="581"/>
                  </a:lnTo>
                  <a:lnTo>
                    <a:pt x="417" y="582"/>
                  </a:lnTo>
                  <a:lnTo>
                    <a:pt x="411" y="578"/>
                  </a:lnTo>
                  <a:lnTo>
                    <a:pt x="402" y="578"/>
                  </a:lnTo>
                  <a:lnTo>
                    <a:pt x="393" y="582"/>
                  </a:lnTo>
                  <a:lnTo>
                    <a:pt x="379" y="584"/>
                  </a:lnTo>
                  <a:lnTo>
                    <a:pt x="368" y="592"/>
                  </a:lnTo>
                  <a:lnTo>
                    <a:pt x="356" y="593"/>
                  </a:lnTo>
                  <a:lnTo>
                    <a:pt x="344" y="576"/>
                  </a:lnTo>
                  <a:lnTo>
                    <a:pt x="336" y="577"/>
                  </a:lnTo>
                  <a:lnTo>
                    <a:pt x="336" y="573"/>
                  </a:lnTo>
                  <a:lnTo>
                    <a:pt x="345" y="573"/>
                  </a:lnTo>
                  <a:lnTo>
                    <a:pt x="350" y="567"/>
                  </a:lnTo>
                  <a:lnTo>
                    <a:pt x="352" y="560"/>
                  </a:lnTo>
                  <a:lnTo>
                    <a:pt x="354" y="552"/>
                  </a:lnTo>
                  <a:lnTo>
                    <a:pt x="363" y="547"/>
                  </a:lnTo>
                  <a:lnTo>
                    <a:pt x="364" y="539"/>
                  </a:lnTo>
                  <a:lnTo>
                    <a:pt x="369" y="534"/>
                  </a:lnTo>
                  <a:lnTo>
                    <a:pt x="376" y="530"/>
                  </a:lnTo>
                  <a:lnTo>
                    <a:pt x="379" y="506"/>
                  </a:lnTo>
                  <a:lnTo>
                    <a:pt x="382" y="498"/>
                  </a:lnTo>
                  <a:lnTo>
                    <a:pt x="391" y="495"/>
                  </a:lnTo>
                  <a:lnTo>
                    <a:pt x="395" y="501"/>
                  </a:lnTo>
                  <a:lnTo>
                    <a:pt x="402" y="497"/>
                  </a:lnTo>
                  <a:lnTo>
                    <a:pt x="425" y="503"/>
                  </a:lnTo>
                  <a:lnTo>
                    <a:pt x="431" y="498"/>
                  </a:lnTo>
                  <a:lnTo>
                    <a:pt x="435" y="491"/>
                  </a:lnTo>
                  <a:lnTo>
                    <a:pt x="431" y="484"/>
                  </a:lnTo>
                  <a:lnTo>
                    <a:pt x="434" y="476"/>
                  </a:lnTo>
                  <a:lnTo>
                    <a:pt x="433" y="468"/>
                  </a:lnTo>
                  <a:lnTo>
                    <a:pt x="428" y="460"/>
                  </a:lnTo>
                  <a:lnTo>
                    <a:pt x="413" y="453"/>
                  </a:lnTo>
                  <a:lnTo>
                    <a:pt x="407" y="439"/>
                  </a:lnTo>
                  <a:lnTo>
                    <a:pt x="408" y="431"/>
                  </a:lnTo>
                  <a:lnTo>
                    <a:pt x="406" y="423"/>
                  </a:lnTo>
                  <a:lnTo>
                    <a:pt x="398" y="422"/>
                  </a:lnTo>
                  <a:lnTo>
                    <a:pt x="395" y="415"/>
                  </a:lnTo>
                  <a:lnTo>
                    <a:pt x="387" y="409"/>
                  </a:lnTo>
                  <a:lnTo>
                    <a:pt x="391" y="393"/>
                  </a:lnTo>
                  <a:lnTo>
                    <a:pt x="391" y="385"/>
                  </a:lnTo>
                  <a:lnTo>
                    <a:pt x="391" y="377"/>
                  </a:lnTo>
                  <a:lnTo>
                    <a:pt x="387" y="369"/>
                  </a:lnTo>
                  <a:lnTo>
                    <a:pt x="379" y="372"/>
                  </a:lnTo>
                  <a:lnTo>
                    <a:pt x="368" y="360"/>
                  </a:lnTo>
                  <a:lnTo>
                    <a:pt x="359" y="358"/>
                  </a:lnTo>
                  <a:lnTo>
                    <a:pt x="343" y="361"/>
                  </a:lnTo>
                  <a:lnTo>
                    <a:pt x="336" y="358"/>
                  </a:lnTo>
                  <a:lnTo>
                    <a:pt x="317" y="342"/>
                  </a:lnTo>
                  <a:lnTo>
                    <a:pt x="310" y="339"/>
                  </a:lnTo>
                  <a:lnTo>
                    <a:pt x="294" y="334"/>
                  </a:lnTo>
                  <a:lnTo>
                    <a:pt x="278" y="339"/>
                  </a:lnTo>
                  <a:lnTo>
                    <a:pt x="269" y="340"/>
                  </a:lnTo>
                  <a:lnTo>
                    <a:pt x="261" y="339"/>
                  </a:lnTo>
                  <a:lnTo>
                    <a:pt x="254" y="342"/>
                  </a:lnTo>
                  <a:lnTo>
                    <a:pt x="248" y="3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197"/>
            <p:cNvSpPr>
              <a:spLocks noChangeAspect="1"/>
            </p:cNvSpPr>
            <p:nvPr/>
          </p:nvSpPr>
          <p:spPr bwMode="gray">
            <a:xfrm>
              <a:off x="5222081" y="2729260"/>
              <a:ext cx="60325" cy="76200"/>
            </a:xfrm>
            <a:custGeom>
              <a:avLst/>
              <a:gdLst/>
              <a:ahLst/>
              <a:cxnLst>
                <a:cxn ang="0">
                  <a:pos x="88" y="239"/>
                </a:cxn>
                <a:cxn ang="0">
                  <a:pos x="88" y="225"/>
                </a:cxn>
                <a:cxn ang="0">
                  <a:pos x="86" y="212"/>
                </a:cxn>
                <a:cxn ang="0">
                  <a:pos x="84" y="200"/>
                </a:cxn>
                <a:cxn ang="0">
                  <a:pos x="86" y="184"/>
                </a:cxn>
                <a:cxn ang="0">
                  <a:pos x="86" y="164"/>
                </a:cxn>
                <a:cxn ang="0">
                  <a:pos x="81" y="135"/>
                </a:cxn>
                <a:cxn ang="0">
                  <a:pos x="70" y="115"/>
                </a:cxn>
                <a:cxn ang="0">
                  <a:pos x="57" y="94"/>
                </a:cxn>
                <a:cxn ang="0">
                  <a:pos x="45" y="73"/>
                </a:cxn>
                <a:cxn ang="0">
                  <a:pos x="42" y="56"/>
                </a:cxn>
                <a:cxn ang="0">
                  <a:pos x="34" y="43"/>
                </a:cxn>
                <a:cxn ang="0">
                  <a:pos x="20" y="29"/>
                </a:cxn>
                <a:cxn ang="0">
                  <a:pos x="8" y="19"/>
                </a:cxn>
                <a:cxn ang="0">
                  <a:pos x="0" y="19"/>
                </a:cxn>
                <a:cxn ang="0">
                  <a:pos x="6" y="8"/>
                </a:cxn>
                <a:cxn ang="0">
                  <a:pos x="13" y="3"/>
                </a:cxn>
                <a:cxn ang="0">
                  <a:pos x="21" y="6"/>
                </a:cxn>
                <a:cxn ang="0">
                  <a:pos x="30" y="5"/>
                </a:cxn>
                <a:cxn ang="0">
                  <a:pos x="46" y="0"/>
                </a:cxn>
                <a:cxn ang="0">
                  <a:pos x="62" y="5"/>
                </a:cxn>
                <a:cxn ang="0">
                  <a:pos x="69" y="8"/>
                </a:cxn>
                <a:cxn ang="0">
                  <a:pos x="88" y="24"/>
                </a:cxn>
                <a:cxn ang="0">
                  <a:pos x="95" y="27"/>
                </a:cxn>
                <a:cxn ang="0">
                  <a:pos x="111" y="24"/>
                </a:cxn>
                <a:cxn ang="0">
                  <a:pos x="120" y="26"/>
                </a:cxn>
                <a:cxn ang="0">
                  <a:pos x="131" y="38"/>
                </a:cxn>
                <a:cxn ang="0">
                  <a:pos x="139" y="35"/>
                </a:cxn>
                <a:cxn ang="0">
                  <a:pos x="143" y="43"/>
                </a:cxn>
                <a:cxn ang="0">
                  <a:pos x="143" y="51"/>
                </a:cxn>
                <a:cxn ang="0">
                  <a:pos x="143" y="59"/>
                </a:cxn>
                <a:cxn ang="0">
                  <a:pos x="139" y="75"/>
                </a:cxn>
                <a:cxn ang="0">
                  <a:pos x="147" y="81"/>
                </a:cxn>
                <a:cxn ang="0">
                  <a:pos x="150" y="87"/>
                </a:cxn>
                <a:cxn ang="0">
                  <a:pos x="158" y="89"/>
                </a:cxn>
                <a:cxn ang="0">
                  <a:pos x="160" y="97"/>
                </a:cxn>
                <a:cxn ang="0">
                  <a:pos x="159" y="104"/>
                </a:cxn>
                <a:cxn ang="0">
                  <a:pos x="165" y="119"/>
                </a:cxn>
                <a:cxn ang="0">
                  <a:pos x="180" y="126"/>
                </a:cxn>
                <a:cxn ang="0">
                  <a:pos x="185" y="134"/>
                </a:cxn>
                <a:cxn ang="0">
                  <a:pos x="186" y="141"/>
                </a:cxn>
                <a:cxn ang="0">
                  <a:pos x="183" y="150"/>
                </a:cxn>
                <a:cxn ang="0">
                  <a:pos x="187" y="157"/>
                </a:cxn>
                <a:cxn ang="0">
                  <a:pos x="183" y="164"/>
                </a:cxn>
                <a:cxn ang="0">
                  <a:pos x="177" y="169"/>
                </a:cxn>
                <a:cxn ang="0">
                  <a:pos x="154" y="163"/>
                </a:cxn>
                <a:cxn ang="0">
                  <a:pos x="147" y="167"/>
                </a:cxn>
                <a:cxn ang="0">
                  <a:pos x="143" y="161"/>
                </a:cxn>
                <a:cxn ang="0">
                  <a:pos x="134" y="164"/>
                </a:cxn>
                <a:cxn ang="0">
                  <a:pos x="131" y="172"/>
                </a:cxn>
                <a:cxn ang="0">
                  <a:pos x="128" y="196"/>
                </a:cxn>
                <a:cxn ang="0">
                  <a:pos x="121" y="200"/>
                </a:cxn>
                <a:cxn ang="0">
                  <a:pos x="116" y="205"/>
                </a:cxn>
                <a:cxn ang="0">
                  <a:pos x="115" y="213"/>
                </a:cxn>
                <a:cxn ang="0">
                  <a:pos x="107" y="218"/>
                </a:cxn>
                <a:cxn ang="0">
                  <a:pos x="104" y="226"/>
                </a:cxn>
                <a:cxn ang="0">
                  <a:pos x="104" y="233"/>
                </a:cxn>
                <a:cxn ang="0">
                  <a:pos x="97" y="239"/>
                </a:cxn>
                <a:cxn ang="0">
                  <a:pos x="88" y="239"/>
                </a:cxn>
              </a:cxnLst>
              <a:rect l="0" t="0" r="r" b="b"/>
              <a:pathLst>
                <a:path w="187" h="239">
                  <a:moveTo>
                    <a:pt x="88" y="239"/>
                  </a:moveTo>
                  <a:lnTo>
                    <a:pt x="88" y="225"/>
                  </a:lnTo>
                  <a:lnTo>
                    <a:pt x="86" y="212"/>
                  </a:lnTo>
                  <a:lnTo>
                    <a:pt x="84" y="200"/>
                  </a:lnTo>
                  <a:lnTo>
                    <a:pt x="86" y="184"/>
                  </a:lnTo>
                  <a:lnTo>
                    <a:pt x="86" y="164"/>
                  </a:lnTo>
                  <a:lnTo>
                    <a:pt x="81" y="135"/>
                  </a:lnTo>
                  <a:lnTo>
                    <a:pt x="70" y="115"/>
                  </a:lnTo>
                  <a:lnTo>
                    <a:pt x="57" y="94"/>
                  </a:lnTo>
                  <a:lnTo>
                    <a:pt x="45" y="73"/>
                  </a:lnTo>
                  <a:lnTo>
                    <a:pt x="42" y="56"/>
                  </a:lnTo>
                  <a:lnTo>
                    <a:pt x="34" y="43"/>
                  </a:lnTo>
                  <a:lnTo>
                    <a:pt x="20" y="29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6" y="8"/>
                  </a:lnTo>
                  <a:lnTo>
                    <a:pt x="13" y="3"/>
                  </a:lnTo>
                  <a:lnTo>
                    <a:pt x="21" y="6"/>
                  </a:lnTo>
                  <a:lnTo>
                    <a:pt x="30" y="5"/>
                  </a:lnTo>
                  <a:lnTo>
                    <a:pt x="46" y="0"/>
                  </a:lnTo>
                  <a:lnTo>
                    <a:pt x="62" y="5"/>
                  </a:lnTo>
                  <a:lnTo>
                    <a:pt x="69" y="8"/>
                  </a:lnTo>
                  <a:lnTo>
                    <a:pt x="88" y="24"/>
                  </a:lnTo>
                  <a:lnTo>
                    <a:pt x="95" y="27"/>
                  </a:lnTo>
                  <a:lnTo>
                    <a:pt x="111" y="24"/>
                  </a:lnTo>
                  <a:lnTo>
                    <a:pt x="120" y="26"/>
                  </a:lnTo>
                  <a:lnTo>
                    <a:pt x="131" y="38"/>
                  </a:lnTo>
                  <a:lnTo>
                    <a:pt x="139" y="35"/>
                  </a:lnTo>
                  <a:lnTo>
                    <a:pt x="143" y="43"/>
                  </a:lnTo>
                  <a:lnTo>
                    <a:pt x="143" y="51"/>
                  </a:lnTo>
                  <a:lnTo>
                    <a:pt x="143" y="59"/>
                  </a:lnTo>
                  <a:lnTo>
                    <a:pt x="139" y="75"/>
                  </a:lnTo>
                  <a:lnTo>
                    <a:pt x="147" y="81"/>
                  </a:lnTo>
                  <a:lnTo>
                    <a:pt x="150" y="87"/>
                  </a:lnTo>
                  <a:lnTo>
                    <a:pt x="158" y="89"/>
                  </a:lnTo>
                  <a:lnTo>
                    <a:pt x="160" y="97"/>
                  </a:lnTo>
                  <a:lnTo>
                    <a:pt x="159" y="104"/>
                  </a:lnTo>
                  <a:lnTo>
                    <a:pt x="165" y="119"/>
                  </a:lnTo>
                  <a:lnTo>
                    <a:pt x="180" y="126"/>
                  </a:lnTo>
                  <a:lnTo>
                    <a:pt x="185" y="134"/>
                  </a:lnTo>
                  <a:lnTo>
                    <a:pt x="186" y="141"/>
                  </a:lnTo>
                  <a:lnTo>
                    <a:pt x="183" y="150"/>
                  </a:lnTo>
                  <a:lnTo>
                    <a:pt x="187" y="157"/>
                  </a:lnTo>
                  <a:lnTo>
                    <a:pt x="183" y="164"/>
                  </a:lnTo>
                  <a:lnTo>
                    <a:pt x="177" y="169"/>
                  </a:lnTo>
                  <a:lnTo>
                    <a:pt x="154" y="163"/>
                  </a:lnTo>
                  <a:lnTo>
                    <a:pt x="147" y="167"/>
                  </a:lnTo>
                  <a:lnTo>
                    <a:pt x="143" y="161"/>
                  </a:lnTo>
                  <a:lnTo>
                    <a:pt x="134" y="164"/>
                  </a:lnTo>
                  <a:lnTo>
                    <a:pt x="131" y="172"/>
                  </a:lnTo>
                  <a:lnTo>
                    <a:pt x="128" y="196"/>
                  </a:lnTo>
                  <a:lnTo>
                    <a:pt x="121" y="200"/>
                  </a:lnTo>
                  <a:lnTo>
                    <a:pt x="116" y="205"/>
                  </a:lnTo>
                  <a:lnTo>
                    <a:pt x="115" y="213"/>
                  </a:lnTo>
                  <a:lnTo>
                    <a:pt x="107" y="218"/>
                  </a:lnTo>
                  <a:lnTo>
                    <a:pt x="104" y="226"/>
                  </a:lnTo>
                  <a:lnTo>
                    <a:pt x="104" y="233"/>
                  </a:lnTo>
                  <a:lnTo>
                    <a:pt x="97" y="239"/>
                  </a:lnTo>
                  <a:lnTo>
                    <a:pt x="88" y="2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198"/>
            <p:cNvSpPr>
              <a:spLocks noChangeAspect="1"/>
            </p:cNvSpPr>
            <p:nvPr/>
          </p:nvSpPr>
          <p:spPr bwMode="gray">
            <a:xfrm>
              <a:off x="5161756" y="2510185"/>
              <a:ext cx="169863" cy="142875"/>
            </a:xfrm>
            <a:custGeom>
              <a:avLst/>
              <a:gdLst/>
              <a:ahLst/>
              <a:cxnLst>
                <a:cxn ang="0">
                  <a:pos x="6" y="374"/>
                </a:cxn>
                <a:cxn ang="0">
                  <a:pos x="26" y="342"/>
                </a:cxn>
                <a:cxn ang="0">
                  <a:pos x="38" y="292"/>
                </a:cxn>
                <a:cxn ang="0">
                  <a:pos x="33" y="214"/>
                </a:cxn>
                <a:cxn ang="0">
                  <a:pos x="73" y="210"/>
                </a:cxn>
                <a:cxn ang="0">
                  <a:pos x="94" y="207"/>
                </a:cxn>
                <a:cxn ang="0">
                  <a:pos x="106" y="190"/>
                </a:cxn>
                <a:cxn ang="0">
                  <a:pos x="125" y="182"/>
                </a:cxn>
                <a:cxn ang="0">
                  <a:pos x="145" y="190"/>
                </a:cxn>
                <a:cxn ang="0">
                  <a:pos x="135" y="167"/>
                </a:cxn>
                <a:cxn ang="0">
                  <a:pos x="145" y="138"/>
                </a:cxn>
                <a:cxn ang="0">
                  <a:pos x="149" y="113"/>
                </a:cxn>
                <a:cxn ang="0">
                  <a:pos x="170" y="102"/>
                </a:cxn>
                <a:cxn ang="0">
                  <a:pos x="199" y="80"/>
                </a:cxn>
                <a:cxn ang="0">
                  <a:pos x="183" y="69"/>
                </a:cxn>
                <a:cxn ang="0">
                  <a:pos x="197" y="51"/>
                </a:cxn>
                <a:cxn ang="0">
                  <a:pos x="204" y="50"/>
                </a:cxn>
                <a:cxn ang="0">
                  <a:pos x="219" y="32"/>
                </a:cxn>
                <a:cxn ang="0">
                  <a:pos x="253" y="25"/>
                </a:cxn>
                <a:cxn ang="0">
                  <a:pos x="273" y="0"/>
                </a:cxn>
                <a:cxn ang="0">
                  <a:pos x="302" y="5"/>
                </a:cxn>
                <a:cxn ang="0">
                  <a:pos x="329" y="13"/>
                </a:cxn>
                <a:cxn ang="0">
                  <a:pos x="348" y="43"/>
                </a:cxn>
                <a:cxn ang="0">
                  <a:pos x="376" y="29"/>
                </a:cxn>
                <a:cxn ang="0">
                  <a:pos x="407" y="34"/>
                </a:cxn>
                <a:cxn ang="0">
                  <a:pos x="430" y="53"/>
                </a:cxn>
                <a:cxn ang="0">
                  <a:pos x="429" y="80"/>
                </a:cxn>
                <a:cxn ang="0">
                  <a:pos x="435" y="102"/>
                </a:cxn>
                <a:cxn ang="0">
                  <a:pos x="424" y="123"/>
                </a:cxn>
                <a:cxn ang="0">
                  <a:pos x="442" y="158"/>
                </a:cxn>
                <a:cxn ang="0">
                  <a:pos x="473" y="195"/>
                </a:cxn>
                <a:cxn ang="0">
                  <a:pos x="478" y="217"/>
                </a:cxn>
                <a:cxn ang="0">
                  <a:pos x="511" y="226"/>
                </a:cxn>
                <a:cxn ang="0">
                  <a:pos x="521" y="242"/>
                </a:cxn>
                <a:cxn ang="0">
                  <a:pos x="525" y="263"/>
                </a:cxn>
                <a:cxn ang="0">
                  <a:pos x="501" y="284"/>
                </a:cxn>
                <a:cxn ang="0">
                  <a:pos x="465" y="271"/>
                </a:cxn>
                <a:cxn ang="0">
                  <a:pos x="449" y="285"/>
                </a:cxn>
                <a:cxn ang="0">
                  <a:pos x="463" y="311"/>
                </a:cxn>
                <a:cxn ang="0">
                  <a:pos x="465" y="333"/>
                </a:cxn>
                <a:cxn ang="0">
                  <a:pos x="473" y="353"/>
                </a:cxn>
                <a:cxn ang="0">
                  <a:pos x="451" y="380"/>
                </a:cxn>
                <a:cxn ang="0">
                  <a:pos x="417" y="401"/>
                </a:cxn>
                <a:cxn ang="0">
                  <a:pos x="412" y="427"/>
                </a:cxn>
                <a:cxn ang="0">
                  <a:pos x="402" y="452"/>
                </a:cxn>
                <a:cxn ang="0">
                  <a:pos x="381" y="443"/>
                </a:cxn>
                <a:cxn ang="0">
                  <a:pos x="349" y="450"/>
                </a:cxn>
                <a:cxn ang="0">
                  <a:pos x="327" y="427"/>
                </a:cxn>
                <a:cxn ang="0">
                  <a:pos x="297" y="433"/>
                </a:cxn>
                <a:cxn ang="0">
                  <a:pos x="275" y="428"/>
                </a:cxn>
                <a:cxn ang="0">
                  <a:pos x="253" y="436"/>
                </a:cxn>
                <a:cxn ang="0">
                  <a:pos x="238" y="428"/>
                </a:cxn>
                <a:cxn ang="0">
                  <a:pos x="215" y="416"/>
                </a:cxn>
                <a:cxn ang="0">
                  <a:pos x="193" y="406"/>
                </a:cxn>
                <a:cxn ang="0">
                  <a:pos x="160" y="401"/>
                </a:cxn>
                <a:cxn ang="0">
                  <a:pos x="121" y="394"/>
                </a:cxn>
                <a:cxn ang="0">
                  <a:pos x="64" y="401"/>
                </a:cxn>
                <a:cxn ang="0">
                  <a:pos x="41" y="422"/>
                </a:cxn>
                <a:cxn ang="0">
                  <a:pos x="17" y="428"/>
                </a:cxn>
              </a:cxnLst>
              <a:rect l="0" t="0" r="r" b="b"/>
              <a:pathLst>
                <a:path w="532" h="452">
                  <a:moveTo>
                    <a:pt x="17" y="428"/>
                  </a:moveTo>
                  <a:lnTo>
                    <a:pt x="21" y="387"/>
                  </a:lnTo>
                  <a:lnTo>
                    <a:pt x="6" y="374"/>
                  </a:lnTo>
                  <a:lnTo>
                    <a:pt x="0" y="363"/>
                  </a:lnTo>
                  <a:lnTo>
                    <a:pt x="11" y="351"/>
                  </a:lnTo>
                  <a:lnTo>
                    <a:pt x="26" y="342"/>
                  </a:lnTo>
                  <a:lnTo>
                    <a:pt x="37" y="325"/>
                  </a:lnTo>
                  <a:lnTo>
                    <a:pt x="38" y="308"/>
                  </a:lnTo>
                  <a:lnTo>
                    <a:pt x="38" y="292"/>
                  </a:lnTo>
                  <a:lnTo>
                    <a:pt x="20" y="220"/>
                  </a:lnTo>
                  <a:lnTo>
                    <a:pt x="19" y="210"/>
                  </a:lnTo>
                  <a:lnTo>
                    <a:pt x="33" y="214"/>
                  </a:lnTo>
                  <a:lnTo>
                    <a:pt x="49" y="210"/>
                  </a:lnTo>
                  <a:lnTo>
                    <a:pt x="65" y="213"/>
                  </a:lnTo>
                  <a:lnTo>
                    <a:pt x="73" y="210"/>
                  </a:lnTo>
                  <a:lnTo>
                    <a:pt x="79" y="204"/>
                  </a:lnTo>
                  <a:lnTo>
                    <a:pt x="86" y="208"/>
                  </a:lnTo>
                  <a:lnTo>
                    <a:pt x="94" y="207"/>
                  </a:lnTo>
                  <a:lnTo>
                    <a:pt x="91" y="193"/>
                  </a:lnTo>
                  <a:lnTo>
                    <a:pt x="97" y="190"/>
                  </a:lnTo>
                  <a:lnTo>
                    <a:pt x="106" y="190"/>
                  </a:lnTo>
                  <a:lnTo>
                    <a:pt x="111" y="183"/>
                  </a:lnTo>
                  <a:lnTo>
                    <a:pt x="118" y="179"/>
                  </a:lnTo>
                  <a:lnTo>
                    <a:pt x="125" y="182"/>
                  </a:lnTo>
                  <a:lnTo>
                    <a:pt x="130" y="188"/>
                  </a:lnTo>
                  <a:lnTo>
                    <a:pt x="138" y="192"/>
                  </a:lnTo>
                  <a:lnTo>
                    <a:pt x="145" y="190"/>
                  </a:lnTo>
                  <a:lnTo>
                    <a:pt x="144" y="181"/>
                  </a:lnTo>
                  <a:lnTo>
                    <a:pt x="139" y="175"/>
                  </a:lnTo>
                  <a:lnTo>
                    <a:pt x="135" y="167"/>
                  </a:lnTo>
                  <a:lnTo>
                    <a:pt x="137" y="160"/>
                  </a:lnTo>
                  <a:lnTo>
                    <a:pt x="145" y="147"/>
                  </a:lnTo>
                  <a:lnTo>
                    <a:pt x="145" y="138"/>
                  </a:lnTo>
                  <a:lnTo>
                    <a:pt x="148" y="129"/>
                  </a:lnTo>
                  <a:lnTo>
                    <a:pt x="148" y="122"/>
                  </a:lnTo>
                  <a:lnTo>
                    <a:pt x="149" y="113"/>
                  </a:lnTo>
                  <a:lnTo>
                    <a:pt x="156" y="110"/>
                  </a:lnTo>
                  <a:lnTo>
                    <a:pt x="165" y="107"/>
                  </a:lnTo>
                  <a:lnTo>
                    <a:pt x="170" y="102"/>
                  </a:lnTo>
                  <a:lnTo>
                    <a:pt x="177" y="99"/>
                  </a:lnTo>
                  <a:lnTo>
                    <a:pt x="191" y="99"/>
                  </a:lnTo>
                  <a:lnTo>
                    <a:pt x="199" y="80"/>
                  </a:lnTo>
                  <a:lnTo>
                    <a:pt x="192" y="77"/>
                  </a:lnTo>
                  <a:lnTo>
                    <a:pt x="183" y="77"/>
                  </a:lnTo>
                  <a:lnTo>
                    <a:pt x="183" y="69"/>
                  </a:lnTo>
                  <a:lnTo>
                    <a:pt x="183" y="61"/>
                  </a:lnTo>
                  <a:lnTo>
                    <a:pt x="191" y="57"/>
                  </a:lnTo>
                  <a:lnTo>
                    <a:pt x="197" y="51"/>
                  </a:lnTo>
                  <a:lnTo>
                    <a:pt x="195" y="50"/>
                  </a:lnTo>
                  <a:lnTo>
                    <a:pt x="195" y="48"/>
                  </a:lnTo>
                  <a:lnTo>
                    <a:pt x="204" y="50"/>
                  </a:lnTo>
                  <a:lnTo>
                    <a:pt x="210" y="46"/>
                  </a:lnTo>
                  <a:lnTo>
                    <a:pt x="213" y="37"/>
                  </a:lnTo>
                  <a:lnTo>
                    <a:pt x="219" y="32"/>
                  </a:lnTo>
                  <a:lnTo>
                    <a:pt x="235" y="39"/>
                  </a:lnTo>
                  <a:lnTo>
                    <a:pt x="242" y="37"/>
                  </a:lnTo>
                  <a:lnTo>
                    <a:pt x="253" y="25"/>
                  </a:lnTo>
                  <a:lnTo>
                    <a:pt x="254" y="16"/>
                  </a:lnTo>
                  <a:lnTo>
                    <a:pt x="267" y="5"/>
                  </a:lnTo>
                  <a:lnTo>
                    <a:pt x="273" y="0"/>
                  </a:lnTo>
                  <a:lnTo>
                    <a:pt x="284" y="0"/>
                  </a:lnTo>
                  <a:lnTo>
                    <a:pt x="286" y="8"/>
                  </a:lnTo>
                  <a:lnTo>
                    <a:pt x="302" y="5"/>
                  </a:lnTo>
                  <a:lnTo>
                    <a:pt x="310" y="8"/>
                  </a:lnTo>
                  <a:lnTo>
                    <a:pt x="313" y="15"/>
                  </a:lnTo>
                  <a:lnTo>
                    <a:pt x="329" y="13"/>
                  </a:lnTo>
                  <a:lnTo>
                    <a:pt x="338" y="14"/>
                  </a:lnTo>
                  <a:lnTo>
                    <a:pt x="350" y="24"/>
                  </a:lnTo>
                  <a:lnTo>
                    <a:pt x="348" y="43"/>
                  </a:lnTo>
                  <a:lnTo>
                    <a:pt x="363" y="35"/>
                  </a:lnTo>
                  <a:lnTo>
                    <a:pt x="370" y="34"/>
                  </a:lnTo>
                  <a:lnTo>
                    <a:pt x="376" y="29"/>
                  </a:lnTo>
                  <a:lnTo>
                    <a:pt x="392" y="27"/>
                  </a:lnTo>
                  <a:lnTo>
                    <a:pt x="399" y="29"/>
                  </a:lnTo>
                  <a:lnTo>
                    <a:pt x="407" y="34"/>
                  </a:lnTo>
                  <a:lnTo>
                    <a:pt x="413" y="39"/>
                  </a:lnTo>
                  <a:lnTo>
                    <a:pt x="422" y="52"/>
                  </a:lnTo>
                  <a:lnTo>
                    <a:pt x="430" y="53"/>
                  </a:lnTo>
                  <a:lnTo>
                    <a:pt x="431" y="64"/>
                  </a:lnTo>
                  <a:lnTo>
                    <a:pt x="429" y="73"/>
                  </a:lnTo>
                  <a:lnTo>
                    <a:pt x="429" y="80"/>
                  </a:lnTo>
                  <a:lnTo>
                    <a:pt x="434" y="88"/>
                  </a:lnTo>
                  <a:lnTo>
                    <a:pt x="436" y="95"/>
                  </a:lnTo>
                  <a:lnTo>
                    <a:pt x="435" y="102"/>
                  </a:lnTo>
                  <a:lnTo>
                    <a:pt x="433" y="110"/>
                  </a:lnTo>
                  <a:lnTo>
                    <a:pt x="426" y="116"/>
                  </a:lnTo>
                  <a:lnTo>
                    <a:pt x="424" y="123"/>
                  </a:lnTo>
                  <a:lnTo>
                    <a:pt x="426" y="131"/>
                  </a:lnTo>
                  <a:lnTo>
                    <a:pt x="437" y="143"/>
                  </a:lnTo>
                  <a:lnTo>
                    <a:pt x="442" y="158"/>
                  </a:lnTo>
                  <a:lnTo>
                    <a:pt x="453" y="180"/>
                  </a:lnTo>
                  <a:lnTo>
                    <a:pt x="458" y="186"/>
                  </a:lnTo>
                  <a:lnTo>
                    <a:pt x="473" y="195"/>
                  </a:lnTo>
                  <a:lnTo>
                    <a:pt x="478" y="201"/>
                  </a:lnTo>
                  <a:lnTo>
                    <a:pt x="479" y="209"/>
                  </a:lnTo>
                  <a:lnTo>
                    <a:pt x="478" y="217"/>
                  </a:lnTo>
                  <a:lnTo>
                    <a:pt x="482" y="224"/>
                  </a:lnTo>
                  <a:lnTo>
                    <a:pt x="505" y="222"/>
                  </a:lnTo>
                  <a:lnTo>
                    <a:pt x="511" y="226"/>
                  </a:lnTo>
                  <a:lnTo>
                    <a:pt x="519" y="229"/>
                  </a:lnTo>
                  <a:lnTo>
                    <a:pt x="516" y="236"/>
                  </a:lnTo>
                  <a:lnTo>
                    <a:pt x="521" y="242"/>
                  </a:lnTo>
                  <a:lnTo>
                    <a:pt x="531" y="244"/>
                  </a:lnTo>
                  <a:lnTo>
                    <a:pt x="532" y="257"/>
                  </a:lnTo>
                  <a:lnTo>
                    <a:pt x="525" y="263"/>
                  </a:lnTo>
                  <a:lnTo>
                    <a:pt x="521" y="269"/>
                  </a:lnTo>
                  <a:lnTo>
                    <a:pt x="509" y="279"/>
                  </a:lnTo>
                  <a:lnTo>
                    <a:pt x="501" y="284"/>
                  </a:lnTo>
                  <a:lnTo>
                    <a:pt x="484" y="282"/>
                  </a:lnTo>
                  <a:lnTo>
                    <a:pt x="472" y="272"/>
                  </a:lnTo>
                  <a:lnTo>
                    <a:pt x="465" y="271"/>
                  </a:lnTo>
                  <a:lnTo>
                    <a:pt x="457" y="274"/>
                  </a:lnTo>
                  <a:lnTo>
                    <a:pt x="456" y="282"/>
                  </a:lnTo>
                  <a:lnTo>
                    <a:pt x="449" y="285"/>
                  </a:lnTo>
                  <a:lnTo>
                    <a:pt x="450" y="294"/>
                  </a:lnTo>
                  <a:lnTo>
                    <a:pt x="461" y="304"/>
                  </a:lnTo>
                  <a:lnTo>
                    <a:pt x="463" y="311"/>
                  </a:lnTo>
                  <a:lnTo>
                    <a:pt x="461" y="320"/>
                  </a:lnTo>
                  <a:lnTo>
                    <a:pt x="466" y="325"/>
                  </a:lnTo>
                  <a:lnTo>
                    <a:pt x="465" y="333"/>
                  </a:lnTo>
                  <a:lnTo>
                    <a:pt x="472" y="337"/>
                  </a:lnTo>
                  <a:lnTo>
                    <a:pt x="474" y="344"/>
                  </a:lnTo>
                  <a:lnTo>
                    <a:pt x="473" y="353"/>
                  </a:lnTo>
                  <a:lnTo>
                    <a:pt x="478" y="375"/>
                  </a:lnTo>
                  <a:lnTo>
                    <a:pt x="458" y="375"/>
                  </a:lnTo>
                  <a:lnTo>
                    <a:pt x="451" y="380"/>
                  </a:lnTo>
                  <a:lnTo>
                    <a:pt x="442" y="380"/>
                  </a:lnTo>
                  <a:lnTo>
                    <a:pt x="435" y="384"/>
                  </a:lnTo>
                  <a:lnTo>
                    <a:pt x="417" y="401"/>
                  </a:lnTo>
                  <a:lnTo>
                    <a:pt x="414" y="409"/>
                  </a:lnTo>
                  <a:lnTo>
                    <a:pt x="414" y="418"/>
                  </a:lnTo>
                  <a:lnTo>
                    <a:pt x="412" y="427"/>
                  </a:lnTo>
                  <a:lnTo>
                    <a:pt x="414" y="443"/>
                  </a:lnTo>
                  <a:lnTo>
                    <a:pt x="410" y="450"/>
                  </a:lnTo>
                  <a:lnTo>
                    <a:pt x="402" y="452"/>
                  </a:lnTo>
                  <a:lnTo>
                    <a:pt x="397" y="446"/>
                  </a:lnTo>
                  <a:lnTo>
                    <a:pt x="390" y="443"/>
                  </a:lnTo>
                  <a:lnTo>
                    <a:pt x="381" y="443"/>
                  </a:lnTo>
                  <a:lnTo>
                    <a:pt x="365" y="445"/>
                  </a:lnTo>
                  <a:lnTo>
                    <a:pt x="356" y="445"/>
                  </a:lnTo>
                  <a:lnTo>
                    <a:pt x="349" y="450"/>
                  </a:lnTo>
                  <a:lnTo>
                    <a:pt x="343" y="444"/>
                  </a:lnTo>
                  <a:lnTo>
                    <a:pt x="339" y="436"/>
                  </a:lnTo>
                  <a:lnTo>
                    <a:pt x="327" y="427"/>
                  </a:lnTo>
                  <a:lnTo>
                    <a:pt x="310" y="445"/>
                  </a:lnTo>
                  <a:lnTo>
                    <a:pt x="302" y="440"/>
                  </a:lnTo>
                  <a:lnTo>
                    <a:pt x="297" y="433"/>
                  </a:lnTo>
                  <a:lnTo>
                    <a:pt x="290" y="435"/>
                  </a:lnTo>
                  <a:lnTo>
                    <a:pt x="281" y="433"/>
                  </a:lnTo>
                  <a:lnTo>
                    <a:pt x="275" y="428"/>
                  </a:lnTo>
                  <a:lnTo>
                    <a:pt x="269" y="434"/>
                  </a:lnTo>
                  <a:lnTo>
                    <a:pt x="261" y="434"/>
                  </a:lnTo>
                  <a:lnTo>
                    <a:pt x="253" y="436"/>
                  </a:lnTo>
                  <a:lnTo>
                    <a:pt x="247" y="443"/>
                  </a:lnTo>
                  <a:lnTo>
                    <a:pt x="240" y="436"/>
                  </a:lnTo>
                  <a:lnTo>
                    <a:pt x="238" y="428"/>
                  </a:lnTo>
                  <a:lnTo>
                    <a:pt x="223" y="429"/>
                  </a:lnTo>
                  <a:lnTo>
                    <a:pt x="216" y="424"/>
                  </a:lnTo>
                  <a:lnTo>
                    <a:pt x="215" y="416"/>
                  </a:lnTo>
                  <a:lnTo>
                    <a:pt x="208" y="412"/>
                  </a:lnTo>
                  <a:lnTo>
                    <a:pt x="199" y="409"/>
                  </a:lnTo>
                  <a:lnTo>
                    <a:pt x="193" y="406"/>
                  </a:lnTo>
                  <a:lnTo>
                    <a:pt x="184" y="407"/>
                  </a:lnTo>
                  <a:lnTo>
                    <a:pt x="176" y="406"/>
                  </a:lnTo>
                  <a:lnTo>
                    <a:pt x="160" y="401"/>
                  </a:lnTo>
                  <a:lnTo>
                    <a:pt x="146" y="392"/>
                  </a:lnTo>
                  <a:lnTo>
                    <a:pt x="138" y="395"/>
                  </a:lnTo>
                  <a:lnTo>
                    <a:pt x="121" y="394"/>
                  </a:lnTo>
                  <a:lnTo>
                    <a:pt x="113" y="391"/>
                  </a:lnTo>
                  <a:lnTo>
                    <a:pt x="71" y="397"/>
                  </a:lnTo>
                  <a:lnTo>
                    <a:pt x="64" y="401"/>
                  </a:lnTo>
                  <a:lnTo>
                    <a:pt x="62" y="408"/>
                  </a:lnTo>
                  <a:lnTo>
                    <a:pt x="55" y="414"/>
                  </a:lnTo>
                  <a:lnTo>
                    <a:pt x="41" y="422"/>
                  </a:lnTo>
                  <a:lnTo>
                    <a:pt x="32" y="421"/>
                  </a:lnTo>
                  <a:lnTo>
                    <a:pt x="24" y="422"/>
                  </a:lnTo>
                  <a:lnTo>
                    <a:pt x="17" y="4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77" name="Group 199"/>
            <p:cNvGrpSpPr>
              <a:grpSpLocks noChangeAspect="1"/>
            </p:cNvGrpSpPr>
            <p:nvPr/>
          </p:nvGrpSpPr>
          <p:grpSpPr bwMode="gray">
            <a:xfrm>
              <a:off x="5033169" y="2808635"/>
              <a:ext cx="68263" cy="68263"/>
              <a:chOff x="2688" y="1930"/>
              <a:chExt cx="43" cy="43"/>
            </a:xfrm>
            <a:grpFill/>
          </p:grpSpPr>
          <p:sp>
            <p:nvSpPr>
              <p:cNvPr id="100" name="Freeform 200"/>
              <p:cNvSpPr>
                <a:spLocks noChangeAspect="1"/>
              </p:cNvSpPr>
              <p:nvPr/>
            </p:nvSpPr>
            <p:spPr bwMode="gray">
              <a:xfrm>
                <a:off x="2688" y="1930"/>
                <a:ext cx="43" cy="43"/>
              </a:xfrm>
              <a:custGeom>
                <a:avLst/>
                <a:gdLst/>
                <a:ahLst/>
                <a:cxnLst>
                  <a:cxn ang="0">
                    <a:pos x="145" y="208"/>
                  </a:cxn>
                  <a:cxn ang="0">
                    <a:pos x="129" y="192"/>
                  </a:cxn>
                  <a:cxn ang="0">
                    <a:pos x="114" y="180"/>
                  </a:cxn>
                  <a:cxn ang="0">
                    <a:pos x="98" y="179"/>
                  </a:cxn>
                  <a:cxn ang="0">
                    <a:pos x="82" y="140"/>
                  </a:cxn>
                  <a:cxn ang="0">
                    <a:pos x="52" y="114"/>
                  </a:cxn>
                  <a:cxn ang="0">
                    <a:pos x="35" y="93"/>
                  </a:cxn>
                  <a:cxn ang="0">
                    <a:pos x="23" y="73"/>
                  </a:cxn>
                  <a:cxn ang="0">
                    <a:pos x="22" y="60"/>
                  </a:cxn>
                  <a:cxn ang="0">
                    <a:pos x="7" y="40"/>
                  </a:cxn>
                  <a:cxn ang="0">
                    <a:pos x="3" y="29"/>
                  </a:cxn>
                  <a:cxn ang="0">
                    <a:pos x="8" y="0"/>
                  </a:cxn>
                  <a:cxn ang="0">
                    <a:pos x="30" y="19"/>
                  </a:cxn>
                  <a:cxn ang="0">
                    <a:pos x="61" y="4"/>
                  </a:cxn>
                  <a:cxn ang="0">
                    <a:pos x="79" y="8"/>
                  </a:cxn>
                  <a:cxn ang="0">
                    <a:pos x="89" y="9"/>
                  </a:cxn>
                  <a:cxn ang="0">
                    <a:pos x="108" y="9"/>
                  </a:cxn>
                  <a:cxn ang="0">
                    <a:pos x="125" y="9"/>
                  </a:cxn>
                  <a:cxn ang="0">
                    <a:pos x="135" y="16"/>
                  </a:cxn>
                  <a:cxn ang="0">
                    <a:pos x="152" y="18"/>
                  </a:cxn>
                  <a:cxn ang="0">
                    <a:pos x="162" y="14"/>
                  </a:cxn>
                  <a:cxn ang="0">
                    <a:pos x="167" y="28"/>
                  </a:cxn>
                  <a:cxn ang="0">
                    <a:pos x="186" y="28"/>
                  </a:cxn>
                  <a:cxn ang="0">
                    <a:pos x="200" y="35"/>
                  </a:cxn>
                  <a:cxn ang="0">
                    <a:pos x="190" y="57"/>
                  </a:cxn>
                  <a:cxn ang="0">
                    <a:pos x="189" y="63"/>
                  </a:cxn>
                  <a:cxn ang="0">
                    <a:pos x="191" y="76"/>
                  </a:cxn>
                  <a:cxn ang="0">
                    <a:pos x="199" y="79"/>
                  </a:cxn>
                  <a:cxn ang="0">
                    <a:pos x="207" y="87"/>
                  </a:cxn>
                  <a:cxn ang="0">
                    <a:pos x="212" y="93"/>
                  </a:cxn>
                  <a:cxn ang="0">
                    <a:pos x="211" y="102"/>
                  </a:cxn>
                  <a:cxn ang="0">
                    <a:pos x="195" y="98"/>
                  </a:cxn>
                  <a:cxn ang="0">
                    <a:pos x="201" y="109"/>
                  </a:cxn>
                  <a:cxn ang="0">
                    <a:pos x="208" y="126"/>
                  </a:cxn>
                  <a:cxn ang="0">
                    <a:pos x="202" y="129"/>
                  </a:cxn>
                  <a:cxn ang="0">
                    <a:pos x="192" y="135"/>
                  </a:cxn>
                  <a:cxn ang="0">
                    <a:pos x="184" y="136"/>
                  </a:cxn>
                  <a:cxn ang="0">
                    <a:pos x="176" y="137"/>
                  </a:cxn>
                  <a:cxn ang="0">
                    <a:pos x="183" y="146"/>
                  </a:cxn>
                  <a:cxn ang="0">
                    <a:pos x="183" y="157"/>
                  </a:cxn>
                  <a:cxn ang="0">
                    <a:pos x="178" y="149"/>
                  </a:cxn>
                  <a:cxn ang="0">
                    <a:pos x="163" y="156"/>
                  </a:cxn>
                  <a:cxn ang="0">
                    <a:pos x="160" y="170"/>
                  </a:cxn>
                  <a:cxn ang="0">
                    <a:pos x="151" y="175"/>
                  </a:cxn>
                  <a:cxn ang="0">
                    <a:pos x="149" y="189"/>
                  </a:cxn>
                  <a:cxn ang="0">
                    <a:pos x="154" y="201"/>
                  </a:cxn>
                </a:cxnLst>
                <a:rect l="0" t="0" r="r" b="b"/>
                <a:pathLst>
                  <a:path w="215" h="216">
                    <a:moveTo>
                      <a:pt x="149" y="216"/>
                    </a:moveTo>
                    <a:lnTo>
                      <a:pt x="149" y="208"/>
                    </a:lnTo>
                    <a:lnTo>
                      <a:pt x="145" y="208"/>
                    </a:lnTo>
                    <a:lnTo>
                      <a:pt x="146" y="203"/>
                    </a:lnTo>
                    <a:lnTo>
                      <a:pt x="137" y="202"/>
                    </a:lnTo>
                    <a:lnTo>
                      <a:pt x="129" y="192"/>
                    </a:lnTo>
                    <a:lnTo>
                      <a:pt x="122" y="191"/>
                    </a:lnTo>
                    <a:lnTo>
                      <a:pt x="114" y="185"/>
                    </a:lnTo>
                    <a:lnTo>
                      <a:pt x="114" y="180"/>
                    </a:lnTo>
                    <a:lnTo>
                      <a:pt x="106" y="179"/>
                    </a:lnTo>
                    <a:lnTo>
                      <a:pt x="99" y="184"/>
                    </a:lnTo>
                    <a:lnTo>
                      <a:pt x="98" y="179"/>
                    </a:lnTo>
                    <a:lnTo>
                      <a:pt x="105" y="175"/>
                    </a:lnTo>
                    <a:lnTo>
                      <a:pt x="83" y="151"/>
                    </a:lnTo>
                    <a:lnTo>
                      <a:pt x="82" y="140"/>
                    </a:lnTo>
                    <a:lnTo>
                      <a:pt x="77" y="136"/>
                    </a:lnTo>
                    <a:lnTo>
                      <a:pt x="72" y="133"/>
                    </a:lnTo>
                    <a:lnTo>
                      <a:pt x="52" y="114"/>
                    </a:lnTo>
                    <a:lnTo>
                      <a:pt x="51" y="109"/>
                    </a:lnTo>
                    <a:lnTo>
                      <a:pt x="41" y="95"/>
                    </a:lnTo>
                    <a:lnTo>
                      <a:pt x="35" y="93"/>
                    </a:lnTo>
                    <a:lnTo>
                      <a:pt x="27" y="81"/>
                    </a:lnTo>
                    <a:lnTo>
                      <a:pt x="22" y="79"/>
                    </a:lnTo>
                    <a:lnTo>
                      <a:pt x="23" y="73"/>
                    </a:lnTo>
                    <a:lnTo>
                      <a:pt x="25" y="71"/>
                    </a:lnTo>
                    <a:lnTo>
                      <a:pt x="22" y="65"/>
                    </a:lnTo>
                    <a:lnTo>
                      <a:pt x="22" y="60"/>
                    </a:lnTo>
                    <a:lnTo>
                      <a:pt x="16" y="54"/>
                    </a:lnTo>
                    <a:lnTo>
                      <a:pt x="12" y="41"/>
                    </a:lnTo>
                    <a:lnTo>
                      <a:pt x="7" y="40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" y="29"/>
                    </a:lnTo>
                    <a:lnTo>
                      <a:pt x="2" y="25"/>
                    </a:lnTo>
                    <a:lnTo>
                      <a:pt x="2" y="6"/>
                    </a:lnTo>
                    <a:lnTo>
                      <a:pt x="8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30" y="19"/>
                    </a:lnTo>
                    <a:lnTo>
                      <a:pt x="34" y="19"/>
                    </a:lnTo>
                    <a:lnTo>
                      <a:pt x="43" y="2"/>
                    </a:lnTo>
                    <a:lnTo>
                      <a:pt x="61" y="4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79" y="8"/>
                    </a:lnTo>
                    <a:lnTo>
                      <a:pt x="83" y="8"/>
                    </a:lnTo>
                    <a:lnTo>
                      <a:pt x="86" y="6"/>
                    </a:lnTo>
                    <a:lnTo>
                      <a:pt x="89" y="9"/>
                    </a:lnTo>
                    <a:lnTo>
                      <a:pt x="104" y="12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16" y="17"/>
                    </a:lnTo>
                    <a:lnTo>
                      <a:pt x="119" y="17"/>
                    </a:lnTo>
                    <a:lnTo>
                      <a:pt x="125" y="9"/>
                    </a:lnTo>
                    <a:lnTo>
                      <a:pt x="129" y="9"/>
                    </a:lnTo>
                    <a:lnTo>
                      <a:pt x="132" y="14"/>
                    </a:lnTo>
                    <a:lnTo>
                      <a:pt x="135" y="16"/>
                    </a:lnTo>
                    <a:lnTo>
                      <a:pt x="137" y="11"/>
                    </a:lnTo>
                    <a:lnTo>
                      <a:pt x="148" y="12"/>
                    </a:lnTo>
                    <a:lnTo>
                      <a:pt x="152" y="18"/>
                    </a:lnTo>
                    <a:lnTo>
                      <a:pt x="154" y="17"/>
                    </a:lnTo>
                    <a:lnTo>
                      <a:pt x="154" y="14"/>
                    </a:lnTo>
                    <a:lnTo>
                      <a:pt x="162" y="14"/>
                    </a:lnTo>
                    <a:lnTo>
                      <a:pt x="168" y="22"/>
                    </a:lnTo>
                    <a:lnTo>
                      <a:pt x="167" y="27"/>
                    </a:lnTo>
                    <a:lnTo>
                      <a:pt x="167" y="28"/>
                    </a:lnTo>
                    <a:lnTo>
                      <a:pt x="173" y="33"/>
                    </a:lnTo>
                    <a:lnTo>
                      <a:pt x="180" y="33"/>
                    </a:lnTo>
                    <a:lnTo>
                      <a:pt x="186" y="28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0" y="35"/>
                    </a:lnTo>
                    <a:lnTo>
                      <a:pt x="200" y="39"/>
                    </a:lnTo>
                    <a:lnTo>
                      <a:pt x="195" y="46"/>
                    </a:lnTo>
                    <a:lnTo>
                      <a:pt x="190" y="57"/>
                    </a:lnTo>
                    <a:lnTo>
                      <a:pt x="188" y="59"/>
                    </a:lnTo>
                    <a:lnTo>
                      <a:pt x="188" y="61"/>
                    </a:lnTo>
                    <a:lnTo>
                      <a:pt x="189" y="63"/>
                    </a:lnTo>
                    <a:lnTo>
                      <a:pt x="185" y="68"/>
                    </a:lnTo>
                    <a:lnTo>
                      <a:pt x="188" y="76"/>
                    </a:lnTo>
                    <a:lnTo>
                      <a:pt x="191" y="76"/>
                    </a:lnTo>
                    <a:lnTo>
                      <a:pt x="194" y="78"/>
                    </a:lnTo>
                    <a:lnTo>
                      <a:pt x="197" y="77"/>
                    </a:lnTo>
                    <a:lnTo>
                      <a:pt x="199" y="79"/>
                    </a:lnTo>
                    <a:lnTo>
                      <a:pt x="200" y="83"/>
                    </a:lnTo>
                    <a:lnTo>
                      <a:pt x="203" y="87"/>
                    </a:lnTo>
                    <a:lnTo>
                      <a:pt x="207" y="87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12" y="93"/>
                    </a:lnTo>
                    <a:lnTo>
                      <a:pt x="215" y="94"/>
                    </a:lnTo>
                    <a:lnTo>
                      <a:pt x="215" y="97"/>
                    </a:lnTo>
                    <a:lnTo>
                      <a:pt x="211" y="102"/>
                    </a:lnTo>
                    <a:lnTo>
                      <a:pt x="202" y="102"/>
                    </a:lnTo>
                    <a:lnTo>
                      <a:pt x="197" y="98"/>
                    </a:lnTo>
                    <a:lnTo>
                      <a:pt x="195" y="98"/>
                    </a:lnTo>
                    <a:lnTo>
                      <a:pt x="194" y="100"/>
                    </a:lnTo>
                    <a:lnTo>
                      <a:pt x="195" y="102"/>
                    </a:lnTo>
                    <a:lnTo>
                      <a:pt x="201" y="109"/>
                    </a:lnTo>
                    <a:lnTo>
                      <a:pt x="207" y="117"/>
                    </a:lnTo>
                    <a:lnTo>
                      <a:pt x="210" y="119"/>
                    </a:lnTo>
                    <a:lnTo>
                      <a:pt x="208" y="126"/>
                    </a:lnTo>
                    <a:lnTo>
                      <a:pt x="207" y="129"/>
                    </a:lnTo>
                    <a:lnTo>
                      <a:pt x="205" y="130"/>
                    </a:lnTo>
                    <a:lnTo>
                      <a:pt x="202" y="129"/>
                    </a:lnTo>
                    <a:lnTo>
                      <a:pt x="200" y="129"/>
                    </a:lnTo>
                    <a:lnTo>
                      <a:pt x="197" y="132"/>
                    </a:lnTo>
                    <a:lnTo>
                      <a:pt x="192" y="135"/>
                    </a:lnTo>
                    <a:lnTo>
                      <a:pt x="189" y="135"/>
                    </a:lnTo>
                    <a:lnTo>
                      <a:pt x="186" y="136"/>
                    </a:lnTo>
                    <a:lnTo>
                      <a:pt x="184" y="136"/>
                    </a:lnTo>
                    <a:lnTo>
                      <a:pt x="183" y="133"/>
                    </a:lnTo>
                    <a:lnTo>
                      <a:pt x="180" y="133"/>
                    </a:lnTo>
                    <a:lnTo>
                      <a:pt x="176" y="137"/>
                    </a:lnTo>
                    <a:lnTo>
                      <a:pt x="178" y="140"/>
                    </a:lnTo>
                    <a:lnTo>
                      <a:pt x="181" y="141"/>
                    </a:lnTo>
                    <a:lnTo>
                      <a:pt x="183" y="146"/>
                    </a:lnTo>
                    <a:lnTo>
                      <a:pt x="184" y="149"/>
                    </a:lnTo>
                    <a:lnTo>
                      <a:pt x="184" y="154"/>
                    </a:lnTo>
                    <a:lnTo>
                      <a:pt x="183" y="157"/>
                    </a:lnTo>
                    <a:lnTo>
                      <a:pt x="180" y="157"/>
                    </a:lnTo>
                    <a:lnTo>
                      <a:pt x="179" y="154"/>
                    </a:lnTo>
                    <a:lnTo>
                      <a:pt x="178" y="149"/>
                    </a:lnTo>
                    <a:lnTo>
                      <a:pt x="175" y="148"/>
                    </a:lnTo>
                    <a:lnTo>
                      <a:pt x="172" y="148"/>
                    </a:lnTo>
                    <a:lnTo>
                      <a:pt x="163" y="156"/>
                    </a:lnTo>
                    <a:lnTo>
                      <a:pt x="162" y="160"/>
                    </a:lnTo>
                    <a:lnTo>
                      <a:pt x="160" y="163"/>
                    </a:lnTo>
                    <a:lnTo>
                      <a:pt x="160" y="170"/>
                    </a:lnTo>
                    <a:lnTo>
                      <a:pt x="158" y="173"/>
                    </a:lnTo>
                    <a:lnTo>
                      <a:pt x="153" y="173"/>
                    </a:lnTo>
                    <a:lnTo>
                      <a:pt x="151" y="175"/>
                    </a:lnTo>
                    <a:lnTo>
                      <a:pt x="151" y="184"/>
                    </a:lnTo>
                    <a:lnTo>
                      <a:pt x="149" y="185"/>
                    </a:lnTo>
                    <a:lnTo>
                      <a:pt x="149" y="189"/>
                    </a:lnTo>
                    <a:lnTo>
                      <a:pt x="152" y="194"/>
                    </a:lnTo>
                    <a:lnTo>
                      <a:pt x="154" y="196"/>
                    </a:lnTo>
                    <a:lnTo>
                      <a:pt x="154" y="201"/>
                    </a:lnTo>
                    <a:lnTo>
                      <a:pt x="149" y="208"/>
                    </a:lnTo>
                    <a:lnTo>
                      <a:pt x="14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01"/>
              <p:cNvSpPr>
                <a:spLocks noChangeAspect="1"/>
              </p:cNvSpPr>
              <p:nvPr/>
            </p:nvSpPr>
            <p:spPr bwMode="gray">
              <a:xfrm>
                <a:off x="2703" y="1965"/>
                <a:ext cx="15" cy="8"/>
              </a:xfrm>
              <a:custGeom>
                <a:avLst/>
                <a:gdLst/>
                <a:ahLst/>
                <a:cxnLst>
                  <a:cxn ang="0">
                    <a:pos x="75" y="42"/>
                  </a:cxn>
                  <a:cxn ang="0">
                    <a:pos x="45" y="20"/>
                  </a:cxn>
                  <a:cxn ang="0">
                    <a:pos x="29" y="17"/>
                  </a:cxn>
                  <a:cxn ang="0">
                    <a:pos x="13" y="7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5" y="2"/>
                  </a:cxn>
                  <a:cxn ang="0">
                    <a:pos x="20" y="10"/>
                  </a:cxn>
                  <a:cxn ang="0">
                    <a:pos x="25" y="10"/>
                  </a:cxn>
                  <a:cxn ang="0">
                    <a:pos x="32" y="5"/>
                  </a:cxn>
                  <a:cxn ang="0">
                    <a:pos x="40" y="6"/>
                  </a:cxn>
                  <a:cxn ang="0">
                    <a:pos x="40" y="11"/>
                  </a:cxn>
                  <a:cxn ang="0">
                    <a:pos x="48" y="17"/>
                  </a:cxn>
                  <a:cxn ang="0">
                    <a:pos x="55" y="18"/>
                  </a:cxn>
                  <a:cxn ang="0">
                    <a:pos x="63" y="28"/>
                  </a:cxn>
                  <a:cxn ang="0">
                    <a:pos x="72" y="29"/>
                  </a:cxn>
                  <a:cxn ang="0">
                    <a:pos x="71" y="34"/>
                  </a:cxn>
                  <a:cxn ang="0">
                    <a:pos x="75" y="34"/>
                  </a:cxn>
                  <a:cxn ang="0">
                    <a:pos x="75" y="42"/>
                  </a:cxn>
                </a:cxnLst>
                <a:rect l="0" t="0" r="r" b="b"/>
                <a:pathLst>
                  <a:path w="75" h="42">
                    <a:moveTo>
                      <a:pt x="75" y="42"/>
                    </a:moveTo>
                    <a:lnTo>
                      <a:pt x="45" y="20"/>
                    </a:lnTo>
                    <a:lnTo>
                      <a:pt x="29" y="17"/>
                    </a:lnTo>
                    <a:lnTo>
                      <a:pt x="13" y="7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5" y="2"/>
                    </a:lnTo>
                    <a:lnTo>
                      <a:pt x="20" y="10"/>
                    </a:lnTo>
                    <a:lnTo>
                      <a:pt x="25" y="10"/>
                    </a:lnTo>
                    <a:lnTo>
                      <a:pt x="32" y="5"/>
                    </a:lnTo>
                    <a:lnTo>
                      <a:pt x="40" y="6"/>
                    </a:lnTo>
                    <a:lnTo>
                      <a:pt x="40" y="11"/>
                    </a:lnTo>
                    <a:lnTo>
                      <a:pt x="48" y="17"/>
                    </a:lnTo>
                    <a:lnTo>
                      <a:pt x="55" y="18"/>
                    </a:lnTo>
                    <a:lnTo>
                      <a:pt x="63" y="28"/>
                    </a:lnTo>
                    <a:lnTo>
                      <a:pt x="72" y="29"/>
                    </a:lnTo>
                    <a:lnTo>
                      <a:pt x="71" y="34"/>
                    </a:lnTo>
                    <a:lnTo>
                      <a:pt x="75" y="34"/>
                    </a:lnTo>
                    <a:lnTo>
                      <a:pt x="75" y="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Freeform 202"/>
            <p:cNvSpPr>
              <a:spLocks noChangeAspect="1"/>
            </p:cNvSpPr>
            <p:nvPr/>
          </p:nvSpPr>
          <p:spPr bwMode="gray">
            <a:xfrm>
              <a:off x="5128419" y="2973735"/>
              <a:ext cx="39688" cy="412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5" y="2"/>
                </a:cxn>
                <a:cxn ang="0">
                  <a:pos x="21" y="12"/>
                </a:cxn>
                <a:cxn ang="0">
                  <a:pos x="13" y="8"/>
                </a:cxn>
                <a:cxn ang="0">
                  <a:pos x="2" y="28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21" y="58"/>
                </a:cxn>
                <a:cxn ang="0">
                  <a:pos x="28" y="70"/>
                </a:cxn>
                <a:cxn ang="0">
                  <a:pos x="23" y="86"/>
                </a:cxn>
                <a:cxn ang="0">
                  <a:pos x="26" y="99"/>
                </a:cxn>
                <a:cxn ang="0">
                  <a:pos x="32" y="106"/>
                </a:cxn>
                <a:cxn ang="0">
                  <a:pos x="39" y="108"/>
                </a:cxn>
                <a:cxn ang="0">
                  <a:pos x="42" y="98"/>
                </a:cxn>
                <a:cxn ang="0">
                  <a:pos x="49" y="90"/>
                </a:cxn>
                <a:cxn ang="0">
                  <a:pos x="53" y="96"/>
                </a:cxn>
                <a:cxn ang="0">
                  <a:pos x="60" y="103"/>
                </a:cxn>
                <a:cxn ang="0">
                  <a:pos x="65" y="119"/>
                </a:cxn>
                <a:cxn ang="0">
                  <a:pos x="66" y="130"/>
                </a:cxn>
                <a:cxn ang="0">
                  <a:pos x="71" y="131"/>
                </a:cxn>
                <a:cxn ang="0">
                  <a:pos x="76" y="110"/>
                </a:cxn>
                <a:cxn ang="0">
                  <a:pos x="85" y="107"/>
                </a:cxn>
                <a:cxn ang="0">
                  <a:pos x="91" y="117"/>
                </a:cxn>
                <a:cxn ang="0">
                  <a:pos x="98" y="124"/>
                </a:cxn>
                <a:cxn ang="0">
                  <a:pos x="107" y="129"/>
                </a:cxn>
                <a:cxn ang="0">
                  <a:pos x="105" y="107"/>
                </a:cxn>
                <a:cxn ang="0">
                  <a:pos x="98" y="77"/>
                </a:cxn>
                <a:cxn ang="0">
                  <a:pos x="91" y="66"/>
                </a:cxn>
                <a:cxn ang="0">
                  <a:pos x="88" y="54"/>
                </a:cxn>
                <a:cxn ang="0">
                  <a:pos x="105" y="66"/>
                </a:cxn>
                <a:cxn ang="0">
                  <a:pos x="108" y="71"/>
                </a:cxn>
                <a:cxn ang="0">
                  <a:pos x="113" y="71"/>
                </a:cxn>
                <a:cxn ang="0">
                  <a:pos x="119" y="65"/>
                </a:cxn>
                <a:cxn ang="0">
                  <a:pos x="128" y="64"/>
                </a:cxn>
                <a:cxn ang="0">
                  <a:pos x="126" y="56"/>
                </a:cxn>
                <a:cxn ang="0">
                  <a:pos x="114" y="48"/>
                </a:cxn>
                <a:cxn ang="0">
                  <a:pos x="107" y="33"/>
                </a:cxn>
                <a:cxn ang="0">
                  <a:pos x="107" y="26"/>
                </a:cxn>
                <a:cxn ang="0">
                  <a:pos x="98" y="21"/>
                </a:cxn>
                <a:cxn ang="0">
                  <a:pos x="74" y="12"/>
                </a:cxn>
                <a:cxn ang="0">
                  <a:pos x="61" y="8"/>
                </a:cxn>
                <a:cxn ang="0">
                  <a:pos x="55" y="8"/>
                </a:cxn>
                <a:cxn ang="0">
                  <a:pos x="49" y="0"/>
                </a:cxn>
              </a:cxnLst>
              <a:rect l="0" t="0" r="r" b="b"/>
              <a:pathLst>
                <a:path w="128" h="131">
                  <a:moveTo>
                    <a:pt x="49" y="0"/>
                  </a:moveTo>
                  <a:lnTo>
                    <a:pt x="35" y="2"/>
                  </a:lnTo>
                  <a:lnTo>
                    <a:pt x="21" y="12"/>
                  </a:lnTo>
                  <a:lnTo>
                    <a:pt x="13" y="8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21" y="58"/>
                  </a:lnTo>
                  <a:lnTo>
                    <a:pt x="28" y="70"/>
                  </a:lnTo>
                  <a:lnTo>
                    <a:pt x="23" y="86"/>
                  </a:lnTo>
                  <a:lnTo>
                    <a:pt x="26" y="99"/>
                  </a:lnTo>
                  <a:lnTo>
                    <a:pt x="32" y="106"/>
                  </a:lnTo>
                  <a:lnTo>
                    <a:pt x="39" y="108"/>
                  </a:lnTo>
                  <a:lnTo>
                    <a:pt x="42" y="98"/>
                  </a:lnTo>
                  <a:lnTo>
                    <a:pt x="49" y="90"/>
                  </a:lnTo>
                  <a:lnTo>
                    <a:pt x="53" y="96"/>
                  </a:lnTo>
                  <a:lnTo>
                    <a:pt x="60" y="103"/>
                  </a:lnTo>
                  <a:lnTo>
                    <a:pt x="65" y="119"/>
                  </a:lnTo>
                  <a:lnTo>
                    <a:pt x="66" y="130"/>
                  </a:lnTo>
                  <a:lnTo>
                    <a:pt x="71" y="131"/>
                  </a:lnTo>
                  <a:lnTo>
                    <a:pt x="76" y="110"/>
                  </a:lnTo>
                  <a:lnTo>
                    <a:pt x="85" y="107"/>
                  </a:lnTo>
                  <a:lnTo>
                    <a:pt x="91" y="117"/>
                  </a:lnTo>
                  <a:lnTo>
                    <a:pt x="98" y="124"/>
                  </a:lnTo>
                  <a:lnTo>
                    <a:pt x="107" y="129"/>
                  </a:lnTo>
                  <a:lnTo>
                    <a:pt x="105" y="107"/>
                  </a:lnTo>
                  <a:lnTo>
                    <a:pt x="98" y="77"/>
                  </a:lnTo>
                  <a:lnTo>
                    <a:pt x="91" y="66"/>
                  </a:lnTo>
                  <a:lnTo>
                    <a:pt x="88" y="54"/>
                  </a:lnTo>
                  <a:lnTo>
                    <a:pt x="105" y="66"/>
                  </a:lnTo>
                  <a:lnTo>
                    <a:pt x="108" y="71"/>
                  </a:lnTo>
                  <a:lnTo>
                    <a:pt x="113" y="71"/>
                  </a:lnTo>
                  <a:lnTo>
                    <a:pt x="119" y="65"/>
                  </a:lnTo>
                  <a:lnTo>
                    <a:pt x="128" y="64"/>
                  </a:lnTo>
                  <a:lnTo>
                    <a:pt x="126" y="56"/>
                  </a:lnTo>
                  <a:lnTo>
                    <a:pt x="114" y="48"/>
                  </a:lnTo>
                  <a:lnTo>
                    <a:pt x="107" y="33"/>
                  </a:lnTo>
                  <a:lnTo>
                    <a:pt x="107" y="26"/>
                  </a:lnTo>
                  <a:lnTo>
                    <a:pt x="98" y="21"/>
                  </a:lnTo>
                  <a:lnTo>
                    <a:pt x="74" y="12"/>
                  </a:lnTo>
                  <a:lnTo>
                    <a:pt x="61" y="8"/>
                  </a:lnTo>
                  <a:lnTo>
                    <a:pt x="55" y="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03"/>
            <p:cNvSpPr>
              <a:spLocks noChangeAspect="1"/>
            </p:cNvSpPr>
            <p:nvPr/>
          </p:nvSpPr>
          <p:spPr bwMode="gray">
            <a:xfrm>
              <a:off x="5110956" y="2894360"/>
              <a:ext cx="111125" cy="93663"/>
            </a:xfrm>
            <a:custGeom>
              <a:avLst/>
              <a:gdLst/>
              <a:ahLst/>
              <a:cxnLst>
                <a:cxn ang="0">
                  <a:pos x="314" y="70"/>
                </a:cxn>
                <a:cxn ang="0">
                  <a:pos x="258" y="65"/>
                </a:cxn>
                <a:cxn ang="0">
                  <a:pos x="245" y="66"/>
                </a:cxn>
                <a:cxn ang="0">
                  <a:pos x="223" y="73"/>
                </a:cxn>
                <a:cxn ang="0">
                  <a:pos x="193" y="86"/>
                </a:cxn>
                <a:cxn ang="0">
                  <a:pos x="216" y="100"/>
                </a:cxn>
                <a:cxn ang="0">
                  <a:pos x="227" y="116"/>
                </a:cxn>
                <a:cxn ang="0">
                  <a:pos x="201" y="103"/>
                </a:cxn>
                <a:cxn ang="0">
                  <a:pos x="207" y="120"/>
                </a:cxn>
                <a:cxn ang="0">
                  <a:pos x="201" y="125"/>
                </a:cxn>
                <a:cxn ang="0">
                  <a:pos x="185" y="111"/>
                </a:cxn>
                <a:cxn ang="0">
                  <a:pos x="184" y="124"/>
                </a:cxn>
                <a:cxn ang="0">
                  <a:pos x="188" y="135"/>
                </a:cxn>
                <a:cxn ang="0">
                  <a:pos x="172" y="111"/>
                </a:cxn>
                <a:cxn ang="0">
                  <a:pos x="148" y="93"/>
                </a:cxn>
                <a:cxn ang="0">
                  <a:pos x="137" y="90"/>
                </a:cxn>
                <a:cxn ang="0">
                  <a:pos x="135" y="120"/>
                </a:cxn>
                <a:cxn ang="0">
                  <a:pos x="144" y="140"/>
                </a:cxn>
                <a:cxn ang="0">
                  <a:pos x="164" y="172"/>
                </a:cxn>
                <a:cxn ang="0">
                  <a:pos x="172" y="190"/>
                </a:cxn>
                <a:cxn ang="0">
                  <a:pos x="163" y="191"/>
                </a:cxn>
                <a:cxn ang="0">
                  <a:pos x="161" y="179"/>
                </a:cxn>
                <a:cxn ang="0">
                  <a:pos x="150" y="186"/>
                </a:cxn>
                <a:cxn ang="0">
                  <a:pos x="151" y="203"/>
                </a:cxn>
                <a:cxn ang="0">
                  <a:pos x="141" y="203"/>
                </a:cxn>
                <a:cxn ang="0">
                  <a:pos x="135" y="212"/>
                </a:cxn>
                <a:cxn ang="0">
                  <a:pos x="156" y="219"/>
                </a:cxn>
                <a:cxn ang="0">
                  <a:pos x="172" y="224"/>
                </a:cxn>
                <a:cxn ang="0">
                  <a:pos x="184" y="237"/>
                </a:cxn>
                <a:cxn ang="0">
                  <a:pos x="199" y="250"/>
                </a:cxn>
                <a:cxn ang="0">
                  <a:pos x="211" y="255"/>
                </a:cxn>
                <a:cxn ang="0">
                  <a:pos x="199" y="285"/>
                </a:cxn>
                <a:cxn ang="0">
                  <a:pos x="175" y="275"/>
                </a:cxn>
                <a:cxn ang="0">
                  <a:pos x="152" y="270"/>
                </a:cxn>
                <a:cxn ang="0">
                  <a:pos x="164" y="259"/>
                </a:cxn>
                <a:cxn ang="0">
                  <a:pos x="139" y="243"/>
                </a:cxn>
                <a:cxn ang="0">
                  <a:pos x="123" y="245"/>
                </a:cxn>
                <a:cxn ang="0">
                  <a:pos x="98" y="245"/>
                </a:cxn>
                <a:cxn ang="0">
                  <a:pos x="67" y="242"/>
                </a:cxn>
                <a:cxn ang="0">
                  <a:pos x="61" y="245"/>
                </a:cxn>
                <a:cxn ang="0">
                  <a:pos x="51" y="240"/>
                </a:cxn>
                <a:cxn ang="0">
                  <a:pos x="33" y="208"/>
                </a:cxn>
                <a:cxn ang="0">
                  <a:pos x="53" y="208"/>
                </a:cxn>
                <a:cxn ang="0">
                  <a:pos x="35" y="194"/>
                </a:cxn>
                <a:cxn ang="0">
                  <a:pos x="17" y="178"/>
                </a:cxn>
                <a:cxn ang="0">
                  <a:pos x="3" y="154"/>
                </a:cxn>
                <a:cxn ang="0">
                  <a:pos x="0" y="152"/>
                </a:cxn>
                <a:cxn ang="0">
                  <a:pos x="10" y="146"/>
                </a:cxn>
                <a:cxn ang="0">
                  <a:pos x="17" y="127"/>
                </a:cxn>
                <a:cxn ang="0">
                  <a:pos x="35" y="103"/>
                </a:cxn>
                <a:cxn ang="0">
                  <a:pos x="49" y="77"/>
                </a:cxn>
                <a:cxn ang="0">
                  <a:pos x="82" y="62"/>
                </a:cxn>
                <a:cxn ang="0">
                  <a:pos x="112" y="45"/>
                </a:cxn>
                <a:cxn ang="0">
                  <a:pos x="147" y="31"/>
                </a:cxn>
                <a:cxn ang="0">
                  <a:pos x="166" y="29"/>
                </a:cxn>
                <a:cxn ang="0">
                  <a:pos x="205" y="25"/>
                </a:cxn>
                <a:cxn ang="0">
                  <a:pos x="248" y="16"/>
                </a:cxn>
                <a:cxn ang="0">
                  <a:pos x="293" y="36"/>
                </a:cxn>
                <a:cxn ang="0">
                  <a:pos x="327" y="20"/>
                </a:cxn>
                <a:cxn ang="0">
                  <a:pos x="340" y="0"/>
                </a:cxn>
                <a:cxn ang="0">
                  <a:pos x="352" y="13"/>
                </a:cxn>
                <a:cxn ang="0">
                  <a:pos x="340" y="33"/>
                </a:cxn>
                <a:cxn ang="0">
                  <a:pos x="334" y="63"/>
                </a:cxn>
              </a:cxnLst>
              <a:rect l="0" t="0" r="r" b="b"/>
              <a:pathLst>
                <a:path w="352" h="293">
                  <a:moveTo>
                    <a:pt x="324" y="78"/>
                  </a:moveTo>
                  <a:lnTo>
                    <a:pt x="314" y="70"/>
                  </a:lnTo>
                  <a:lnTo>
                    <a:pt x="268" y="57"/>
                  </a:lnTo>
                  <a:lnTo>
                    <a:pt x="258" y="65"/>
                  </a:lnTo>
                  <a:lnTo>
                    <a:pt x="253" y="66"/>
                  </a:lnTo>
                  <a:lnTo>
                    <a:pt x="245" y="66"/>
                  </a:lnTo>
                  <a:lnTo>
                    <a:pt x="234" y="62"/>
                  </a:lnTo>
                  <a:lnTo>
                    <a:pt x="223" y="73"/>
                  </a:lnTo>
                  <a:lnTo>
                    <a:pt x="207" y="76"/>
                  </a:lnTo>
                  <a:lnTo>
                    <a:pt x="193" y="86"/>
                  </a:lnTo>
                  <a:lnTo>
                    <a:pt x="201" y="94"/>
                  </a:lnTo>
                  <a:lnTo>
                    <a:pt x="216" y="100"/>
                  </a:lnTo>
                  <a:lnTo>
                    <a:pt x="225" y="110"/>
                  </a:lnTo>
                  <a:lnTo>
                    <a:pt x="227" y="116"/>
                  </a:lnTo>
                  <a:lnTo>
                    <a:pt x="217" y="106"/>
                  </a:lnTo>
                  <a:lnTo>
                    <a:pt x="201" y="103"/>
                  </a:lnTo>
                  <a:lnTo>
                    <a:pt x="196" y="113"/>
                  </a:lnTo>
                  <a:lnTo>
                    <a:pt x="207" y="120"/>
                  </a:lnTo>
                  <a:lnTo>
                    <a:pt x="209" y="133"/>
                  </a:lnTo>
                  <a:lnTo>
                    <a:pt x="201" y="125"/>
                  </a:lnTo>
                  <a:lnTo>
                    <a:pt x="195" y="115"/>
                  </a:lnTo>
                  <a:lnTo>
                    <a:pt x="185" y="111"/>
                  </a:lnTo>
                  <a:lnTo>
                    <a:pt x="182" y="113"/>
                  </a:lnTo>
                  <a:lnTo>
                    <a:pt x="184" y="124"/>
                  </a:lnTo>
                  <a:lnTo>
                    <a:pt x="193" y="131"/>
                  </a:lnTo>
                  <a:lnTo>
                    <a:pt x="188" y="135"/>
                  </a:lnTo>
                  <a:lnTo>
                    <a:pt x="177" y="125"/>
                  </a:lnTo>
                  <a:lnTo>
                    <a:pt x="172" y="111"/>
                  </a:lnTo>
                  <a:lnTo>
                    <a:pt x="148" y="97"/>
                  </a:lnTo>
                  <a:lnTo>
                    <a:pt x="148" y="93"/>
                  </a:lnTo>
                  <a:lnTo>
                    <a:pt x="151" y="86"/>
                  </a:lnTo>
                  <a:lnTo>
                    <a:pt x="137" y="90"/>
                  </a:lnTo>
                  <a:lnTo>
                    <a:pt x="135" y="105"/>
                  </a:lnTo>
                  <a:lnTo>
                    <a:pt x="135" y="120"/>
                  </a:lnTo>
                  <a:lnTo>
                    <a:pt x="136" y="132"/>
                  </a:lnTo>
                  <a:lnTo>
                    <a:pt x="144" y="140"/>
                  </a:lnTo>
                  <a:lnTo>
                    <a:pt x="147" y="154"/>
                  </a:lnTo>
                  <a:lnTo>
                    <a:pt x="164" y="172"/>
                  </a:lnTo>
                  <a:lnTo>
                    <a:pt x="169" y="181"/>
                  </a:lnTo>
                  <a:lnTo>
                    <a:pt x="172" y="190"/>
                  </a:lnTo>
                  <a:lnTo>
                    <a:pt x="167" y="192"/>
                  </a:lnTo>
                  <a:lnTo>
                    <a:pt x="163" y="191"/>
                  </a:lnTo>
                  <a:lnTo>
                    <a:pt x="164" y="185"/>
                  </a:lnTo>
                  <a:lnTo>
                    <a:pt x="161" y="179"/>
                  </a:lnTo>
                  <a:lnTo>
                    <a:pt x="151" y="178"/>
                  </a:lnTo>
                  <a:lnTo>
                    <a:pt x="150" y="186"/>
                  </a:lnTo>
                  <a:lnTo>
                    <a:pt x="155" y="200"/>
                  </a:lnTo>
                  <a:lnTo>
                    <a:pt x="151" y="203"/>
                  </a:lnTo>
                  <a:lnTo>
                    <a:pt x="147" y="203"/>
                  </a:lnTo>
                  <a:lnTo>
                    <a:pt x="141" y="203"/>
                  </a:lnTo>
                  <a:lnTo>
                    <a:pt x="131" y="206"/>
                  </a:lnTo>
                  <a:lnTo>
                    <a:pt x="135" y="212"/>
                  </a:lnTo>
                  <a:lnTo>
                    <a:pt x="147" y="217"/>
                  </a:lnTo>
                  <a:lnTo>
                    <a:pt x="156" y="219"/>
                  </a:lnTo>
                  <a:lnTo>
                    <a:pt x="163" y="224"/>
                  </a:lnTo>
                  <a:lnTo>
                    <a:pt x="172" y="224"/>
                  </a:lnTo>
                  <a:lnTo>
                    <a:pt x="177" y="237"/>
                  </a:lnTo>
                  <a:lnTo>
                    <a:pt x="184" y="237"/>
                  </a:lnTo>
                  <a:lnTo>
                    <a:pt x="190" y="244"/>
                  </a:lnTo>
                  <a:lnTo>
                    <a:pt x="199" y="250"/>
                  </a:lnTo>
                  <a:lnTo>
                    <a:pt x="204" y="250"/>
                  </a:lnTo>
                  <a:lnTo>
                    <a:pt x="211" y="255"/>
                  </a:lnTo>
                  <a:lnTo>
                    <a:pt x="212" y="293"/>
                  </a:lnTo>
                  <a:lnTo>
                    <a:pt x="199" y="285"/>
                  </a:lnTo>
                  <a:lnTo>
                    <a:pt x="189" y="272"/>
                  </a:lnTo>
                  <a:lnTo>
                    <a:pt x="175" y="275"/>
                  </a:lnTo>
                  <a:lnTo>
                    <a:pt x="161" y="275"/>
                  </a:lnTo>
                  <a:lnTo>
                    <a:pt x="152" y="270"/>
                  </a:lnTo>
                  <a:lnTo>
                    <a:pt x="162" y="266"/>
                  </a:lnTo>
                  <a:lnTo>
                    <a:pt x="164" y="259"/>
                  </a:lnTo>
                  <a:lnTo>
                    <a:pt x="152" y="256"/>
                  </a:lnTo>
                  <a:lnTo>
                    <a:pt x="139" y="243"/>
                  </a:lnTo>
                  <a:lnTo>
                    <a:pt x="132" y="249"/>
                  </a:lnTo>
                  <a:lnTo>
                    <a:pt x="123" y="245"/>
                  </a:lnTo>
                  <a:lnTo>
                    <a:pt x="110" y="248"/>
                  </a:lnTo>
                  <a:lnTo>
                    <a:pt x="98" y="245"/>
                  </a:lnTo>
                  <a:lnTo>
                    <a:pt x="81" y="248"/>
                  </a:lnTo>
                  <a:lnTo>
                    <a:pt x="67" y="242"/>
                  </a:lnTo>
                  <a:lnTo>
                    <a:pt x="64" y="242"/>
                  </a:lnTo>
                  <a:lnTo>
                    <a:pt x="61" y="245"/>
                  </a:lnTo>
                  <a:lnTo>
                    <a:pt x="55" y="248"/>
                  </a:lnTo>
                  <a:lnTo>
                    <a:pt x="51" y="240"/>
                  </a:lnTo>
                  <a:lnTo>
                    <a:pt x="45" y="228"/>
                  </a:lnTo>
                  <a:lnTo>
                    <a:pt x="33" y="208"/>
                  </a:lnTo>
                  <a:lnTo>
                    <a:pt x="43" y="210"/>
                  </a:lnTo>
                  <a:lnTo>
                    <a:pt x="53" y="208"/>
                  </a:lnTo>
                  <a:lnTo>
                    <a:pt x="49" y="200"/>
                  </a:lnTo>
                  <a:lnTo>
                    <a:pt x="35" y="194"/>
                  </a:lnTo>
                  <a:lnTo>
                    <a:pt x="33" y="203"/>
                  </a:lnTo>
                  <a:lnTo>
                    <a:pt x="17" y="178"/>
                  </a:lnTo>
                  <a:lnTo>
                    <a:pt x="7" y="170"/>
                  </a:lnTo>
                  <a:lnTo>
                    <a:pt x="3" y="154"/>
                  </a:lnTo>
                  <a:lnTo>
                    <a:pt x="1" y="152"/>
                  </a:lnTo>
                  <a:lnTo>
                    <a:pt x="0" y="152"/>
                  </a:lnTo>
                  <a:lnTo>
                    <a:pt x="1" y="152"/>
                  </a:lnTo>
                  <a:lnTo>
                    <a:pt x="10" y="146"/>
                  </a:lnTo>
                  <a:lnTo>
                    <a:pt x="15" y="140"/>
                  </a:lnTo>
                  <a:lnTo>
                    <a:pt x="17" y="127"/>
                  </a:lnTo>
                  <a:lnTo>
                    <a:pt x="27" y="120"/>
                  </a:lnTo>
                  <a:lnTo>
                    <a:pt x="35" y="103"/>
                  </a:lnTo>
                  <a:lnTo>
                    <a:pt x="49" y="92"/>
                  </a:lnTo>
                  <a:lnTo>
                    <a:pt x="49" y="77"/>
                  </a:lnTo>
                  <a:lnTo>
                    <a:pt x="46" y="67"/>
                  </a:lnTo>
                  <a:lnTo>
                    <a:pt x="82" y="62"/>
                  </a:lnTo>
                  <a:lnTo>
                    <a:pt x="93" y="52"/>
                  </a:lnTo>
                  <a:lnTo>
                    <a:pt x="112" y="45"/>
                  </a:lnTo>
                  <a:lnTo>
                    <a:pt x="132" y="45"/>
                  </a:lnTo>
                  <a:lnTo>
                    <a:pt x="147" y="31"/>
                  </a:lnTo>
                  <a:lnTo>
                    <a:pt x="153" y="29"/>
                  </a:lnTo>
                  <a:lnTo>
                    <a:pt x="166" y="29"/>
                  </a:lnTo>
                  <a:lnTo>
                    <a:pt x="183" y="25"/>
                  </a:lnTo>
                  <a:lnTo>
                    <a:pt x="205" y="25"/>
                  </a:lnTo>
                  <a:lnTo>
                    <a:pt x="236" y="16"/>
                  </a:lnTo>
                  <a:lnTo>
                    <a:pt x="248" y="16"/>
                  </a:lnTo>
                  <a:lnTo>
                    <a:pt x="258" y="24"/>
                  </a:lnTo>
                  <a:lnTo>
                    <a:pt x="293" y="36"/>
                  </a:lnTo>
                  <a:lnTo>
                    <a:pt x="313" y="33"/>
                  </a:lnTo>
                  <a:lnTo>
                    <a:pt x="327" y="20"/>
                  </a:lnTo>
                  <a:lnTo>
                    <a:pt x="329" y="1"/>
                  </a:lnTo>
                  <a:lnTo>
                    <a:pt x="340" y="0"/>
                  </a:lnTo>
                  <a:lnTo>
                    <a:pt x="343" y="6"/>
                  </a:lnTo>
                  <a:lnTo>
                    <a:pt x="352" y="13"/>
                  </a:lnTo>
                  <a:lnTo>
                    <a:pt x="351" y="24"/>
                  </a:lnTo>
                  <a:lnTo>
                    <a:pt x="340" y="33"/>
                  </a:lnTo>
                  <a:lnTo>
                    <a:pt x="338" y="49"/>
                  </a:lnTo>
                  <a:lnTo>
                    <a:pt x="334" y="63"/>
                  </a:lnTo>
                  <a:lnTo>
                    <a:pt x="324" y="7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04"/>
            <p:cNvSpPr>
              <a:spLocks noChangeAspect="1"/>
            </p:cNvSpPr>
            <p:nvPr/>
          </p:nvSpPr>
          <p:spPr bwMode="gray">
            <a:xfrm>
              <a:off x="5039519" y="2727672"/>
              <a:ext cx="117475" cy="69850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128" y="64"/>
                </a:cxn>
                <a:cxn ang="0">
                  <a:pos x="147" y="44"/>
                </a:cxn>
                <a:cxn ang="0">
                  <a:pos x="194" y="26"/>
                </a:cxn>
                <a:cxn ang="0">
                  <a:pos x="225" y="24"/>
                </a:cxn>
                <a:cxn ang="0">
                  <a:pos x="240" y="10"/>
                </a:cxn>
                <a:cxn ang="0">
                  <a:pos x="273" y="2"/>
                </a:cxn>
                <a:cxn ang="0">
                  <a:pos x="300" y="5"/>
                </a:cxn>
                <a:cxn ang="0">
                  <a:pos x="329" y="12"/>
                </a:cxn>
                <a:cxn ang="0">
                  <a:pos x="356" y="29"/>
                </a:cxn>
                <a:cxn ang="0">
                  <a:pos x="369" y="48"/>
                </a:cxn>
                <a:cxn ang="0">
                  <a:pos x="357" y="62"/>
                </a:cxn>
                <a:cxn ang="0">
                  <a:pos x="335" y="69"/>
                </a:cxn>
                <a:cxn ang="0">
                  <a:pos x="324" y="86"/>
                </a:cxn>
                <a:cxn ang="0">
                  <a:pos x="316" y="108"/>
                </a:cxn>
                <a:cxn ang="0">
                  <a:pos x="298" y="135"/>
                </a:cxn>
                <a:cxn ang="0">
                  <a:pos x="284" y="161"/>
                </a:cxn>
                <a:cxn ang="0">
                  <a:pos x="260" y="185"/>
                </a:cxn>
                <a:cxn ang="0">
                  <a:pos x="225" y="195"/>
                </a:cxn>
                <a:cxn ang="0">
                  <a:pos x="209" y="193"/>
                </a:cxn>
                <a:cxn ang="0">
                  <a:pos x="181" y="204"/>
                </a:cxn>
                <a:cxn ang="0">
                  <a:pos x="160" y="209"/>
                </a:cxn>
                <a:cxn ang="0">
                  <a:pos x="133" y="218"/>
                </a:cxn>
                <a:cxn ang="0">
                  <a:pos x="102" y="223"/>
                </a:cxn>
                <a:cxn ang="0">
                  <a:pos x="76" y="210"/>
                </a:cxn>
                <a:cxn ang="0">
                  <a:pos x="50" y="188"/>
                </a:cxn>
                <a:cxn ang="0">
                  <a:pos x="28" y="167"/>
                </a:cxn>
                <a:cxn ang="0">
                  <a:pos x="15" y="140"/>
                </a:cxn>
                <a:cxn ang="0">
                  <a:pos x="0" y="136"/>
                </a:cxn>
                <a:cxn ang="0">
                  <a:pos x="21" y="123"/>
                </a:cxn>
                <a:cxn ang="0">
                  <a:pos x="20" y="102"/>
                </a:cxn>
                <a:cxn ang="0">
                  <a:pos x="22" y="75"/>
                </a:cxn>
                <a:cxn ang="0">
                  <a:pos x="53" y="67"/>
                </a:cxn>
                <a:cxn ang="0">
                  <a:pos x="58" y="39"/>
                </a:cxn>
              </a:cxnLst>
              <a:rect l="0" t="0" r="r" b="b"/>
              <a:pathLst>
                <a:path w="369" h="223">
                  <a:moveTo>
                    <a:pt x="58" y="39"/>
                  </a:moveTo>
                  <a:lnTo>
                    <a:pt x="71" y="47"/>
                  </a:lnTo>
                  <a:lnTo>
                    <a:pt x="95" y="65"/>
                  </a:lnTo>
                  <a:lnTo>
                    <a:pt x="128" y="64"/>
                  </a:lnTo>
                  <a:lnTo>
                    <a:pt x="134" y="64"/>
                  </a:lnTo>
                  <a:lnTo>
                    <a:pt x="147" y="44"/>
                  </a:lnTo>
                  <a:lnTo>
                    <a:pt x="178" y="35"/>
                  </a:lnTo>
                  <a:lnTo>
                    <a:pt x="194" y="26"/>
                  </a:lnTo>
                  <a:lnTo>
                    <a:pt x="211" y="32"/>
                  </a:lnTo>
                  <a:lnTo>
                    <a:pt x="225" y="24"/>
                  </a:lnTo>
                  <a:lnTo>
                    <a:pt x="235" y="22"/>
                  </a:lnTo>
                  <a:lnTo>
                    <a:pt x="240" y="10"/>
                  </a:lnTo>
                  <a:lnTo>
                    <a:pt x="255" y="1"/>
                  </a:lnTo>
                  <a:lnTo>
                    <a:pt x="273" y="2"/>
                  </a:lnTo>
                  <a:lnTo>
                    <a:pt x="285" y="0"/>
                  </a:lnTo>
                  <a:lnTo>
                    <a:pt x="300" y="5"/>
                  </a:lnTo>
                  <a:lnTo>
                    <a:pt x="317" y="15"/>
                  </a:lnTo>
                  <a:lnTo>
                    <a:pt x="329" y="12"/>
                  </a:lnTo>
                  <a:lnTo>
                    <a:pt x="344" y="19"/>
                  </a:lnTo>
                  <a:lnTo>
                    <a:pt x="356" y="29"/>
                  </a:lnTo>
                  <a:lnTo>
                    <a:pt x="365" y="38"/>
                  </a:lnTo>
                  <a:lnTo>
                    <a:pt x="369" y="48"/>
                  </a:lnTo>
                  <a:lnTo>
                    <a:pt x="365" y="55"/>
                  </a:lnTo>
                  <a:lnTo>
                    <a:pt x="357" y="62"/>
                  </a:lnTo>
                  <a:lnTo>
                    <a:pt x="350" y="62"/>
                  </a:lnTo>
                  <a:lnTo>
                    <a:pt x="335" y="69"/>
                  </a:lnTo>
                  <a:lnTo>
                    <a:pt x="326" y="78"/>
                  </a:lnTo>
                  <a:lnTo>
                    <a:pt x="324" y="86"/>
                  </a:lnTo>
                  <a:lnTo>
                    <a:pt x="318" y="97"/>
                  </a:lnTo>
                  <a:lnTo>
                    <a:pt x="316" y="108"/>
                  </a:lnTo>
                  <a:lnTo>
                    <a:pt x="303" y="121"/>
                  </a:lnTo>
                  <a:lnTo>
                    <a:pt x="298" y="135"/>
                  </a:lnTo>
                  <a:lnTo>
                    <a:pt x="291" y="151"/>
                  </a:lnTo>
                  <a:lnTo>
                    <a:pt x="284" y="161"/>
                  </a:lnTo>
                  <a:lnTo>
                    <a:pt x="276" y="178"/>
                  </a:lnTo>
                  <a:lnTo>
                    <a:pt x="260" y="185"/>
                  </a:lnTo>
                  <a:lnTo>
                    <a:pt x="228" y="195"/>
                  </a:lnTo>
                  <a:lnTo>
                    <a:pt x="225" y="195"/>
                  </a:lnTo>
                  <a:lnTo>
                    <a:pt x="221" y="188"/>
                  </a:lnTo>
                  <a:lnTo>
                    <a:pt x="209" y="193"/>
                  </a:lnTo>
                  <a:lnTo>
                    <a:pt x="197" y="193"/>
                  </a:lnTo>
                  <a:lnTo>
                    <a:pt x="181" y="204"/>
                  </a:lnTo>
                  <a:lnTo>
                    <a:pt x="166" y="204"/>
                  </a:lnTo>
                  <a:lnTo>
                    <a:pt x="160" y="209"/>
                  </a:lnTo>
                  <a:lnTo>
                    <a:pt x="145" y="210"/>
                  </a:lnTo>
                  <a:lnTo>
                    <a:pt x="133" y="218"/>
                  </a:lnTo>
                  <a:lnTo>
                    <a:pt x="119" y="222"/>
                  </a:lnTo>
                  <a:lnTo>
                    <a:pt x="102" y="223"/>
                  </a:lnTo>
                  <a:lnTo>
                    <a:pt x="87" y="214"/>
                  </a:lnTo>
                  <a:lnTo>
                    <a:pt x="76" y="210"/>
                  </a:lnTo>
                  <a:lnTo>
                    <a:pt x="65" y="195"/>
                  </a:lnTo>
                  <a:lnTo>
                    <a:pt x="50" y="188"/>
                  </a:lnTo>
                  <a:lnTo>
                    <a:pt x="41" y="172"/>
                  </a:lnTo>
                  <a:lnTo>
                    <a:pt x="28" y="167"/>
                  </a:lnTo>
                  <a:lnTo>
                    <a:pt x="20" y="153"/>
                  </a:lnTo>
                  <a:lnTo>
                    <a:pt x="15" y="140"/>
                  </a:lnTo>
                  <a:lnTo>
                    <a:pt x="7" y="136"/>
                  </a:lnTo>
                  <a:lnTo>
                    <a:pt x="0" y="136"/>
                  </a:lnTo>
                  <a:lnTo>
                    <a:pt x="10" y="125"/>
                  </a:lnTo>
                  <a:lnTo>
                    <a:pt x="21" y="123"/>
                  </a:lnTo>
                  <a:lnTo>
                    <a:pt x="20" y="112"/>
                  </a:lnTo>
                  <a:lnTo>
                    <a:pt x="20" y="102"/>
                  </a:lnTo>
                  <a:lnTo>
                    <a:pt x="28" y="83"/>
                  </a:lnTo>
                  <a:lnTo>
                    <a:pt x="22" y="75"/>
                  </a:lnTo>
                  <a:lnTo>
                    <a:pt x="26" y="67"/>
                  </a:lnTo>
                  <a:lnTo>
                    <a:pt x="53" y="67"/>
                  </a:lnTo>
                  <a:lnTo>
                    <a:pt x="58" y="59"/>
                  </a:lnTo>
                  <a:lnTo>
                    <a:pt x="58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05"/>
            <p:cNvSpPr>
              <a:spLocks noChangeAspect="1"/>
            </p:cNvSpPr>
            <p:nvPr/>
          </p:nvSpPr>
          <p:spPr bwMode="gray">
            <a:xfrm>
              <a:off x="5004594" y="2549872"/>
              <a:ext cx="173038" cy="163513"/>
            </a:xfrm>
            <a:custGeom>
              <a:avLst/>
              <a:gdLst/>
              <a:ahLst/>
              <a:cxnLst>
                <a:cxn ang="0">
                  <a:pos x="521" y="323"/>
                </a:cxn>
                <a:cxn ang="0">
                  <a:pos x="540" y="357"/>
                </a:cxn>
                <a:cxn ang="0">
                  <a:pos x="540" y="397"/>
                </a:cxn>
                <a:cxn ang="0">
                  <a:pos x="488" y="444"/>
                </a:cxn>
                <a:cxn ang="0">
                  <a:pos x="470" y="509"/>
                </a:cxn>
                <a:cxn ang="0">
                  <a:pos x="446" y="506"/>
                </a:cxn>
                <a:cxn ang="0">
                  <a:pos x="416" y="483"/>
                </a:cxn>
                <a:cxn ang="0">
                  <a:pos x="379" y="488"/>
                </a:cxn>
                <a:cxn ang="0">
                  <a:pos x="343" y="487"/>
                </a:cxn>
                <a:cxn ang="0">
                  <a:pos x="317" y="498"/>
                </a:cxn>
                <a:cxn ang="0">
                  <a:pos x="291" y="473"/>
                </a:cxn>
                <a:cxn ang="0">
                  <a:pos x="259" y="475"/>
                </a:cxn>
                <a:cxn ang="0">
                  <a:pos x="212" y="433"/>
                </a:cxn>
                <a:cxn ang="0">
                  <a:pos x="198" y="412"/>
                </a:cxn>
                <a:cxn ang="0">
                  <a:pos x="152" y="407"/>
                </a:cxn>
                <a:cxn ang="0">
                  <a:pos x="136" y="418"/>
                </a:cxn>
                <a:cxn ang="0">
                  <a:pos x="121" y="386"/>
                </a:cxn>
                <a:cxn ang="0">
                  <a:pos x="99" y="370"/>
                </a:cxn>
                <a:cxn ang="0">
                  <a:pos x="65" y="357"/>
                </a:cxn>
                <a:cxn ang="0">
                  <a:pos x="34" y="363"/>
                </a:cxn>
                <a:cxn ang="0">
                  <a:pos x="43" y="316"/>
                </a:cxn>
                <a:cxn ang="0">
                  <a:pos x="23" y="269"/>
                </a:cxn>
                <a:cxn ang="0">
                  <a:pos x="20" y="233"/>
                </a:cxn>
                <a:cxn ang="0">
                  <a:pos x="1" y="190"/>
                </a:cxn>
                <a:cxn ang="0">
                  <a:pos x="11" y="158"/>
                </a:cxn>
                <a:cxn ang="0">
                  <a:pos x="4" y="111"/>
                </a:cxn>
                <a:cxn ang="0">
                  <a:pos x="21" y="105"/>
                </a:cxn>
                <a:cxn ang="0">
                  <a:pos x="16" y="86"/>
                </a:cxn>
                <a:cxn ang="0">
                  <a:pos x="38" y="74"/>
                </a:cxn>
                <a:cxn ang="0">
                  <a:pos x="102" y="53"/>
                </a:cxn>
                <a:cxn ang="0">
                  <a:pos x="172" y="9"/>
                </a:cxn>
                <a:cxn ang="0">
                  <a:pos x="239" y="3"/>
                </a:cxn>
                <a:cxn ang="0">
                  <a:pos x="254" y="21"/>
                </a:cxn>
                <a:cxn ang="0">
                  <a:pos x="250" y="50"/>
                </a:cxn>
                <a:cxn ang="0">
                  <a:pos x="262" y="45"/>
                </a:cxn>
                <a:cxn ang="0">
                  <a:pos x="290" y="42"/>
                </a:cxn>
                <a:cxn ang="0">
                  <a:pos x="378" y="52"/>
                </a:cxn>
                <a:cxn ang="0">
                  <a:pos x="477" y="42"/>
                </a:cxn>
                <a:cxn ang="0">
                  <a:pos x="515" y="74"/>
                </a:cxn>
                <a:cxn ang="0">
                  <a:pos x="534" y="163"/>
                </a:cxn>
                <a:cxn ang="0">
                  <a:pos x="522" y="212"/>
                </a:cxn>
                <a:cxn ang="0">
                  <a:pos x="502" y="245"/>
                </a:cxn>
              </a:cxnLst>
              <a:rect l="0" t="0" r="r" b="b"/>
              <a:pathLst>
                <a:path w="545" h="511">
                  <a:moveTo>
                    <a:pt x="513" y="298"/>
                  </a:moveTo>
                  <a:lnTo>
                    <a:pt x="520" y="311"/>
                  </a:lnTo>
                  <a:lnTo>
                    <a:pt x="521" y="323"/>
                  </a:lnTo>
                  <a:lnTo>
                    <a:pt x="528" y="342"/>
                  </a:lnTo>
                  <a:lnTo>
                    <a:pt x="529" y="346"/>
                  </a:lnTo>
                  <a:lnTo>
                    <a:pt x="540" y="357"/>
                  </a:lnTo>
                  <a:lnTo>
                    <a:pt x="539" y="368"/>
                  </a:lnTo>
                  <a:lnTo>
                    <a:pt x="545" y="382"/>
                  </a:lnTo>
                  <a:lnTo>
                    <a:pt x="540" y="397"/>
                  </a:lnTo>
                  <a:lnTo>
                    <a:pt x="522" y="412"/>
                  </a:lnTo>
                  <a:lnTo>
                    <a:pt x="502" y="425"/>
                  </a:lnTo>
                  <a:lnTo>
                    <a:pt x="488" y="444"/>
                  </a:lnTo>
                  <a:lnTo>
                    <a:pt x="470" y="482"/>
                  </a:lnTo>
                  <a:lnTo>
                    <a:pt x="468" y="497"/>
                  </a:lnTo>
                  <a:lnTo>
                    <a:pt x="470" y="509"/>
                  </a:lnTo>
                  <a:lnTo>
                    <a:pt x="461" y="511"/>
                  </a:lnTo>
                  <a:lnTo>
                    <a:pt x="456" y="510"/>
                  </a:lnTo>
                  <a:lnTo>
                    <a:pt x="446" y="506"/>
                  </a:lnTo>
                  <a:lnTo>
                    <a:pt x="435" y="498"/>
                  </a:lnTo>
                  <a:lnTo>
                    <a:pt x="426" y="491"/>
                  </a:lnTo>
                  <a:lnTo>
                    <a:pt x="416" y="483"/>
                  </a:lnTo>
                  <a:lnTo>
                    <a:pt x="403" y="482"/>
                  </a:lnTo>
                  <a:lnTo>
                    <a:pt x="391" y="483"/>
                  </a:lnTo>
                  <a:lnTo>
                    <a:pt x="379" y="488"/>
                  </a:lnTo>
                  <a:lnTo>
                    <a:pt x="372" y="494"/>
                  </a:lnTo>
                  <a:lnTo>
                    <a:pt x="362" y="487"/>
                  </a:lnTo>
                  <a:lnTo>
                    <a:pt x="343" y="487"/>
                  </a:lnTo>
                  <a:lnTo>
                    <a:pt x="334" y="495"/>
                  </a:lnTo>
                  <a:lnTo>
                    <a:pt x="324" y="500"/>
                  </a:lnTo>
                  <a:lnTo>
                    <a:pt x="317" y="498"/>
                  </a:lnTo>
                  <a:lnTo>
                    <a:pt x="309" y="489"/>
                  </a:lnTo>
                  <a:lnTo>
                    <a:pt x="300" y="479"/>
                  </a:lnTo>
                  <a:lnTo>
                    <a:pt x="291" y="473"/>
                  </a:lnTo>
                  <a:lnTo>
                    <a:pt x="281" y="478"/>
                  </a:lnTo>
                  <a:lnTo>
                    <a:pt x="270" y="481"/>
                  </a:lnTo>
                  <a:lnTo>
                    <a:pt x="259" y="475"/>
                  </a:lnTo>
                  <a:lnTo>
                    <a:pt x="241" y="466"/>
                  </a:lnTo>
                  <a:lnTo>
                    <a:pt x="221" y="438"/>
                  </a:lnTo>
                  <a:lnTo>
                    <a:pt x="212" y="433"/>
                  </a:lnTo>
                  <a:lnTo>
                    <a:pt x="207" y="435"/>
                  </a:lnTo>
                  <a:lnTo>
                    <a:pt x="198" y="428"/>
                  </a:lnTo>
                  <a:lnTo>
                    <a:pt x="198" y="412"/>
                  </a:lnTo>
                  <a:lnTo>
                    <a:pt x="178" y="409"/>
                  </a:lnTo>
                  <a:lnTo>
                    <a:pt x="153" y="401"/>
                  </a:lnTo>
                  <a:lnTo>
                    <a:pt x="152" y="407"/>
                  </a:lnTo>
                  <a:lnTo>
                    <a:pt x="155" y="413"/>
                  </a:lnTo>
                  <a:lnTo>
                    <a:pt x="144" y="421"/>
                  </a:lnTo>
                  <a:lnTo>
                    <a:pt x="136" y="418"/>
                  </a:lnTo>
                  <a:lnTo>
                    <a:pt x="117" y="400"/>
                  </a:lnTo>
                  <a:lnTo>
                    <a:pt x="121" y="389"/>
                  </a:lnTo>
                  <a:lnTo>
                    <a:pt x="121" y="386"/>
                  </a:lnTo>
                  <a:lnTo>
                    <a:pt x="120" y="384"/>
                  </a:lnTo>
                  <a:lnTo>
                    <a:pt x="109" y="382"/>
                  </a:lnTo>
                  <a:lnTo>
                    <a:pt x="99" y="370"/>
                  </a:lnTo>
                  <a:lnTo>
                    <a:pt x="79" y="365"/>
                  </a:lnTo>
                  <a:lnTo>
                    <a:pt x="71" y="366"/>
                  </a:lnTo>
                  <a:lnTo>
                    <a:pt x="65" y="357"/>
                  </a:lnTo>
                  <a:lnTo>
                    <a:pt x="55" y="352"/>
                  </a:lnTo>
                  <a:lnTo>
                    <a:pt x="40" y="366"/>
                  </a:lnTo>
                  <a:lnTo>
                    <a:pt x="34" y="363"/>
                  </a:lnTo>
                  <a:lnTo>
                    <a:pt x="38" y="354"/>
                  </a:lnTo>
                  <a:lnTo>
                    <a:pt x="42" y="337"/>
                  </a:lnTo>
                  <a:lnTo>
                    <a:pt x="43" y="316"/>
                  </a:lnTo>
                  <a:lnTo>
                    <a:pt x="42" y="312"/>
                  </a:lnTo>
                  <a:lnTo>
                    <a:pt x="26" y="293"/>
                  </a:lnTo>
                  <a:lnTo>
                    <a:pt x="23" y="269"/>
                  </a:lnTo>
                  <a:lnTo>
                    <a:pt x="23" y="258"/>
                  </a:lnTo>
                  <a:lnTo>
                    <a:pt x="22" y="242"/>
                  </a:lnTo>
                  <a:lnTo>
                    <a:pt x="20" y="233"/>
                  </a:lnTo>
                  <a:lnTo>
                    <a:pt x="17" y="209"/>
                  </a:lnTo>
                  <a:lnTo>
                    <a:pt x="16" y="201"/>
                  </a:lnTo>
                  <a:lnTo>
                    <a:pt x="1" y="190"/>
                  </a:lnTo>
                  <a:lnTo>
                    <a:pt x="0" y="182"/>
                  </a:lnTo>
                  <a:lnTo>
                    <a:pt x="5" y="170"/>
                  </a:lnTo>
                  <a:lnTo>
                    <a:pt x="11" y="158"/>
                  </a:lnTo>
                  <a:lnTo>
                    <a:pt x="12" y="145"/>
                  </a:lnTo>
                  <a:lnTo>
                    <a:pt x="12" y="128"/>
                  </a:lnTo>
                  <a:lnTo>
                    <a:pt x="4" y="111"/>
                  </a:lnTo>
                  <a:lnTo>
                    <a:pt x="1" y="102"/>
                  </a:lnTo>
                  <a:lnTo>
                    <a:pt x="18" y="110"/>
                  </a:lnTo>
                  <a:lnTo>
                    <a:pt x="21" y="105"/>
                  </a:lnTo>
                  <a:lnTo>
                    <a:pt x="21" y="96"/>
                  </a:lnTo>
                  <a:lnTo>
                    <a:pt x="7" y="93"/>
                  </a:lnTo>
                  <a:lnTo>
                    <a:pt x="16" y="86"/>
                  </a:lnTo>
                  <a:lnTo>
                    <a:pt x="26" y="83"/>
                  </a:lnTo>
                  <a:lnTo>
                    <a:pt x="27" y="86"/>
                  </a:lnTo>
                  <a:lnTo>
                    <a:pt x="38" y="74"/>
                  </a:lnTo>
                  <a:lnTo>
                    <a:pt x="51" y="67"/>
                  </a:lnTo>
                  <a:lnTo>
                    <a:pt x="70" y="63"/>
                  </a:lnTo>
                  <a:lnTo>
                    <a:pt x="102" y="53"/>
                  </a:lnTo>
                  <a:lnTo>
                    <a:pt x="134" y="26"/>
                  </a:lnTo>
                  <a:lnTo>
                    <a:pt x="149" y="21"/>
                  </a:lnTo>
                  <a:lnTo>
                    <a:pt x="172" y="9"/>
                  </a:lnTo>
                  <a:lnTo>
                    <a:pt x="215" y="0"/>
                  </a:lnTo>
                  <a:lnTo>
                    <a:pt x="228" y="0"/>
                  </a:lnTo>
                  <a:lnTo>
                    <a:pt x="239" y="3"/>
                  </a:lnTo>
                  <a:lnTo>
                    <a:pt x="248" y="7"/>
                  </a:lnTo>
                  <a:lnTo>
                    <a:pt x="255" y="15"/>
                  </a:lnTo>
                  <a:lnTo>
                    <a:pt x="254" y="21"/>
                  </a:lnTo>
                  <a:lnTo>
                    <a:pt x="236" y="10"/>
                  </a:lnTo>
                  <a:lnTo>
                    <a:pt x="237" y="16"/>
                  </a:lnTo>
                  <a:lnTo>
                    <a:pt x="250" y="50"/>
                  </a:lnTo>
                  <a:lnTo>
                    <a:pt x="257" y="52"/>
                  </a:lnTo>
                  <a:lnTo>
                    <a:pt x="258" y="48"/>
                  </a:lnTo>
                  <a:lnTo>
                    <a:pt x="262" y="45"/>
                  </a:lnTo>
                  <a:lnTo>
                    <a:pt x="266" y="48"/>
                  </a:lnTo>
                  <a:lnTo>
                    <a:pt x="276" y="45"/>
                  </a:lnTo>
                  <a:lnTo>
                    <a:pt x="290" y="42"/>
                  </a:lnTo>
                  <a:lnTo>
                    <a:pt x="300" y="36"/>
                  </a:lnTo>
                  <a:lnTo>
                    <a:pt x="314" y="41"/>
                  </a:lnTo>
                  <a:lnTo>
                    <a:pt x="378" y="52"/>
                  </a:lnTo>
                  <a:lnTo>
                    <a:pt x="426" y="51"/>
                  </a:lnTo>
                  <a:lnTo>
                    <a:pt x="453" y="45"/>
                  </a:lnTo>
                  <a:lnTo>
                    <a:pt x="477" y="42"/>
                  </a:lnTo>
                  <a:lnTo>
                    <a:pt x="491" y="50"/>
                  </a:lnTo>
                  <a:lnTo>
                    <a:pt x="510" y="63"/>
                  </a:lnTo>
                  <a:lnTo>
                    <a:pt x="515" y="74"/>
                  </a:lnTo>
                  <a:lnTo>
                    <a:pt x="515" y="81"/>
                  </a:lnTo>
                  <a:lnTo>
                    <a:pt x="516" y="91"/>
                  </a:lnTo>
                  <a:lnTo>
                    <a:pt x="534" y="163"/>
                  </a:lnTo>
                  <a:lnTo>
                    <a:pt x="534" y="179"/>
                  </a:lnTo>
                  <a:lnTo>
                    <a:pt x="533" y="196"/>
                  </a:lnTo>
                  <a:lnTo>
                    <a:pt x="522" y="212"/>
                  </a:lnTo>
                  <a:lnTo>
                    <a:pt x="507" y="220"/>
                  </a:lnTo>
                  <a:lnTo>
                    <a:pt x="496" y="234"/>
                  </a:lnTo>
                  <a:lnTo>
                    <a:pt x="502" y="245"/>
                  </a:lnTo>
                  <a:lnTo>
                    <a:pt x="517" y="257"/>
                  </a:lnTo>
                  <a:lnTo>
                    <a:pt x="513" y="2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06"/>
            <p:cNvSpPr>
              <a:spLocks noChangeAspect="1"/>
            </p:cNvSpPr>
            <p:nvPr/>
          </p:nvSpPr>
          <p:spPr bwMode="gray">
            <a:xfrm>
              <a:off x="5123656" y="2449860"/>
              <a:ext cx="128588" cy="762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2" y="118"/>
                </a:cxn>
                <a:cxn ang="0">
                  <a:pos x="24" y="93"/>
                </a:cxn>
                <a:cxn ang="0">
                  <a:pos x="33" y="64"/>
                </a:cxn>
                <a:cxn ang="0">
                  <a:pos x="51" y="44"/>
                </a:cxn>
                <a:cxn ang="0">
                  <a:pos x="86" y="33"/>
                </a:cxn>
                <a:cxn ang="0">
                  <a:pos x="113" y="68"/>
                </a:cxn>
                <a:cxn ang="0">
                  <a:pos x="119" y="86"/>
                </a:cxn>
                <a:cxn ang="0">
                  <a:pos x="125" y="92"/>
                </a:cxn>
                <a:cxn ang="0">
                  <a:pos x="147" y="108"/>
                </a:cxn>
                <a:cxn ang="0">
                  <a:pos x="169" y="102"/>
                </a:cxn>
                <a:cxn ang="0">
                  <a:pos x="174" y="113"/>
                </a:cxn>
                <a:cxn ang="0">
                  <a:pos x="181" y="92"/>
                </a:cxn>
                <a:cxn ang="0">
                  <a:pos x="185" y="21"/>
                </a:cxn>
                <a:cxn ang="0">
                  <a:pos x="200" y="14"/>
                </a:cxn>
                <a:cxn ang="0">
                  <a:pos x="239" y="0"/>
                </a:cxn>
                <a:cxn ang="0">
                  <a:pos x="269" y="15"/>
                </a:cxn>
                <a:cxn ang="0">
                  <a:pos x="288" y="30"/>
                </a:cxn>
                <a:cxn ang="0">
                  <a:pos x="318" y="49"/>
                </a:cxn>
                <a:cxn ang="0">
                  <a:pos x="341" y="44"/>
                </a:cxn>
                <a:cxn ang="0">
                  <a:pos x="359" y="49"/>
                </a:cxn>
                <a:cxn ang="0">
                  <a:pos x="368" y="63"/>
                </a:cxn>
                <a:cxn ang="0">
                  <a:pos x="379" y="74"/>
                </a:cxn>
                <a:cxn ang="0">
                  <a:pos x="375" y="106"/>
                </a:cxn>
                <a:cxn ang="0">
                  <a:pos x="380" y="116"/>
                </a:cxn>
                <a:cxn ang="0">
                  <a:pos x="387" y="128"/>
                </a:cxn>
                <a:cxn ang="0">
                  <a:pos x="402" y="159"/>
                </a:cxn>
                <a:cxn ang="0">
                  <a:pos x="406" y="182"/>
                </a:cxn>
                <a:cxn ang="0">
                  <a:pos x="395" y="190"/>
                </a:cxn>
                <a:cxn ang="0">
                  <a:pos x="375" y="206"/>
                </a:cxn>
                <a:cxn ang="0">
                  <a:pos x="363" y="227"/>
                </a:cxn>
                <a:cxn ang="0">
                  <a:pos x="340" y="222"/>
                </a:cxn>
                <a:cxn ang="0">
                  <a:pos x="331" y="236"/>
                </a:cxn>
                <a:cxn ang="0">
                  <a:pos x="316" y="238"/>
                </a:cxn>
                <a:cxn ang="0">
                  <a:pos x="303" y="231"/>
                </a:cxn>
                <a:cxn ang="0">
                  <a:pos x="258" y="189"/>
                </a:cxn>
                <a:cxn ang="0">
                  <a:pos x="234" y="188"/>
                </a:cxn>
                <a:cxn ang="0">
                  <a:pos x="218" y="160"/>
                </a:cxn>
                <a:cxn ang="0">
                  <a:pos x="200" y="173"/>
                </a:cxn>
                <a:cxn ang="0">
                  <a:pos x="153" y="166"/>
                </a:cxn>
                <a:cxn ang="0">
                  <a:pos x="129" y="163"/>
                </a:cxn>
                <a:cxn ang="0">
                  <a:pos x="114" y="163"/>
                </a:cxn>
                <a:cxn ang="0">
                  <a:pos x="98" y="167"/>
                </a:cxn>
                <a:cxn ang="0">
                  <a:pos x="83" y="162"/>
                </a:cxn>
                <a:cxn ang="0">
                  <a:pos x="44" y="171"/>
                </a:cxn>
                <a:cxn ang="0">
                  <a:pos x="20" y="193"/>
                </a:cxn>
                <a:cxn ang="0">
                  <a:pos x="3" y="195"/>
                </a:cxn>
              </a:cxnLst>
              <a:rect l="0" t="0" r="r" b="b"/>
              <a:pathLst>
                <a:path w="406" h="240">
                  <a:moveTo>
                    <a:pt x="3" y="195"/>
                  </a:moveTo>
                  <a:lnTo>
                    <a:pt x="0" y="184"/>
                  </a:lnTo>
                  <a:lnTo>
                    <a:pt x="4" y="134"/>
                  </a:lnTo>
                  <a:lnTo>
                    <a:pt x="12" y="118"/>
                  </a:lnTo>
                  <a:lnTo>
                    <a:pt x="20" y="107"/>
                  </a:lnTo>
                  <a:lnTo>
                    <a:pt x="24" y="93"/>
                  </a:lnTo>
                  <a:lnTo>
                    <a:pt x="27" y="77"/>
                  </a:lnTo>
                  <a:lnTo>
                    <a:pt x="33" y="64"/>
                  </a:lnTo>
                  <a:lnTo>
                    <a:pt x="43" y="52"/>
                  </a:lnTo>
                  <a:lnTo>
                    <a:pt x="51" y="44"/>
                  </a:lnTo>
                  <a:lnTo>
                    <a:pt x="63" y="42"/>
                  </a:lnTo>
                  <a:lnTo>
                    <a:pt x="86" y="33"/>
                  </a:lnTo>
                  <a:lnTo>
                    <a:pt x="94" y="47"/>
                  </a:lnTo>
                  <a:lnTo>
                    <a:pt x="113" y="68"/>
                  </a:lnTo>
                  <a:lnTo>
                    <a:pt x="115" y="79"/>
                  </a:lnTo>
                  <a:lnTo>
                    <a:pt x="119" y="86"/>
                  </a:lnTo>
                  <a:lnTo>
                    <a:pt x="120" y="75"/>
                  </a:lnTo>
                  <a:lnTo>
                    <a:pt x="125" y="92"/>
                  </a:lnTo>
                  <a:lnTo>
                    <a:pt x="131" y="100"/>
                  </a:lnTo>
                  <a:lnTo>
                    <a:pt x="147" y="108"/>
                  </a:lnTo>
                  <a:lnTo>
                    <a:pt x="153" y="108"/>
                  </a:lnTo>
                  <a:lnTo>
                    <a:pt x="169" y="102"/>
                  </a:lnTo>
                  <a:lnTo>
                    <a:pt x="169" y="107"/>
                  </a:lnTo>
                  <a:lnTo>
                    <a:pt x="174" y="113"/>
                  </a:lnTo>
                  <a:lnTo>
                    <a:pt x="175" y="98"/>
                  </a:lnTo>
                  <a:lnTo>
                    <a:pt x="181" y="92"/>
                  </a:lnTo>
                  <a:lnTo>
                    <a:pt x="185" y="85"/>
                  </a:lnTo>
                  <a:lnTo>
                    <a:pt x="185" y="21"/>
                  </a:lnTo>
                  <a:lnTo>
                    <a:pt x="191" y="15"/>
                  </a:lnTo>
                  <a:lnTo>
                    <a:pt x="200" y="14"/>
                  </a:lnTo>
                  <a:lnTo>
                    <a:pt x="213" y="4"/>
                  </a:lnTo>
                  <a:lnTo>
                    <a:pt x="239" y="0"/>
                  </a:lnTo>
                  <a:lnTo>
                    <a:pt x="255" y="4"/>
                  </a:lnTo>
                  <a:lnTo>
                    <a:pt x="269" y="15"/>
                  </a:lnTo>
                  <a:lnTo>
                    <a:pt x="283" y="20"/>
                  </a:lnTo>
                  <a:lnTo>
                    <a:pt x="288" y="30"/>
                  </a:lnTo>
                  <a:lnTo>
                    <a:pt x="310" y="49"/>
                  </a:lnTo>
                  <a:lnTo>
                    <a:pt x="318" y="49"/>
                  </a:lnTo>
                  <a:lnTo>
                    <a:pt x="326" y="46"/>
                  </a:lnTo>
                  <a:lnTo>
                    <a:pt x="341" y="44"/>
                  </a:lnTo>
                  <a:lnTo>
                    <a:pt x="358" y="48"/>
                  </a:lnTo>
                  <a:lnTo>
                    <a:pt x="359" y="49"/>
                  </a:lnTo>
                  <a:lnTo>
                    <a:pt x="364" y="55"/>
                  </a:lnTo>
                  <a:lnTo>
                    <a:pt x="368" y="63"/>
                  </a:lnTo>
                  <a:lnTo>
                    <a:pt x="375" y="66"/>
                  </a:lnTo>
                  <a:lnTo>
                    <a:pt x="379" y="74"/>
                  </a:lnTo>
                  <a:lnTo>
                    <a:pt x="380" y="82"/>
                  </a:lnTo>
                  <a:lnTo>
                    <a:pt x="375" y="106"/>
                  </a:lnTo>
                  <a:lnTo>
                    <a:pt x="372" y="113"/>
                  </a:lnTo>
                  <a:lnTo>
                    <a:pt x="380" y="116"/>
                  </a:lnTo>
                  <a:lnTo>
                    <a:pt x="387" y="120"/>
                  </a:lnTo>
                  <a:lnTo>
                    <a:pt x="387" y="128"/>
                  </a:lnTo>
                  <a:lnTo>
                    <a:pt x="400" y="150"/>
                  </a:lnTo>
                  <a:lnTo>
                    <a:pt x="402" y="159"/>
                  </a:lnTo>
                  <a:lnTo>
                    <a:pt x="406" y="166"/>
                  </a:lnTo>
                  <a:lnTo>
                    <a:pt x="406" y="182"/>
                  </a:lnTo>
                  <a:lnTo>
                    <a:pt x="405" y="189"/>
                  </a:lnTo>
                  <a:lnTo>
                    <a:pt x="395" y="190"/>
                  </a:lnTo>
                  <a:lnTo>
                    <a:pt x="388" y="194"/>
                  </a:lnTo>
                  <a:lnTo>
                    <a:pt x="375" y="206"/>
                  </a:lnTo>
                  <a:lnTo>
                    <a:pt x="374" y="214"/>
                  </a:lnTo>
                  <a:lnTo>
                    <a:pt x="363" y="227"/>
                  </a:lnTo>
                  <a:lnTo>
                    <a:pt x="356" y="229"/>
                  </a:lnTo>
                  <a:lnTo>
                    <a:pt x="340" y="222"/>
                  </a:lnTo>
                  <a:lnTo>
                    <a:pt x="334" y="227"/>
                  </a:lnTo>
                  <a:lnTo>
                    <a:pt x="331" y="236"/>
                  </a:lnTo>
                  <a:lnTo>
                    <a:pt x="325" y="240"/>
                  </a:lnTo>
                  <a:lnTo>
                    <a:pt x="316" y="238"/>
                  </a:lnTo>
                  <a:lnTo>
                    <a:pt x="310" y="233"/>
                  </a:lnTo>
                  <a:lnTo>
                    <a:pt x="303" y="231"/>
                  </a:lnTo>
                  <a:lnTo>
                    <a:pt x="285" y="208"/>
                  </a:lnTo>
                  <a:lnTo>
                    <a:pt x="258" y="189"/>
                  </a:lnTo>
                  <a:lnTo>
                    <a:pt x="242" y="190"/>
                  </a:lnTo>
                  <a:lnTo>
                    <a:pt x="234" y="188"/>
                  </a:lnTo>
                  <a:lnTo>
                    <a:pt x="224" y="165"/>
                  </a:lnTo>
                  <a:lnTo>
                    <a:pt x="218" y="160"/>
                  </a:lnTo>
                  <a:lnTo>
                    <a:pt x="211" y="162"/>
                  </a:lnTo>
                  <a:lnTo>
                    <a:pt x="200" y="173"/>
                  </a:lnTo>
                  <a:lnTo>
                    <a:pt x="184" y="177"/>
                  </a:lnTo>
                  <a:lnTo>
                    <a:pt x="153" y="166"/>
                  </a:lnTo>
                  <a:lnTo>
                    <a:pt x="146" y="166"/>
                  </a:lnTo>
                  <a:lnTo>
                    <a:pt x="129" y="163"/>
                  </a:lnTo>
                  <a:lnTo>
                    <a:pt x="121" y="166"/>
                  </a:lnTo>
                  <a:lnTo>
                    <a:pt x="114" y="163"/>
                  </a:lnTo>
                  <a:lnTo>
                    <a:pt x="106" y="167"/>
                  </a:lnTo>
                  <a:lnTo>
                    <a:pt x="98" y="167"/>
                  </a:lnTo>
                  <a:lnTo>
                    <a:pt x="92" y="163"/>
                  </a:lnTo>
                  <a:lnTo>
                    <a:pt x="83" y="162"/>
                  </a:lnTo>
                  <a:lnTo>
                    <a:pt x="67" y="163"/>
                  </a:lnTo>
                  <a:lnTo>
                    <a:pt x="44" y="171"/>
                  </a:lnTo>
                  <a:lnTo>
                    <a:pt x="29" y="179"/>
                  </a:lnTo>
                  <a:lnTo>
                    <a:pt x="20" y="193"/>
                  </a:lnTo>
                  <a:lnTo>
                    <a:pt x="13" y="198"/>
                  </a:lnTo>
                  <a:lnTo>
                    <a:pt x="3" y="19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07"/>
            <p:cNvSpPr>
              <a:spLocks noChangeAspect="1"/>
            </p:cNvSpPr>
            <p:nvPr/>
          </p:nvSpPr>
          <p:spPr bwMode="gray">
            <a:xfrm>
              <a:off x="4966494" y="2657822"/>
              <a:ext cx="120650" cy="71438"/>
            </a:xfrm>
            <a:custGeom>
              <a:avLst/>
              <a:gdLst/>
              <a:ahLst/>
              <a:cxnLst>
                <a:cxn ang="0">
                  <a:pos x="371" y="143"/>
                </a:cxn>
                <a:cxn ang="0">
                  <a:pos x="355" y="149"/>
                </a:cxn>
                <a:cxn ang="0">
                  <a:pos x="341" y="159"/>
                </a:cxn>
                <a:cxn ang="0">
                  <a:pos x="338" y="176"/>
                </a:cxn>
                <a:cxn ang="0">
                  <a:pos x="324" y="187"/>
                </a:cxn>
                <a:cxn ang="0">
                  <a:pos x="311" y="203"/>
                </a:cxn>
                <a:cxn ang="0">
                  <a:pos x="291" y="201"/>
                </a:cxn>
                <a:cxn ang="0">
                  <a:pos x="276" y="210"/>
                </a:cxn>
                <a:cxn ang="0">
                  <a:pos x="271" y="208"/>
                </a:cxn>
                <a:cxn ang="0">
                  <a:pos x="227" y="201"/>
                </a:cxn>
                <a:cxn ang="0">
                  <a:pos x="205" y="183"/>
                </a:cxn>
                <a:cxn ang="0">
                  <a:pos x="166" y="192"/>
                </a:cxn>
                <a:cxn ang="0">
                  <a:pos x="152" y="209"/>
                </a:cxn>
                <a:cxn ang="0">
                  <a:pos x="132" y="214"/>
                </a:cxn>
                <a:cxn ang="0">
                  <a:pos x="114" y="207"/>
                </a:cxn>
                <a:cxn ang="0">
                  <a:pos x="97" y="196"/>
                </a:cxn>
                <a:cxn ang="0">
                  <a:pos x="61" y="164"/>
                </a:cxn>
                <a:cxn ang="0">
                  <a:pos x="23" y="127"/>
                </a:cxn>
                <a:cxn ang="0">
                  <a:pos x="21" y="97"/>
                </a:cxn>
                <a:cxn ang="0">
                  <a:pos x="0" y="82"/>
                </a:cxn>
                <a:cxn ang="0">
                  <a:pos x="1" y="68"/>
                </a:cxn>
                <a:cxn ang="0">
                  <a:pos x="19" y="83"/>
                </a:cxn>
                <a:cxn ang="0">
                  <a:pos x="40" y="62"/>
                </a:cxn>
                <a:cxn ang="0">
                  <a:pos x="75" y="48"/>
                </a:cxn>
                <a:cxn ang="0">
                  <a:pos x="119" y="23"/>
                </a:cxn>
                <a:cxn ang="0">
                  <a:pos x="132" y="3"/>
                </a:cxn>
                <a:cxn ang="0">
                  <a:pos x="146" y="24"/>
                </a:cxn>
                <a:cxn ang="0">
                  <a:pos x="159" y="27"/>
                </a:cxn>
                <a:cxn ang="0">
                  <a:pos x="184" y="18"/>
                </a:cxn>
                <a:cxn ang="0">
                  <a:pos x="198" y="27"/>
                </a:cxn>
                <a:cxn ang="0">
                  <a:pos x="228" y="43"/>
                </a:cxn>
                <a:cxn ang="0">
                  <a:pos x="240" y="47"/>
                </a:cxn>
                <a:cxn ang="0">
                  <a:pos x="236" y="61"/>
                </a:cxn>
                <a:cxn ang="0">
                  <a:pos x="263" y="82"/>
                </a:cxn>
                <a:cxn ang="0">
                  <a:pos x="271" y="68"/>
                </a:cxn>
                <a:cxn ang="0">
                  <a:pos x="297" y="70"/>
                </a:cxn>
                <a:cxn ang="0">
                  <a:pos x="317" y="89"/>
                </a:cxn>
                <a:cxn ang="0">
                  <a:pos x="331" y="94"/>
                </a:cxn>
                <a:cxn ang="0">
                  <a:pos x="360" y="127"/>
                </a:cxn>
              </a:cxnLst>
              <a:rect l="0" t="0" r="r" b="b"/>
              <a:pathLst>
                <a:path w="378" h="222">
                  <a:moveTo>
                    <a:pt x="378" y="136"/>
                  </a:moveTo>
                  <a:lnTo>
                    <a:pt x="371" y="143"/>
                  </a:lnTo>
                  <a:lnTo>
                    <a:pt x="360" y="142"/>
                  </a:lnTo>
                  <a:lnTo>
                    <a:pt x="355" y="149"/>
                  </a:lnTo>
                  <a:lnTo>
                    <a:pt x="350" y="156"/>
                  </a:lnTo>
                  <a:lnTo>
                    <a:pt x="341" y="159"/>
                  </a:lnTo>
                  <a:lnTo>
                    <a:pt x="339" y="164"/>
                  </a:lnTo>
                  <a:lnTo>
                    <a:pt x="338" y="176"/>
                  </a:lnTo>
                  <a:lnTo>
                    <a:pt x="333" y="185"/>
                  </a:lnTo>
                  <a:lnTo>
                    <a:pt x="324" y="187"/>
                  </a:lnTo>
                  <a:lnTo>
                    <a:pt x="324" y="193"/>
                  </a:lnTo>
                  <a:lnTo>
                    <a:pt x="311" y="203"/>
                  </a:lnTo>
                  <a:lnTo>
                    <a:pt x="296" y="206"/>
                  </a:lnTo>
                  <a:lnTo>
                    <a:pt x="291" y="201"/>
                  </a:lnTo>
                  <a:lnTo>
                    <a:pt x="283" y="201"/>
                  </a:lnTo>
                  <a:lnTo>
                    <a:pt x="276" y="210"/>
                  </a:lnTo>
                  <a:lnTo>
                    <a:pt x="271" y="222"/>
                  </a:lnTo>
                  <a:lnTo>
                    <a:pt x="271" y="208"/>
                  </a:lnTo>
                  <a:lnTo>
                    <a:pt x="263" y="197"/>
                  </a:lnTo>
                  <a:lnTo>
                    <a:pt x="227" y="201"/>
                  </a:lnTo>
                  <a:lnTo>
                    <a:pt x="213" y="188"/>
                  </a:lnTo>
                  <a:lnTo>
                    <a:pt x="205" y="183"/>
                  </a:lnTo>
                  <a:lnTo>
                    <a:pt x="172" y="182"/>
                  </a:lnTo>
                  <a:lnTo>
                    <a:pt x="166" y="192"/>
                  </a:lnTo>
                  <a:lnTo>
                    <a:pt x="162" y="201"/>
                  </a:lnTo>
                  <a:lnTo>
                    <a:pt x="152" y="209"/>
                  </a:lnTo>
                  <a:lnTo>
                    <a:pt x="143" y="213"/>
                  </a:lnTo>
                  <a:lnTo>
                    <a:pt x="132" y="214"/>
                  </a:lnTo>
                  <a:lnTo>
                    <a:pt x="121" y="213"/>
                  </a:lnTo>
                  <a:lnTo>
                    <a:pt x="114" y="207"/>
                  </a:lnTo>
                  <a:lnTo>
                    <a:pt x="100" y="202"/>
                  </a:lnTo>
                  <a:lnTo>
                    <a:pt x="97" y="196"/>
                  </a:lnTo>
                  <a:lnTo>
                    <a:pt x="71" y="176"/>
                  </a:lnTo>
                  <a:lnTo>
                    <a:pt x="61" y="164"/>
                  </a:lnTo>
                  <a:lnTo>
                    <a:pt x="33" y="140"/>
                  </a:lnTo>
                  <a:lnTo>
                    <a:pt x="23" y="127"/>
                  </a:lnTo>
                  <a:lnTo>
                    <a:pt x="23" y="110"/>
                  </a:lnTo>
                  <a:lnTo>
                    <a:pt x="21" y="97"/>
                  </a:lnTo>
                  <a:lnTo>
                    <a:pt x="8" y="91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1" y="68"/>
                  </a:lnTo>
                  <a:lnTo>
                    <a:pt x="17" y="83"/>
                  </a:lnTo>
                  <a:lnTo>
                    <a:pt x="19" y="83"/>
                  </a:lnTo>
                  <a:lnTo>
                    <a:pt x="24" y="69"/>
                  </a:lnTo>
                  <a:lnTo>
                    <a:pt x="40" y="62"/>
                  </a:lnTo>
                  <a:lnTo>
                    <a:pt x="57" y="57"/>
                  </a:lnTo>
                  <a:lnTo>
                    <a:pt x="75" y="48"/>
                  </a:lnTo>
                  <a:lnTo>
                    <a:pt x="81" y="36"/>
                  </a:lnTo>
                  <a:lnTo>
                    <a:pt x="119" y="23"/>
                  </a:lnTo>
                  <a:lnTo>
                    <a:pt x="123" y="0"/>
                  </a:lnTo>
                  <a:lnTo>
                    <a:pt x="132" y="3"/>
                  </a:lnTo>
                  <a:lnTo>
                    <a:pt x="140" y="15"/>
                  </a:lnTo>
                  <a:lnTo>
                    <a:pt x="146" y="24"/>
                  </a:lnTo>
                  <a:lnTo>
                    <a:pt x="153" y="24"/>
                  </a:lnTo>
                  <a:lnTo>
                    <a:pt x="159" y="27"/>
                  </a:lnTo>
                  <a:lnTo>
                    <a:pt x="174" y="13"/>
                  </a:lnTo>
                  <a:lnTo>
                    <a:pt x="184" y="18"/>
                  </a:lnTo>
                  <a:lnTo>
                    <a:pt x="190" y="27"/>
                  </a:lnTo>
                  <a:lnTo>
                    <a:pt x="198" y="27"/>
                  </a:lnTo>
                  <a:lnTo>
                    <a:pt x="218" y="31"/>
                  </a:lnTo>
                  <a:lnTo>
                    <a:pt x="228" y="43"/>
                  </a:lnTo>
                  <a:lnTo>
                    <a:pt x="239" y="45"/>
                  </a:lnTo>
                  <a:lnTo>
                    <a:pt x="240" y="47"/>
                  </a:lnTo>
                  <a:lnTo>
                    <a:pt x="240" y="50"/>
                  </a:lnTo>
                  <a:lnTo>
                    <a:pt x="236" y="61"/>
                  </a:lnTo>
                  <a:lnTo>
                    <a:pt x="255" y="79"/>
                  </a:lnTo>
                  <a:lnTo>
                    <a:pt x="263" y="82"/>
                  </a:lnTo>
                  <a:lnTo>
                    <a:pt x="274" y="74"/>
                  </a:lnTo>
                  <a:lnTo>
                    <a:pt x="271" y="68"/>
                  </a:lnTo>
                  <a:lnTo>
                    <a:pt x="272" y="62"/>
                  </a:lnTo>
                  <a:lnTo>
                    <a:pt x="297" y="70"/>
                  </a:lnTo>
                  <a:lnTo>
                    <a:pt x="317" y="73"/>
                  </a:lnTo>
                  <a:lnTo>
                    <a:pt x="317" y="89"/>
                  </a:lnTo>
                  <a:lnTo>
                    <a:pt x="326" y="96"/>
                  </a:lnTo>
                  <a:lnTo>
                    <a:pt x="331" y="94"/>
                  </a:lnTo>
                  <a:lnTo>
                    <a:pt x="340" y="99"/>
                  </a:lnTo>
                  <a:lnTo>
                    <a:pt x="360" y="127"/>
                  </a:lnTo>
                  <a:lnTo>
                    <a:pt x="378" y="13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08"/>
            <p:cNvSpPr>
              <a:spLocks noChangeAspect="1"/>
            </p:cNvSpPr>
            <p:nvPr/>
          </p:nvSpPr>
          <p:spPr bwMode="gray">
            <a:xfrm>
              <a:off x="5149056" y="2837210"/>
              <a:ext cx="109538" cy="68263"/>
            </a:xfrm>
            <a:custGeom>
              <a:avLst/>
              <a:gdLst/>
              <a:ahLst/>
              <a:cxnLst>
                <a:cxn ang="0">
                  <a:pos x="32" y="208"/>
                </a:cxn>
                <a:cxn ang="0">
                  <a:pos x="31" y="192"/>
                </a:cxn>
                <a:cxn ang="0">
                  <a:pos x="26" y="163"/>
                </a:cxn>
                <a:cxn ang="0">
                  <a:pos x="3" y="143"/>
                </a:cxn>
                <a:cxn ang="0">
                  <a:pos x="3" y="118"/>
                </a:cxn>
                <a:cxn ang="0">
                  <a:pos x="15" y="94"/>
                </a:cxn>
                <a:cxn ang="0">
                  <a:pos x="26" y="82"/>
                </a:cxn>
                <a:cxn ang="0">
                  <a:pos x="11" y="66"/>
                </a:cxn>
                <a:cxn ang="0">
                  <a:pos x="3" y="51"/>
                </a:cxn>
                <a:cxn ang="0">
                  <a:pos x="0" y="29"/>
                </a:cxn>
                <a:cxn ang="0">
                  <a:pos x="3" y="8"/>
                </a:cxn>
                <a:cxn ang="0">
                  <a:pos x="20" y="0"/>
                </a:cxn>
                <a:cxn ang="0">
                  <a:pos x="32" y="4"/>
                </a:cxn>
                <a:cxn ang="0">
                  <a:pos x="26" y="19"/>
                </a:cxn>
                <a:cxn ang="0">
                  <a:pos x="37" y="27"/>
                </a:cxn>
                <a:cxn ang="0">
                  <a:pos x="51" y="27"/>
                </a:cxn>
                <a:cxn ang="0">
                  <a:pos x="85" y="31"/>
                </a:cxn>
                <a:cxn ang="0">
                  <a:pos x="126" y="32"/>
                </a:cxn>
                <a:cxn ang="0">
                  <a:pos x="170" y="40"/>
                </a:cxn>
                <a:cxn ang="0">
                  <a:pos x="187" y="35"/>
                </a:cxn>
                <a:cxn ang="0">
                  <a:pos x="206" y="23"/>
                </a:cxn>
                <a:cxn ang="0">
                  <a:pos x="226" y="13"/>
                </a:cxn>
                <a:cxn ang="0">
                  <a:pos x="252" y="4"/>
                </a:cxn>
                <a:cxn ang="0">
                  <a:pos x="272" y="5"/>
                </a:cxn>
                <a:cxn ang="0">
                  <a:pos x="278" y="10"/>
                </a:cxn>
                <a:cxn ang="0">
                  <a:pos x="308" y="19"/>
                </a:cxn>
                <a:cxn ang="0">
                  <a:pos x="328" y="32"/>
                </a:cxn>
                <a:cxn ang="0">
                  <a:pos x="346" y="31"/>
                </a:cxn>
                <a:cxn ang="0">
                  <a:pos x="343" y="47"/>
                </a:cxn>
                <a:cxn ang="0">
                  <a:pos x="338" y="58"/>
                </a:cxn>
                <a:cxn ang="0">
                  <a:pos x="319" y="63"/>
                </a:cxn>
                <a:cxn ang="0">
                  <a:pos x="306" y="78"/>
                </a:cxn>
                <a:cxn ang="0">
                  <a:pos x="306" y="107"/>
                </a:cxn>
                <a:cxn ang="0">
                  <a:pos x="298" y="110"/>
                </a:cxn>
                <a:cxn ang="0">
                  <a:pos x="295" y="116"/>
                </a:cxn>
                <a:cxn ang="0">
                  <a:pos x="284" y="126"/>
                </a:cxn>
                <a:cxn ang="0">
                  <a:pos x="287" y="129"/>
                </a:cxn>
                <a:cxn ang="0">
                  <a:pos x="292" y="131"/>
                </a:cxn>
                <a:cxn ang="0">
                  <a:pos x="296" y="138"/>
                </a:cxn>
                <a:cxn ang="0">
                  <a:pos x="299" y="148"/>
                </a:cxn>
                <a:cxn ang="0">
                  <a:pos x="310" y="163"/>
                </a:cxn>
                <a:cxn ang="0">
                  <a:pos x="311" y="169"/>
                </a:cxn>
                <a:cxn ang="0">
                  <a:pos x="303" y="167"/>
                </a:cxn>
                <a:cxn ang="0">
                  <a:pos x="280" y="171"/>
                </a:cxn>
                <a:cxn ang="0">
                  <a:pos x="262" y="161"/>
                </a:cxn>
                <a:cxn ang="0">
                  <a:pos x="242" y="169"/>
                </a:cxn>
                <a:cxn ang="0">
                  <a:pos x="228" y="171"/>
                </a:cxn>
                <a:cxn ang="0">
                  <a:pos x="219" y="179"/>
                </a:cxn>
                <a:cxn ang="0">
                  <a:pos x="208" y="180"/>
                </a:cxn>
                <a:cxn ang="0">
                  <a:pos x="206" y="199"/>
                </a:cxn>
                <a:cxn ang="0">
                  <a:pos x="192" y="212"/>
                </a:cxn>
                <a:cxn ang="0">
                  <a:pos x="172" y="215"/>
                </a:cxn>
                <a:cxn ang="0">
                  <a:pos x="137" y="203"/>
                </a:cxn>
                <a:cxn ang="0">
                  <a:pos x="127" y="195"/>
                </a:cxn>
                <a:cxn ang="0">
                  <a:pos x="115" y="195"/>
                </a:cxn>
                <a:cxn ang="0">
                  <a:pos x="84" y="204"/>
                </a:cxn>
                <a:cxn ang="0">
                  <a:pos x="62" y="204"/>
                </a:cxn>
                <a:cxn ang="0">
                  <a:pos x="45" y="208"/>
                </a:cxn>
                <a:cxn ang="0">
                  <a:pos x="32" y="208"/>
                </a:cxn>
              </a:cxnLst>
              <a:rect l="0" t="0" r="r" b="b"/>
              <a:pathLst>
                <a:path w="346" h="215">
                  <a:moveTo>
                    <a:pt x="32" y="208"/>
                  </a:moveTo>
                  <a:lnTo>
                    <a:pt x="31" y="192"/>
                  </a:lnTo>
                  <a:lnTo>
                    <a:pt x="26" y="163"/>
                  </a:lnTo>
                  <a:lnTo>
                    <a:pt x="3" y="143"/>
                  </a:lnTo>
                  <a:lnTo>
                    <a:pt x="3" y="118"/>
                  </a:lnTo>
                  <a:lnTo>
                    <a:pt x="15" y="94"/>
                  </a:lnTo>
                  <a:lnTo>
                    <a:pt x="26" y="82"/>
                  </a:lnTo>
                  <a:lnTo>
                    <a:pt x="11" y="66"/>
                  </a:lnTo>
                  <a:lnTo>
                    <a:pt x="3" y="51"/>
                  </a:lnTo>
                  <a:lnTo>
                    <a:pt x="0" y="29"/>
                  </a:lnTo>
                  <a:lnTo>
                    <a:pt x="3" y="8"/>
                  </a:lnTo>
                  <a:lnTo>
                    <a:pt x="20" y="0"/>
                  </a:lnTo>
                  <a:lnTo>
                    <a:pt x="32" y="4"/>
                  </a:lnTo>
                  <a:lnTo>
                    <a:pt x="26" y="19"/>
                  </a:lnTo>
                  <a:lnTo>
                    <a:pt x="37" y="27"/>
                  </a:lnTo>
                  <a:lnTo>
                    <a:pt x="51" y="27"/>
                  </a:lnTo>
                  <a:lnTo>
                    <a:pt x="85" y="31"/>
                  </a:lnTo>
                  <a:lnTo>
                    <a:pt x="126" y="32"/>
                  </a:lnTo>
                  <a:lnTo>
                    <a:pt x="170" y="40"/>
                  </a:lnTo>
                  <a:lnTo>
                    <a:pt x="187" y="35"/>
                  </a:lnTo>
                  <a:lnTo>
                    <a:pt x="206" y="23"/>
                  </a:lnTo>
                  <a:lnTo>
                    <a:pt x="226" y="13"/>
                  </a:lnTo>
                  <a:lnTo>
                    <a:pt x="252" y="4"/>
                  </a:lnTo>
                  <a:lnTo>
                    <a:pt x="272" y="5"/>
                  </a:lnTo>
                  <a:lnTo>
                    <a:pt x="278" y="10"/>
                  </a:lnTo>
                  <a:lnTo>
                    <a:pt x="308" y="19"/>
                  </a:lnTo>
                  <a:lnTo>
                    <a:pt x="328" y="32"/>
                  </a:lnTo>
                  <a:lnTo>
                    <a:pt x="346" y="31"/>
                  </a:lnTo>
                  <a:lnTo>
                    <a:pt x="343" y="47"/>
                  </a:lnTo>
                  <a:lnTo>
                    <a:pt x="338" y="58"/>
                  </a:lnTo>
                  <a:lnTo>
                    <a:pt x="319" y="63"/>
                  </a:lnTo>
                  <a:lnTo>
                    <a:pt x="306" y="78"/>
                  </a:lnTo>
                  <a:lnTo>
                    <a:pt x="306" y="107"/>
                  </a:lnTo>
                  <a:lnTo>
                    <a:pt x="298" y="110"/>
                  </a:lnTo>
                  <a:lnTo>
                    <a:pt x="295" y="116"/>
                  </a:lnTo>
                  <a:lnTo>
                    <a:pt x="284" y="126"/>
                  </a:lnTo>
                  <a:lnTo>
                    <a:pt x="287" y="129"/>
                  </a:lnTo>
                  <a:lnTo>
                    <a:pt x="292" y="131"/>
                  </a:lnTo>
                  <a:lnTo>
                    <a:pt x="296" y="138"/>
                  </a:lnTo>
                  <a:lnTo>
                    <a:pt x="299" y="148"/>
                  </a:lnTo>
                  <a:lnTo>
                    <a:pt x="310" y="163"/>
                  </a:lnTo>
                  <a:lnTo>
                    <a:pt x="311" y="169"/>
                  </a:lnTo>
                  <a:lnTo>
                    <a:pt x="303" y="167"/>
                  </a:lnTo>
                  <a:lnTo>
                    <a:pt x="280" y="171"/>
                  </a:lnTo>
                  <a:lnTo>
                    <a:pt x="262" y="161"/>
                  </a:lnTo>
                  <a:lnTo>
                    <a:pt x="242" y="169"/>
                  </a:lnTo>
                  <a:lnTo>
                    <a:pt x="228" y="171"/>
                  </a:lnTo>
                  <a:lnTo>
                    <a:pt x="219" y="179"/>
                  </a:lnTo>
                  <a:lnTo>
                    <a:pt x="208" y="180"/>
                  </a:lnTo>
                  <a:lnTo>
                    <a:pt x="206" y="199"/>
                  </a:lnTo>
                  <a:lnTo>
                    <a:pt x="192" y="212"/>
                  </a:lnTo>
                  <a:lnTo>
                    <a:pt x="172" y="215"/>
                  </a:lnTo>
                  <a:lnTo>
                    <a:pt x="137" y="203"/>
                  </a:lnTo>
                  <a:lnTo>
                    <a:pt x="127" y="195"/>
                  </a:lnTo>
                  <a:lnTo>
                    <a:pt x="115" y="195"/>
                  </a:lnTo>
                  <a:lnTo>
                    <a:pt x="84" y="204"/>
                  </a:lnTo>
                  <a:lnTo>
                    <a:pt x="62" y="204"/>
                  </a:lnTo>
                  <a:lnTo>
                    <a:pt x="45" y="208"/>
                  </a:lnTo>
                  <a:lnTo>
                    <a:pt x="32" y="2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209"/>
            <p:cNvSpPr>
              <a:spLocks noChangeAspect="1"/>
            </p:cNvSpPr>
            <p:nvPr/>
          </p:nvSpPr>
          <p:spPr bwMode="gray">
            <a:xfrm>
              <a:off x="4995069" y="2778472"/>
              <a:ext cx="101600" cy="87313"/>
            </a:xfrm>
            <a:custGeom>
              <a:avLst/>
              <a:gdLst/>
              <a:ahLst/>
              <a:cxnLst>
                <a:cxn ang="0">
                  <a:pos x="258" y="62"/>
                </a:cxn>
                <a:cxn ang="0">
                  <a:pos x="215" y="50"/>
                </a:cxn>
                <a:cxn ang="0">
                  <a:pos x="180" y="12"/>
                </a:cxn>
                <a:cxn ang="0">
                  <a:pos x="164" y="7"/>
                </a:cxn>
                <a:cxn ang="0">
                  <a:pos x="148" y="3"/>
                </a:cxn>
                <a:cxn ang="0">
                  <a:pos x="149" y="15"/>
                </a:cxn>
                <a:cxn ang="0">
                  <a:pos x="138" y="19"/>
                </a:cxn>
                <a:cxn ang="0">
                  <a:pos x="111" y="34"/>
                </a:cxn>
                <a:cxn ang="0">
                  <a:pos x="118" y="56"/>
                </a:cxn>
                <a:cxn ang="0">
                  <a:pos x="94" y="73"/>
                </a:cxn>
                <a:cxn ang="0">
                  <a:pos x="95" y="95"/>
                </a:cxn>
                <a:cxn ang="0">
                  <a:pos x="81" y="93"/>
                </a:cxn>
                <a:cxn ang="0">
                  <a:pos x="73" y="90"/>
                </a:cxn>
                <a:cxn ang="0">
                  <a:pos x="57" y="76"/>
                </a:cxn>
                <a:cxn ang="0">
                  <a:pos x="30" y="92"/>
                </a:cxn>
                <a:cxn ang="0">
                  <a:pos x="8" y="93"/>
                </a:cxn>
                <a:cxn ang="0">
                  <a:pos x="16" y="135"/>
                </a:cxn>
                <a:cxn ang="0">
                  <a:pos x="38" y="116"/>
                </a:cxn>
                <a:cxn ang="0">
                  <a:pos x="65" y="113"/>
                </a:cxn>
                <a:cxn ang="0">
                  <a:pos x="75" y="128"/>
                </a:cxn>
                <a:cxn ang="0">
                  <a:pos x="103" y="175"/>
                </a:cxn>
                <a:cxn ang="0">
                  <a:pos x="91" y="187"/>
                </a:cxn>
                <a:cxn ang="0">
                  <a:pos x="119" y="216"/>
                </a:cxn>
                <a:cxn ang="0">
                  <a:pos x="135" y="238"/>
                </a:cxn>
                <a:cxn ang="0">
                  <a:pos x="183" y="245"/>
                </a:cxn>
                <a:cxn ang="0">
                  <a:pos x="219" y="276"/>
                </a:cxn>
                <a:cxn ang="0">
                  <a:pos x="203" y="237"/>
                </a:cxn>
                <a:cxn ang="0">
                  <a:pos x="173" y="211"/>
                </a:cxn>
                <a:cxn ang="0">
                  <a:pos x="156" y="190"/>
                </a:cxn>
                <a:cxn ang="0">
                  <a:pos x="144" y="170"/>
                </a:cxn>
                <a:cxn ang="0">
                  <a:pos x="143" y="157"/>
                </a:cxn>
                <a:cxn ang="0">
                  <a:pos x="128" y="137"/>
                </a:cxn>
                <a:cxn ang="0">
                  <a:pos x="124" y="126"/>
                </a:cxn>
                <a:cxn ang="0">
                  <a:pos x="129" y="97"/>
                </a:cxn>
                <a:cxn ang="0">
                  <a:pos x="151" y="116"/>
                </a:cxn>
                <a:cxn ang="0">
                  <a:pos x="182" y="101"/>
                </a:cxn>
                <a:cxn ang="0">
                  <a:pos x="200" y="105"/>
                </a:cxn>
                <a:cxn ang="0">
                  <a:pos x="210" y="106"/>
                </a:cxn>
                <a:cxn ang="0">
                  <a:pos x="229" y="106"/>
                </a:cxn>
                <a:cxn ang="0">
                  <a:pos x="246" y="106"/>
                </a:cxn>
                <a:cxn ang="0">
                  <a:pos x="256" y="113"/>
                </a:cxn>
                <a:cxn ang="0">
                  <a:pos x="273" y="115"/>
                </a:cxn>
                <a:cxn ang="0">
                  <a:pos x="283" y="111"/>
                </a:cxn>
                <a:cxn ang="0">
                  <a:pos x="288" y="125"/>
                </a:cxn>
                <a:cxn ang="0">
                  <a:pos x="307" y="125"/>
                </a:cxn>
                <a:cxn ang="0">
                  <a:pos x="305" y="109"/>
                </a:cxn>
                <a:cxn ang="0">
                  <a:pos x="311" y="100"/>
                </a:cxn>
                <a:cxn ang="0">
                  <a:pos x="322" y="100"/>
                </a:cxn>
                <a:cxn ang="0">
                  <a:pos x="316" y="98"/>
                </a:cxn>
                <a:cxn ang="0">
                  <a:pos x="304" y="93"/>
                </a:cxn>
                <a:cxn ang="0">
                  <a:pos x="297" y="89"/>
                </a:cxn>
                <a:cxn ang="0">
                  <a:pos x="297" y="83"/>
                </a:cxn>
                <a:cxn ang="0">
                  <a:pos x="302" y="79"/>
                </a:cxn>
                <a:cxn ang="0">
                  <a:pos x="297" y="74"/>
                </a:cxn>
                <a:cxn ang="0">
                  <a:pos x="291" y="73"/>
                </a:cxn>
                <a:cxn ang="0">
                  <a:pos x="291" y="63"/>
                </a:cxn>
                <a:cxn ang="0">
                  <a:pos x="284" y="50"/>
                </a:cxn>
              </a:cxnLst>
              <a:rect l="0" t="0" r="r" b="b"/>
              <a:pathLst>
                <a:path w="322" h="276">
                  <a:moveTo>
                    <a:pt x="284" y="50"/>
                  </a:moveTo>
                  <a:lnTo>
                    <a:pt x="272" y="58"/>
                  </a:lnTo>
                  <a:lnTo>
                    <a:pt x="258" y="62"/>
                  </a:lnTo>
                  <a:lnTo>
                    <a:pt x="241" y="63"/>
                  </a:lnTo>
                  <a:lnTo>
                    <a:pt x="226" y="54"/>
                  </a:lnTo>
                  <a:lnTo>
                    <a:pt x="215" y="50"/>
                  </a:lnTo>
                  <a:lnTo>
                    <a:pt x="204" y="35"/>
                  </a:lnTo>
                  <a:lnTo>
                    <a:pt x="189" y="28"/>
                  </a:lnTo>
                  <a:lnTo>
                    <a:pt x="180" y="12"/>
                  </a:lnTo>
                  <a:lnTo>
                    <a:pt x="167" y="7"/>
                  </a:lnTo>
                  <a:lnTo>
                    <a:pt x="167" y="4"/>
                  </a:lnTo>
                  <a:lnTo>
                    <a:pt x="164" y="7"/>
                  </a:lnTo>
                  <a:lnTo>
                    <a:pt x="155" y="1"/>
                  </a:lnTo>
                  <a:lnTo>
                    <a:pt x="151" y="0"/>
                  </a:lnTo>
                  <a:lnTo>
                    <a:pt x="148" y="3"/>
                  </a:lnTo>
                  <a:lnTo>
                    <a:pt x="148" y="8"/>
                  </a:lnTo>
                  <a:lnTo>
                    <a:pt x="149" y="14"/>
                  </a:lnTo>
                  <a:lnTo>
                    <a:pt x="149" y="15"/>
                  </a:lnTo>
                  <a:lnTo>
                    <a:pt x="145" y="14"/>
                  </a:lnTo>
                  <a:lnTo>
                    <a:pt x="138" y="14"/>
                  </a:lnTo>
                  <a:lnTo>
                    <a:pt x="138" y="19"/>
                  </a:lnTo>
                  <a:lnTo>
                    <a:pt x="134" y="22"/>
                  </a:lnTo>
                  <a:lnTo>
                    <a:pt x="114" y="29"/>
                  </a:lnTo>
                  <a:lnTo>
                    <a:pt x="111" y="34"/>
                  </a:lnTo>
                  <a:lnTo>
                    <a:pt x="112" y="38"/>
                  </a:lnTo>
                  <a:lnTo>
                    <a:pt x="118" y="45"/>
                  </a:lnTo>
                  <a:lnTo>
                    <a:pt x="118" y="56"/>
                  </a:lnTo>
                  <a:lnTo>
                    <a:pt x="113" y="63"/>
                  </a:lnTo>
                  <a:lnTo>
                    <a:pt x="105" y="65"/>
                  </a:lnTo>
                  <a:lnTo>
                    <a:pt x="94" y="73"/>
                  </a:lnTo>
                  <a:lnTo>
                    <a:pt x="97" y="78"/>
                  </a:lnTo>
                  <a:lnTo>
                    <a:pt x="94" y="83"/>
                  </a:lnTo>
                  <a:lnTo>
                    <a:pt x="95" y="95"/>
                  </a:lnTo>
                  <a:lnTo>
                    <a:pt x="90" y="99"/>
                  </a:lnTo>
                  <a:lnTo>
                    <a:pt x="86" y="99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5" y="90"/>
                  </a:lnTo>
                  <a:lnTo>
                    <a:pt x="73" y="90"/>
                  </a:lnTo>
                  <a:lnTo>
                    <a:pt x="73" y="94"/>
                  </a:lnTo>
                  <a:lnTo>
                    <a:pt x="68" y="95"/>
                  </a:lnTo>
                  <a:lnTo>
                    <a:pt x="57" y="76"/>
                  </a:lnTo>
                  <a:lnTo>
                    <a:pt x="54" y="76"/>
                  </a:lnTo>
                  <a:lnTo>
                    <a:pt x="47" y="92"/>
                  </a:lnTo>
                  <a:lnTo>
                    <a:pt x="30" y="92"/>
                  </a:lnTo>
                  <a:lnTo>
                    <a:pt x="24" y="87"/>
                  </a:lnTo>
                  <a:lnTo>
                    <a:pt x="21" y="92"/>
                  </a:lnTo>
                  <a:lnTo>
                    <a:pt x="8" y="93"/>
                  </a:lnTo>
                  <a:lnTo>
                    <a:pt x="0" y="87"/>
                  </a:lnTo>
                  <a:lnTo>
                    <a:pt x="4" y="108"/>
                  </a:lnTo>
                  <a:lnTo>
                    <a:pt x="16" y="135"/>
                  </a:lnTo>
                  <a:lnTo>
                    <a:pt x="21" y="138"/>
                  </a:lnTo>
                  <a:lnTo>
                    <a:pt x="27" y="137"/>
                  </a:lnTo>
                  <a:lnTo>
                    <a:pt x="38" y="116"/>
                  </a:lnTo>
                  <a:lnTo>
                    <a:pt x="44" y="99"/>
                  </a:lnTo>
                  <a:lnTo>
                    <a:pt x="57" y="103"/>
                  </a:lnTo>
                  <a:lnTo>
                    <a:pt x="65" y="113"/>
                  </a:lnTo>
                  <a:lnTo>
                    <a:pt x="68" y="113"/>
                  </a:lnTo>
                  <a:lnTo>
                    <a:pt x="73" y="119"/>
                  </a:lnTo>
                  <a:lnTo>
                    <a:pt x="75" y="128"/>
                  </a:lnTo>
                  <a:lnTo>
                    <a:pt x="75" y="143"/>
                  </a:lnTo>
                  <a:lnTo>
                    <a:pt x="84" y="159"/>
                  </a:lnTo>
                  <a:lnTo>
                    <a:pt x="103" y="175"/>
                  </a:lnTo>
                  <a:lnTo>
                    <a:pt x="94" y="178"/>
                  </a:lnTo>
                  <a:lnTo>
                    <a:pt x="90" y="183"/>
                  </a:lnTo>
                  <a:lnTo>
                    <a:pt x="91" y="187"/>
                  </a:lnTo>
                  <a:lnTo>
                    <a:pt x="102" y="202"/>
                  </a:lnTo>
                  <a:lnTo>
                    <a:pt x="112" y="210"/>
                  </a:lnTo>
                  <a:lnTo>
                    <a:pt x="119" y="216"/>
                  </a:lnTo>
                  <a:lnTo>
                    <a:pt x="129" y="221"/>
                  </a:lnTo>
                  <a:lnTo>
                    <a:pt x="134" y="230"/>
                  </a:lnTo>
                  <a:lnTo>
                    <a:pt x="135" y="238"/>
                  </a:lnTo>
                  <a:lnTo>
                    <a:pt x="154" y="237"/>
                  </a:lnTo>
                  <a:lnTo>
                    <a:pt x="166" y="238"/>
                  </a:lnTo>
                  <a:lnTo>
                    <a:pt x="183" y="245"/>
                  </a:lnTo>
                  <a:lnTo>
                    <a:pt x="198" y="256"/>
                  </a:lnTo>
                  <a:lnTo>
                    <a:pt x="211" y="270"/>
                  </a:lnTo>
                  <a:lnTo>
                    <a:pt x="219" y="276"/>
                  </a:lnTo>
                  <a:lnTo>
                    <a:pt x="226" y="272"/>
                  </a:lnTo>
                  <a:lnTo>
                    <a:pt x="204" y="248"/>
                  </a:lnTo>
                  <a:lnTo>
                    <a:pt x="203" y="237"/>
                  </a:lnTo>
                  <a:lnTo>
                    <a:pt x="198" y="233"/>
                  </a:lnTo>
                  <a:lnTo>
                    <a:pt x="193" y="230"/>
                  </a:lnTo>
                  <a:lnTo>
                    <a:pt x="173" y="211"/>
                  </a:lnTo>
                  <a:lnTo>
                    <a:pt x="172" y="206"/>
                  </a:lnTo>
                  <a:lnTo>
                    <a:pt x="162" y="192"/>
                  </a:lnTo>
                  <a:lnTo>
                    <a:pt x="156" y="190"/>
                  </a:lnTo>
                  <a:lnTo>
                    <a:pt x="148" y="178"/>
                  </a:lnTo>
                  <a:lnTo>
                    <a:pt x="143" y="176"/>
                  </a:lnTo>
                  <a:lnTo>
                    <a:pt x="144" y="170"/>
                  </a:lnTo>
                  <a:lnTo>
                    <a:pt x="146" y="168"/>
                  </a:lnTo>
                  <a:lnTo>
                    <a:pt x="143" y="162"/>
                  </a:lnTo>
                  <a:lnTo>
                    <a:pt x="143" y="157"/>
                  </a:lnTo>
                  <a:lnTo>
                    <a:pt x="137" y="151"/>
                  </a:lnTo>
                  <a:lnTo>
                    <a:pt x="133" y="138"/>
                  </a:lnTo>
                  <a:lnTo>
                    <a:pt x="128" y="137"/>
                  </a:lnTo>
                  <a:lnTo>
                    <a:pt x="121" y="131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3" y="122"/>
                  </a:lnTo>
                  <a:lnTo>
                    <a:pt x="123" y="103"/>
                  </a:lnTo>
                  <a:lnTo>
                    <a:pt x="129" y="97"/>
                  </a:lnTo>
                  <a:lnTo>
                    <a:pt x="138" y="99"/>
                  </a:lnTo>
                  <a:lnTo>
                    <a:pt x="138" y="101"/>
                  </a:lnTo>
                  <a:lnTo>
                    <a:pt x="151" y="116"/>
                  </a:lnTo>
                  <a:lnTo>
                    <a:pt x="155" y="116"/>
                  </a:lnTo>
                  <a:lnTo>
                    <a:pt x="164" y="99"/>
                  </a:lnTo>
                  <a:lnTo>
                    <a:pt x="182" y="101"/>
                  </a:lnTo>
                  <a:lnTo>
                    <a:pt x="186" y="97"/>
                  </a:lnTo>
                  <a:lnTo>
                    <a:pt x="188" y="97"/>
                  </a:lnTo>
                  <a:lnTo>
                    <a:pt x="200" y="105"/>
                  </a:lnTo>
                  <a:lnTo>
                    <a:pt x="204" y="105"/>
                  </a:lnTo>
                  <a:lnTo>
                    <a:pt x="207" y="103"/>
                  </a:lnTo>
                  <a:lnTo>
                    <a:pt x="210" y="106"/>
                  </a:lnTo>
                  <a:lnTo>
                    <a:pt x="225" y="109"/>
                  </a:lnTo>
                  <a:lnTo>
                    <a:pt x="226" y="106"/>
                  </a:lnTo>
                  <a:lnTo>
                    <a:pt x="229" y="106"/>
                  </a:lnTo>
                  <a:lnTo>
                    <a:pt x="237" y="114"/>
                  </a:lnTo>
                  <a:lnTo>
                    <a:pt x="240" y="114"/>
                  </a:lnTo>
                  <a:lnTo>
                    <a:pt x="246" y="106"/>
                  </a:lnTo>
                  <a:lnTo>
                    <a:pt x="250" y="106"/>
                  </a:lnTo>
                  <a:lnTo>
                    <a:pt x="253" y="111"/>
                  </a:lnTo>
                  <a:lnTo>
                    <a:pt x="256" y="113"/>
                  </a:lnTo>
                  <a:lnTo>
                    <a:pt x="258" y="108"/>
                  </a:lnTo>
                  <a:lnTo>
                    <a:pt x="269" y="109"/>
                  </a:lnTo>
                  <a:lnTo>
                    <a:pt x="273" y="115"/>
                  </a:lnTo>
                  <a:lnTo>
                    <a:pt x="275" y="114"/>
                  </a:lnTo>
                  <a:lnTo>
                    <a:pt x="275" y="111"/>
                  </a:lnTo>
                  <a:lnTo>
                    <a:pt x="283" y="111"/>
                  </a:lnTo>
                  <a:lnTo>
                    <a:pt x="289" y="119"/>
                  </a:lnTo>
                  <a:lnTo>
                    <a:pt x="288" y="124"/>
                  </a:lnTo>
                  <a:lnTo>
                    <a:pt x="288" y="125"/>
                  </a:lnTo>
                  <a:lnTo>
                    <a:pt x="294" y="130"/>
                  </a:lnTo>
                  <a:lnTo>
                    <a:pt x="301" y="130"/>
                  </a:lnTo>
                  <a:lnTo>
                    <a:pt x="307" y="125"/>
                  </a:lnTo>
                  <a:lnTo>
                    <a:pt x="309" y="120"/>
                  </a:lnTo>
                  <a:lnTo>
                    <a:pt x="307" y="119"/>
                  </a:lnTo>
                  <a:lnTo>
                    <a:pt x="305" y="109"/>
                  </a:lnTo>
                  <a:lnTo>
                    <a:pt x="307" y="106"/>
                  </a:lnTo>
                  <a:lnTo>
                    <a:pt x="309" y="101"/>
                  </a:lnTo>
                  <a:lnTo>
                    <a:pt x="311" y="100"/>
                  </a:lnTo>
                  <a:lnTo>
                    <a:pt x="315" y="101"/>
                  </a:lnTo>
                  <a:lnTo>
                    <a:pt x="318" y="103"/>
                  </a:lnTo>
                  <a:lnTo>
                    <a:pt x="322" y="100"/>
                  </a:lnTo>
                  <a:lnTo>
                    <a:pt x="322" y="98"/>
                  </a:lnTo>
                  <a:lnTo>
                    <a:pt x="320" y="97"/>
                  </a:lnTo>
                  <a:lnTo>
                    <a:pt x="316" y="98"/>
                  </a:lnTo>
                  <a:lnTo>
                    <a:pt x="312" y="95"/>
                  </a:lnTo>
                  <a:lnTo>
                    <a:pt x="307" y="95"/>
                  </a:lnTo>
                  <a:lnTo>
                    <a:pt x="304" y="93"/>
                  </a:lnTo>
                  <a:lnTo>
                    <a:pt x="302" y="92"/>
                  </a:lnTo>
                  <a:lnTo>
                    <a:pt x="299" y="92"/>
                  </a:lnTo>
                  <a:lnTo>
                    <a:pt x="297" y="89"/>
                  </a:lnTo>
                  <a:lnTo>
                    <a:pt x="297" y="88"/>
                  </a:lnTo>
                  <a:lnTo>
                    <a:pt x="299" y="84"/>
                  </a:lnTo>
                  <a:lnTo>
                    <a:pt x="297" y="83"/>
                  </a:lnTo>
                  <a:lnTo>
                    <a:pt x="299" y="81"/>
                  </a:lnTo>
                  <a:lnTo>
                    <a:pt x="300" y="81"/>
                  </a:lnTo>
                  <a:lnTo>
                    <a:pt x="302" y="79"/>
                  </a:lnTo>
                  <a:lnTo>
                    <a:pt x="302" y="77"/>
                  </a:lnTo>
                  <a:lnTo>
                    <a:pt x="299" y="74"/>
                  </a:lnTo>
                  <a:lnTo>
                    <a:pt x="297" y="74"/>
                  </a:lnTo>
                  <a:lnTo>
                    <a:pt x="295" y="77"/>
                  </a:lnTo>
                  <a:lnTo>
                    <a:pt x="291" y="76"/>
                  </a:lnTo>
                  <a:lnTo>
                    <a:pt x="291" y="73"/>
                  </a:lnTo>
                  <a:lnTo>
                    <a:pt x="294" y="70"/>
                  </a:lnTo>
                  <a:lnTo>
                    <a:pt x="294" y="66"/>
                  </a:lnTo>
                  <a:lnTo>
                    <a:pt x="291" y="63"/>
                  </a:lnTo>
                  <a:lnTo>
                    <a:pt x="293" y="61"/>
                  </a:lnTo>
                  <a:lnTo>
                    <a:pt x="293" y="57"/>
                  </a:lnTo>
                  <a:lnTo>
                    <a:pt x="284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210"/>
            <p:cNvSpPr>
              <a:spLocks noChangeAspect="1"/>
            </p:cNvSpPr>
            <p:nvPr/>
          </p:nvSpPr>
          <p:spPr bwMode="gray">
            <a:xfrm>
              <a:off x="5095081" y="2873722"/>
              <a:ext cx="31750" cy="68263"/>
            </a:xfrm>
            <a:custGeom>
              <a:avLst/>
              <a:gdLst/>
              <a:ahLst/>
              <a:cxnLst>
                <a:cxn ang="0">
                  <a:pos x="48" y="215"/>
                </a:cxn>
                <a:cxn ang="0">
                  <a:pos x="39" y="210"/>
                </a:cxn>
                <a:cxn ang="0">
                  <a:pos x="38" y="200"/>
                </a:cxn>
                <a:cxn ang="0">
                  <a:pos x="31" y="190"/>
                </a:cxn>
                <a:cxn ang="0">
                  <a:pos x="13" y="183"/>
                </a:cxn>
                <a:cxn ang="0">
                  <a:pos x="4" y="168"/>
                </a:cxn>
                <a:cxn ang="0">
                  <a:pos x="0" y="160"/>
                </a:cxn>
                <a:cxn ang="0">
                  <a:pos x="7" y="161"/>
                </a:cxn>
                <a:cxn ang="0">
                  <a:pos x="7" y="152"/>
                </a:cxn>
                <a:cxn ang="0">
                  <a:pos x="4" y="139"/>
                </a:cxn>
                <a:cxn ang="0">
                  <a:pos x="7" y="125"/>
                </a:cxn>
                <a:cxn ang="0">
                  <a:pos x="8" y="123"/>
                </a:cxn>
                <a:cxn ang="0">
                  <a:pos x="8" y="114"/>
                </a:cxn>
                <a:cxn ang="0">
                  <a:pos x="10" y="106"/>
                </a:cxn>
                <a:cxn ang="0">
                  <a:pos x="6" y="94"/>
                </a:cxn>
                <a:cxn ang="0">
                  <a:pos x="15" y="64"/>
                </a:cxn>
                <a:cxn ang="0">
                  <a:pos x="10" y="58"/>
                </a:cxn>
                <a:cxn ang="0">
                  <a:pos x="2" y="56"/>
                </a:cxn>
                <a:cxn ang="0">
                  <a:pos x="7" y="40"/>
                </a:cxn>
                <a:cxn ang="0">
                  <a:pos x="5" y="29"/>
                </a:cxn>
                <a:cxn ang="0">
                  <a:pos x="10" y="15"/>
                </a:cxn>
                <a:cxn ang="0">
                  <a:pos x="17" y="10"/>
                </a:cxn>
                <a:cxn ang="0">
                  <a:pos x="23" y="0"/>
                </a:cxn>
                <a:cxn ang="0">
                  <a:pos x="31" y="7"/>
                </a:cxn>
                <a:cxn ang="0">
                  <a:pos x="45" y="9"/>
                </a:cxn>
                <a:cxn ang="0">
                  <a:pos x="51" y="20"/>
                </a:cxn>
                <a:cxn ang="0">
                  <a:pos x="61" y="24"/>
                </a:cxn>
                <a:cxn ang="0">
                  <a:pos x="74" y="40"/>
                </a:cxn>
                <a:cxn ang="0">
                  <a:pos x="69" y="76"/>
                </a:cxn>
                <a:cxn ang="0">
                  <a:pos x="69" y="93"/>
                </a:cxn>
                <a:cxn ang="0">
                  <a:pos x="77" y="113"/>
                </a:cxn>
                <a:cxn ang="0">
                  <a:pos x="94" y="130"/>
                </a:cxn>
                <a:cxn ang="0">
                  <a:pos x="97" y="140"/>
                </a:cxn>
                <a:cxn ang="0">
                  <a:pos x="97" y="155"/>
                </a:cxn>
                <a:cxn ang="0">
                  <a:pos x="83" y="166"/>
                </a:cxn>
                <a:cxn ang="0">
                  <a:pos x="75" y="183"/>
                </a:cxn>
                <a:cxn ang="0">
                  <a:pos x="65" y="190"/>
                </a:cxn>
                <a:cxn ang="0">
                  <a:pos x="63" y="203"/>
                </a:cxn>
                <a:cxn ang="0">
                  <a:pos x="58" y="209"/>
                </a:cxn>
                <a:cxn ang="0">
                  <a:pos x="49" y="215"/>
                </a:cxn>
                <a:cxn ang="0">
                  <a:pos x="48" y="215"/>
                </a:cxn>
              </a:cxnLst>
              <a:rect l="0" t="0" r="r" b="b"/>
              <a:pathLst>
                <a:path w="97" h="215">
                  <a:moveTo>
                    <a:pt x="48" y="215"/>
                  </a:moveTo>
                  <a:lnTo>
                    <a:pt x="39" y="210"/>
                  </a:lnTo>
                  <a:lnTo>
                    <a:pt x="38" y="200"/>
                  </a:lnTo>
                  <a:lnTo>
                    <a:pt x="31" y="190"/>
                  </a:lnTo>
                  <a:lnTo>
                    <a:pt x="13" y="183"/>
                  </a:lnTo>
                  <a:lnTo>
                    <a:pt x="4" y="168"/>
                  </a:lnTo>
                  <a:lnTo>
                    <a:pt x="0" y="160"/>
                  </a:lnTo>
                  <a:lnTo>
                    <a:pt x="7" y="161"/>
                  </a:lnTo>
                  <a:lnTo>
                    <a:pt x="7" y="152"/>
                  </a:lnTo>
                  <a:lnTo>
                    <a:pt x="4" y="139"/>
                  </a:lnTo>
                  <a:lnTo>
                    <a:pt x="7" y="125"/>
                  </a:lnTo>
                  <a:lnTo>
                    <a:pt x="8" y="123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6" y="94"/>
                  </a:lnTo>
                  <a:lnTo>
                    <a:pt x="15" y="64"/>
                  </a:lnTo>
                  <a:lnTo>
                    <a:pt x="10" y="58"/>
                  </a:lnTo>
                  <a:lnTo>
                    <a:pt x="2" y="56"/>
                  </a:lnTo>
                  <a:lnTo>
                    <a:pt x="7" y="40"/>
                  </a:lnTo>
                  <a:lnTo>
                    <a:pt x="5" y="29"/>
                  </a:lnTo>
                  <a:lnTo>
                    <a:pt x="10" y="15"/>
                  </a:lnTo>
                  <a:lnTo>
                    <a:pt x="17" y="10"/>
                  </a:lnTo>
                  <a:lnTo>
                    <a:pt x="23" y="0"/>
                  </a:lnTo>
                  <a:lnTo>
                    <a:pt x="31" y="7"/>
                  </a:lnTo>
                  <a:lnTo>
                    <a:pt x="45" y="9"/>
                  </a:lnTo>
                  <a:lnTo>
                    <a:pt x="51" y="20"/>
                  </a:lnTo>
                  <a:lnTo>
                    <a:pt x="61" y="24"/>
                  </a:lnTo>
                  <a:lnTo>
                    <a:pt x="74" y="40"/>
                  </a:lnTo>
                  <a:lnTo>
                    <a:pt x="69" y="76"/>
                  </a:lnTo>
                  <a:lnTo>
                    <a:pt x="69" y="93"/>
                  </a:lnTo>
                  <a:lnTo>
                    <a:pt x="77" y="113"/>
                  </a:lnTo>
                  <a:lnTo>
                    <a:pt x="94" y="130"/>
                  </a:lnTo>
                  <a:lnTo>
                    <a:pt x="97" y="140"/>
                  </a:lnTo>
                  <a:lnTo>
                    <a:pt x="97" y="155"/>
                  </a:lnTo>
                  <a:lnTo>
                    <a:pt x="83" y="166"/>
                  </a:lnTo>
                  <a:lnTo>
                    <a:pt x="75" y="183"/>
                  </a:lnTo>
                  <a:lnTo>
                    <a:pt x="65" y="190"/>
                  </a:lnTo>
                  <a:lnTo>
                    <a:pt x="63" y="203"/>
                  </a:lnTo>
                  <a:lnTo>
                    <a:pt x="58" y="209"/>
                  </a:lnTo>
                  <a:lnTo>
                    <a:pt x="49" y="215"/>
                  </a:lnTo>
                  <a:lnTo>
                    <a:pt x="48" y="21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211"/>
            <p:cNvSpPr>
              <a:spLocks noChangeAspect="1"/>
            </p:cNvSpPr>
            <p:nvPr/>
          </p:nvSpPr>
          <p:spPr bwMode="gray">
            <a:xfrm>
              <a:off x="5125244" y="2500660"/>
              <a:ext cx="100013" cy="76200"/>
            </a:xfrm>
            <a:custGeom>
              <a:avLst/>
              <a:gdLst/>
              <a:ahLst/>
              <a:cxnLst>
                <a:cxn ang="0">
                  <a:pos x="3" y="57"/>
                </a:cxn>
                <a:cxn ang="0">
                  <a:pos x="5" y="78"/>
                </a:cxn>
                <a:cxn ang="0">
                  <a:pos x="4" y="64"/>
                </a:cxn>
                <a:cxn ang="0">
                  <a:pos x="11" y="94"/>
                </a:cxn>
                <a:cxn ang="0">
                  <a:pos x="11" y="110"/>
                </a:cxn>
                <a:cxn ang="0">
                  <a:pos x="15" y="118"/>
                </a:cxn>
                <a:cxn ang="0">
                  <a:pos x="31" y="120"/>
                </a:cxn>
                <a:cxn ang="0">
                  <a:pos x="44" y="127"/>
                </a:cxn>
                <a:cxn ang="0">
                  <a:pos x="69" y="134"/>
                </a:cxn>
                <a:cxn ang="0">
                  <a:pos x="91" y="136"/>
                </a:cxn>
                <a:cxn ang="0">
                  <a:pos x="96" y="174"/>
                </a:cxn>
                <a:cxn ang="0">
                  <a:pos x="99" y="201"/>
                </a:cxn>
                <a:cxn ang="0">
                  <a:pos x="132" y="222"/>
                </a:cxn>
                <a:cxn ang="0">
                  <a:pos x="137" y="240"/>
                </a:cxn>
                <a:cxn ang="0">
                  <a:pos x="167" y="240"/>
                </a:cxn>
                <a:cxn ang="0">
                  <a:pos x="191" y="239"/>
                </a:cxn>
                <a:cxn ang="0">
                  <a:pos x="204" y="238"/>
                </a:cxn>
                <a:cxn ang="0">
                  <a:pos x="209" y="222"/>
                </a:cxn>
                <a:cxn ang="0">
                  <a:pos x="224" y="220"/>
                </a:cxn>
                <a:cxn ang="0">
                  <a:pos x="236" y="209"/>
                </a:cxn>
                <a:cxn ang="0">
                  <a:pos x="248" y="218"/>
                </a:cxn>
                <a:cxn ang="0">
                  <a:pos x="263" y="220"/>
                </a:cxn>
                <a:cxn ang="0">
                  <a:pos x="257" y="205"/>
                </a:cxn>
                <a:cxn ang="0">
                  <a:pos x="255" y="190"/>
                </a:cxn>
                <a:cxn ang="0">
                  <a:pos x="263" y="168"/>
                </a:cxn>
                <a:cxn ang="0">
                  <a:pos x="266" y="151"/>
                </a:cxn>
                <a:cxn ang="0">
                  <a:pos x="274" y="140"/>
                </a:cxn>
                <a:cxn ang="0">
                  <a:pos x="288" y="132"/>
                </a:cxn>
                <a:cxn ang="0">
                  <a:pos x="309" y="129"/>
                </a:cxn>
                <a:cxn ang="0">
                  <a:pos x="310" y="107"/>
                </a:cxn>
                <a:cxn ang="0">
                  <a:pos x="301" y="99"/>
                </a:cxn>
                <a:cxn ang="0">
                  <a:pos x="309" y="87"/>
                </a:cxn>
                <a:cxn ang="0">
                  <a:pos x="313" y="80"/>
                </a:cxn>
                <a:cxn ang="0">
                  <a:pos x="307" y="73"/>
                </a:cxn>
                <a:cxn ang="0">
                  <a:pos x="282" y="48"/>
                </a:cxn>
                <a:cxn ang="0">
                  <a:pos x="239" y="30"/>
                </a:cxn>
                <a:cxn ang="0">
                  <a:pos x="221" y="5"/>
                </a:cxn>
                <a:cxn ang="0">
                  <a:pos x="208" y="2"/>
                </a:cxn>
                <a:cxn ang="0">
                  <a:pos x="181" y="17"/>
                </a:cxn>
                <a:cxn ang="0">
                  <a:pos x="143" y="6"/>
                </a:cxn>
                <a:cxn ang="0">
                  <a:pos x="118" y="6"/>
                </a:cxn>
                <a:cxn ang="0">
                  <a:pos x="103" y="7"/>
                </a:cxn>
                <a:cxn ang="0">
                  <a:pos x="89" y="3"/>
                </a:cxn>
                <a:cxn ang="0">
                  <a:pos x="64" y="3"/>
                </a:cxn>
                <a:cxn ang="0">
                  <a:pos x="26" y="19"/>
                </a:cxn>
                <a:cxn ang="0">
                  <a:pos x="10" y="38"/>
                </a:cxn>
              </a:cxnLst>
              <a:rect l="0" t="0" r="r" b="b"/>
              <a:pathLst>
                <a:path w="317" h="244">
                  <a:moveTo>
                    <a:pt x="0" y="35"/>
                  </a:moveTo>
                  <a:lnTo>
                    <a:pt x="3" y="57"/>
                  </a:lnTo>
                  <a:lnTo>
                    <a:pt x="3" y="71"/>
                  </a:lnTo>
                  <a:lnTo>
                    <a:pt x="5" y="78"/>
                  </a:lnTo>
                  <a:lnTo>
                    <a:pt x="3" y="54"/>
                  </a:lnTo>
                  <a:lnTo>
                    <a:pt x="4" y="64"/>
                  </a:lnTo>
                  <a:lnTo>
                    <a:pt x="6" y="72"/>
                  </a:lnTo>
                  <a:lnTo>
                    <a:pt x="11" y="94"/>
                  </a:lnTo>
                  <a:lnTo>
                    <a:pt x="13" y="102"/>
                  </a:lnTo>
                  <a:lnTo>
                    <a:pt x="11" y="110"/>
                  </a:lnTo>
                  <a:lnTo>
                    <a:pt x="14" y="110"/>
                  </a:lnTo>
                  <a:lnTo>
                    <a:pt x="15" y="118"/>
                  </a:lnTo>
                  <a:lnTo>
                    <a:pt x="25" y="115"/>
                  </a:lnTo>
                  <a:lnTo>
                    <a:pt x="31" y="120"/>
                  </a:lnTo>
                  <a:lnTo>
                    <a:pt x="38" y="123"/>
                  </a:lnTo>
                  <a:lnTo>
                    <a:pt x="44" y="127"/>
                  </a:lnTo>
                  <a:lnTo>
                    <a:pt x="52" y="131"/>
                  </a:lnTo>
                  <a:lnTo>
                    <a:pt x="69" y="134"/>
                  </a:lnTo>
                  <a:lnTo>
                    <a:pt x="85" y="132"/>
                  </a:lnTo>
                  <a:lnTo>
                    <a:pt x="91" y="136"/>
                  </a:lnTo>
                  <a:lnTo>
                    <a:pt x="102" y="159"/>
                  </a:lnTo>
                  <a:lnTo>
                    <a:pt x="96" y="174"/>
                  </a:lnTo>
                  <a:lnTo>
                    <a:pt x="96" y="191"/>
                  </a:lnTo>
                  <a:lnTo>
                    <a:pt x="99" y="201"/>
                  </a:lnTo>
                  <a:lnTo>
                    <a:pt x="113" y="209"/>
                  </a:lnTo>
                  <a:lnTo>
                    <a:pt x="132" y="222"/>
                  </a:lnTo>
                  <a:lnTo>
                    <a:pt x="137" y="233"/>
                  </a:lnTo>
                  <a:lnTo>
                    <a:pt x="137" y="240"/>
                  </a:lnTo>
                  <a:lnTo>
                    <a:pt x="151" y="244"/>
                  </a:lnTo>
                  <a:lnTo>
                    <a:pt x="167" y="240"/>
                  </a:lnTo>
                  <a:lnTo>
                    <a:pt x="183" y="243"/>
                  </a:lnTo>
                  <a:lnTo>
                    <a:pt x="191" y="239"/>
                  </a:lnTo>
                  <a:lnTo>
                    <a:pt x="197" y="234"/>
                  </a:lnTo>
                  <a:lnTo>
                    <a:pt x="204" y="238"/>
                  </a:lnTo>
                  <a:lnTo>
                    <a:pt x="212" y="237"/>
                  </a:lnTo>
                  <a:lnTo>
                    <a:pt x="209" y="222"/>
                  </a:lnTo>
                  <a:lnTo>
                    <a:pt x="215" y="220"/>
                  </a:lnTo>
                  <a:lnTo>
                    <a:pt x="224" y="220"/>
                  </a:lnTo>
                  <a:lnTo>
                    <a:pt x="229" y="213"/>
                  </a:lnTo>
                  <a:lnTo>
                    <a:pt x="236" y="209"/>
                  </a:lnTo>
                  <a:lnTo>
                    <a:pt x="245" y="211"/>
                  </a:lnTo>
                  <a:lnTo>
                    <a:pt x="248" y="218"/>
                  </a:lnTo>
                  <a:lnTo>
                    <a:pt x="256" y="222"/>
                  </a:lnTo>
                  <a:lnTo>
                    <a:pt x="263" y="220"/>
                  </a:lnTo>
                  <a:lnTo>
                    <a:pt x="262" y="211"/>
                  </a:lnTo>
                  <a:lnTo>
                    <a:pt x="257" y="205"/>
                  </a:lnTo>
                  <a:lnTo>
                    <a:pt x="253" y="197"/>
                  </a:lnTo>
                  <a:lnTo>
                    <a:pt x="255" y="190"/>
                  </a:lnTo>
                  <a:lnTo>
                    <a:pt x="263" y="175"/>
                  </a:lnTo>
                  <a:lnTo>
                    <a:pt x="263" y="168"/>
                  </a:lnTo>
                  <a:lnTo>
                    <a:pt x="266" y="159"/>
                  </a:lnTo>
                  <a:lnTo>
                    <a:pt x="266" y="151"/>
                  </a:lnTo>
                  <a:lnTo>
                    <a:pt x="267" y="143"/>
                  </a:lnTo>
                  <a:lnTo>
                    <a:pt x="274" y="140"/>
                  </a:lnTo>
                  <a:lnTo>
                    <a:pt x="283" y="137"/>
                  </a:lnTo>
                  <a:lnTo>
                    <a:pt x="288" y="132"/>
                  </a:lnTo>
                  <a:lnTo>
                    <a:pt x="295" y="129"/>
                  </a:lnTo>
                  <a:lnTo>
                    <a:pt x="309" y="129"/>
                  </a:lnTo>
                  <a:lnTo>
                    <a:pt x="317" y="110"/>
                  </a:lnTo>
                  <a:lnTo>
                    <a:pt x="310" y="107"/>
                  </a:lnTo>
                  <a:lnTo>
                    <a:pt x="301" y="107"/>
                  </a:lnTo>
                  <a:lnTo>
                    <a:pt x="301" y="99"/>
                  </a:lnTo>
                  <a:lnTo>
                    <a:pt x="301" y="91"/>
                  </a:lnTo>
                  <a:lnTo>
                    <a:pt x="309" y="87"/>
                  </a:lnTo>
                  <a:lnTo>
                    <a:pt x="315" y="81"/>
                  </a:lnTo>
                  <a:lnTo>
                    <a:pt x="313" y="80"/>
                  </a:lnTo>
                  <a:lnTo>
                    <a:pt x="313" y="78"/>
                  </a:lnTo>
                  <a:lnTo>
                    <a:pt x="307" y="73"/>
                  </a:lnTo>
                  <a:lnTo>
                    <a:pt x="300" y="71"/>
                  </a:lnTo>
                  <a:lnTo>
                    <a:pt x="282" y="48"/>
                  </a:lnTo>
                  <a:lnTo>
                    <a:pt x="255" y="29"/>
                  </a:lnTo>
                  <a:lnTo>
                    <a:pt x="239" y="30"/>
                  </a:lnTo>
                  <a:lnTo>
                    <a:pt x="231" y="28"/>
                  </a:lnTo>
                  <a:lnTo>
                    <a:pt x="221" y="5"/>
                  </a:lnTo>
                  <a:lnTo>
                    <a:pt x="215" y="0"/>
                  </a:lnTo>
                  <a:lnTo>
                    <a:pt x="208" y="2"/>
                  </a:lnTo>
                  <a:lnTo>
                    <a:pt x="197" y="13"/>
                  </a:lnTo>
                  <a:lnTo>
                    <a:pt x="181" y="17"/>
                  </a:lnTo>
                  <a:lnTo>
                    <a:pt x="150" y="6"/>
                  </a:lnTo>
                  <a:lnTo>
                    <a:pt x="143" y="6"/>
                  </a:lnTo>
                  <a:lnTo>
                    <a:pt x="126" y="3"/>
                  </a:lnTo>
                  <a:lnTo>
                    <a:pt x="118" y="6"/>
                  </a:lnTo>
                  <a:lnTo>
                    <a:pt x="111" y="3"/>
                  </a:lnTo>
                  <a:lnTo>
                    <a:pt x="103" y="7"/>
                  </a:lnTo>
                  <a:lnTo>
                    <a:pt x="95" y="7"/>
                  </a:lnTo>
                  <a:lnTo>
                    <a:pt x="89" y="3"/>
                  </a:lnTo>
                  <a:lnTo>
                    <a:pt x="80" y="2"/>
                  </a:lnTo>
                  <a:lnTo>
                    <a:pt x="64" y="3"/>
                  </a:lnTo>
                  <a:lnTo>
                    <a:pt x="41" y="11"/>
                  </a:lnTo>
                  <a:lnTo>
                    <a:pt x="26" y="19"/>
                  </a:lnTo>
                  <a:lnTo>
                    <a:pt x="17" y="33"/>
                  </a:lnTo>
                  <a:lnTo>
                    <a:pt x="10" y="38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213"/>
            <p:cNvSpPr>
              <a:spLocks noChangeAspect="1"/>
            </p:cNvSpPr>
            <p:nvPr/>
          </p:nvSpPr>
          <p:spPr bwMode="gray">
            <a:xfrm>
              <a:off x="5053806" y="2700685"/>
              <a:ext cx="95250" cy="47625"/>
            </a:xfrm>
            <a:custGeom>
              <a:avLst/>
              <a:gdLst/>
              <a:ahLst/>
              <a:cxnLst>
                <a:cxn ang="0">
                  <a:pos x="285" y="96"/>
                </a:cxn>
                <a:cxn ang="0">
                  <a:pos x="273" y="100"/>
                </a:cxn>
                <a:cxn ang="0">
                  <a:pos x="256" y="89"/>
                </a:cxn>
                <a:cxn ang="0">
                  <a:pos x="241" y="84"/>
                </a:cxn>
                <a:cxn ang="0">
                  <a:pos x="229" y="88"/>
                </a:cxn>
                <a:cxn ang="0">
                  <a:pos x="211" y="85"/>
                </a:cxn>
                <a:cxn ang="0">
                  <a:pos x="196" y="94"/>
                </a:cxn>
                <a:cxn ang="0">
                  <a:pos x="191" y="106"/>
                </a:cxn>
                <a:cxn ang="0">
                  <a:pos x="181" y="108"/>
                </a:cxn>
                <a:cxn ang="0">
                  <a:pos x="167" y="116"/>
                </a:cxn>
                <a:cxn ang="0">
                  <a:pos x="150" y="110"/>
                </a:cxn>
                <a:cxn ang="0">
                  <a:pos x="134" y="119"/>
                </a:cxn>
                <a:cxn ang="0">
                  <a:pos x="103" y="128"/>
                </a:cxn>
                <a:cxn ang="0">
                  <a:pos x="90" y="148"/>
                </a:cxn>
                <a:cxn ang="0">
                  <a:pos x="84" y="148"/>
                </a:cxn>
                <a:cxn ang="0">
                  <a:pos x="51" y="149"/>
                </a:cxn>
                <a:cxn ang="0">
                  <a:pos x="27" y="131"/>
                </a:cxn>
                <a:cxn ang="0">
                  <a:pos x="12" y="123"/>
                </a:cxn>
                <a:cxn ang="0">
                  <a:pos x="6" y="110"/>
                </a:cxn>
                <a:cxn ang="0">
                  <a:pos x="0" y="88"/>
                </a:cxn>
                <a:cxn ang="0">
                  <a:pos x="5" y="76"/>
                </a:cxn>
                <a:cxn ang="0">
                  <a:pos x="12" y="67"/>
                </a:cxn>
                <a:cxn ang="0">
                  <a:pos x="20" y="67"/>
                </a:cxn>
                <a:cxn ang="0">
                  <a:pos x="25" y="72"/>
                </a:cxn>
                <a:cxn ang="0">
                  <a:pos x="40" y="69"/>
                </a:cxn>
                <a:cxn ang="0">
                  <a:pos x="53" y="59"/>
                </a:cxn>
                <a:cxn ang="0">
                  <a:pos x="53" y="53"/>
                </a:cxn>
                <a:cxn ang="0">
                  <a:pos x="62" y="51"/>
                </a:cxn>
                <a:cxn ang="0">
                  <a:pos x="67" y="42"/>
                </a:cxn>
                <a:cxn ang="0">
                  <a:pos x="68" y="30"/>
                </a:cxn>
                <a:cxn ang="0">
                  <a:pos x="70" y="25"/>
                </a:cxn>
                <a:cxn ang="0">
                  <a:pos x="79" y="22"/>
                </a:cxn>
                <a:cxn ang="0">
                  <a:pos x="84" y="15"/>
                </a:cxn>
                <a:cxn ang="0">
                  <a:pos x="89" y="8"/>
                </a:cxn>
                <a:cxn ang="0">
                  <a:pos x="100" y="9"/>
                </a:cxn>
                <a:cxn ang="0">
                  <a:pos x="107" y="2"/>
                </a:cxn>
                <a:cxn ang="0">
                  <a:pos x="118" y="8"/>
                </a:cxn>
                <a:cxn ang="0">
                  <a:pos x="129" y="5"/>
                </a:cxn>
                <a:cxn ang="0">
                  <a:pos x="139" y="0"/>
                </a:cxn>
                <a:cxn ang="0">
                  <a:pos x="148" y="6"/>
                </a:cxn>
                <a:cxn ang="0">
                  <a:pos x="157" y="16"/>
                </a:cxn>
                <a:cxn ang="0">
                  <a:pos x="165" y="25"/>
                </a:cxn>
                <a:cxn ang="0">
                  <a:pos x="172" y="27"/>
                </a:cxn>
                <a:cxn ang="0">
                  <a:pos x="182" y="22"/>
                </a:cxn>
                <a:cxn ang="0">
                  <a:pos x="191" y="14"/>
                </a:cxn>
                <a:cxn ang="0">
                  <a:pos x="210" y="14"/>
                </a:cxn>
                <a:cxn ang="0">
                  <a:pos x="220" y="21"/>
                </a:cxn>
                <a:cxn ang="0">
                  <a:pos x="227" y="15"/>
                </a:cxn>
                <a:cxn ang="0">
                  <a:pos x="239" y="10"/>
                </a:cxn>
                <a:cxn ang="0">
                  <a:pos x="251" y="9"/>
                </a:cxn>
                <a:cxn ang="0">
                  <a:pos x="264" y="10"/>
                </a:cxn>
                <a:cxn ang="0">
                  <a:pos x="274" y="18"/>
                </a:cxn>
                <a:cxn ang="0">
                  <a:pos x="283" y="25"/>
                </a:cxn>
                <a:cxn ang="0">
                  <a:pos x="294" y="33"/>
                </a:cxn>
                <a:cxn ang="0">
                  <a:pos x="304" y="37"/>
                </a:cxn>
                <a:cxn ang="0">
                  <a:pos x="302" y="43"/>
                </a:cxn>
                <a:cxn ang="0">
                  <a:pos x="291" y="73"/>
                </a:cxn>
                <a:cxn ang="0">
                  <a:pos x="285" y="96"/>
                </a:cxn>
              </a:cxnLst>
              <a:rect l="0" t="0" r="r" b="b"/>
              <a:pathLst>
                <a:path w="304" h="149">
                  <a:moveTo>
                    <a:pt x="285" y="96"/>
                  </a:moveTo>
                  <a:lnTo>
                    <a:pt x="273" y="100"/>
                  </a:lnTo>
                  <a:lnTo>
                    <a:pt x="256" y="89"/>
                  </a:lnTo>
                  <a:lnTo>
                    <a:pt x="241" y="84"/>
                  </a:lnTo>
                  <a:lnTo>
                    <a:pt x="229" y="88"/>
                  </a:lnTo>
                  <a:lnTo>
                    <a:pt x="211" y="85"/>
                  </a:lnTo>
                  <a:lnTo>
                    <a:pt x="196" y="94"/>
                  </a:lnTo>
                  <a:lnTo>
                    <a:pt x="191" y="106"/>
                  </a:lnTo>
                  <a:lnTo>
                    <a:pt x="181" y="108"/>
                  </a:lnTo>
                  <a:lnTo>
                    <a:pt x="167" y="116"/>
                  </a:lnTo>
                  <a:lnTo>
                    <a:pt x="150" y="110"/>
                  </a:lnTo>
                  <a:lnTo>
                    <a:pt x="134" y="119"/>
                  </a:lnTo>
                  <a:lnTo>
                    <a:pt x="103" y="128"/>
                  </a:lnTo>
                  <a:lnTo>
                    <a:pt x="90" y="148"/>
                  </a:lnTo>
                  <a:lnTo>
                    <a:pt x="84" y="148"/>
                  </a:lnTo>
                  <a:lnTo>
                    <a:pt x="51" y="149"/>
                  </a:lnTo>
                  <a:lnTo>
                    <a:pt x="27" y="131"/>
                  </a:lnTo>
                  <a:lnTo>
                    <a:pt x="12" y="123"/>
                  </a:lnTo>
                  <a:lnTo>
                    <a:pt x="6" y="110"/>
                  </a:lnTo>
                  <a:lnTo>
                    <a:pt x="0" y="88"/>
                  </a:lnTo>
                  <a:lnTo>
                    <a:pt x="5" y="76"/>
                  </a:lnTo>
                  <a:lnTo>
                    <a:pt x="12" y="67"/>
                  </a:lnTo>
                  <a:lnTo>
                    <a:pt x="20" y="67"/>
                  </a:lnTo>
                  <a:lnTo>
                    <a:pt x="25" y="72"/>
                  </a:lnTo>
                  <a:lnTo>
                    <a:pt x="40" y="69"/>
                  </a:lnTo>
                  <a:lnTo>
                    <a:pt x="53" y="59"/>
                  </a:lnTo>
                  <a:lnTo>
                    <a:pt x="53" y="53"/>
                  </a:lnTo>
                  <a:lnTo>
                    <a:pt x="62" y="51"/>
                  </a:lnTo>
                  <a:lnTo>
                    <a:pt x="67" y="42"/>
                  </a:lnTo>
                  <a:lnTo>
                    <a:pt x="68" y="30"/>
                  </a:lnTo>
                  <a:lnTo>
                    <a:pt x="70" y="25"/>
                  </a:lnTo>
                  <a:lnTo>
                    <a:pt x="79" y="22"/>
                  </a:lnTo>
                  <a:lnTo>
                    <a:pt x="84" y="15"/>
                  </a:lnTo>
                  <a:lnTo>
                    <a:pt x="89" y="8"/>
                  </a:lnTo>
                  <a:lnTo>
                    <a:pt x="100" y="9"/>
                  </a:lnTo>
                  <a:lnTo>
                    <a:pt x="107" y="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39" y="0"/>
                  </a:lnTo>
                  <a:lnTo>
                    <a:pt x="148" y="6"/>
                  </a:lnTo>
                  <a:lnTo>
                    <a:pt x="157" y="16"/>
                  </a:lnTo>
                  <a:lnTo>
                    <a:pt x="165" y="25"/>
                  </a:lnTo>
                  <a:lnTo>
                    <a:pt x="172" y="27"/>
                  </a:lnTo>
                  <a:lnTo>
                    <a:pt x="182" y="22"/>
                  </a:lnTo>
                  <a:lnTo>
                    <a:pt x="191" y="14"/>
                  </a:lnTo>
                  <a:lnTo>
                    <a:pt x="210" y="14"/>
                  </a:lnTo>
                  <a:lnTo>
                    <a:pt x="220" y="21"/>
                  </a:lnTo>
                  <a:lnTo>
                    <a:pt x="227" y="15"/>
                  </a:lnTo>
                  <a:lnTo>
                    <a:pt x="239" y="10"/>
                  </a:lnTo>
                  <a:lnTo>
                    <a:pt x="251" y="9"/>
                  </a:lnTo>
                  <a:lnTo>
                    <a:pt x="264" y="10"/>
                  </a:lnTo>
                  <a:lnTo>
                    <a:pt x="274" y="18"/>
                  </a:lnTo>
                  <a:lnTo>
                    <a:pt x="283" y="25"/>
                  </a:lnTo>
                  <a:lnTo>
                    <a:pt x="294" y="33"/>
                  </a:lnTo>
                  <a:lnTo>
                    <a:pt x="304" y="37"/>
                  </a:lnTo>
                  <a:lnTo>
                    <a:pt x="302" y="43"/>
                  </a:lnTo>
                  <a:lnTo>
                    <a:pt x="291" y="73"/>
                  </a:lnTo>
                  <a:lnTo>
                    <a:pt x="285" y="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14"/>
            <p:cNvSpPr>
              <a:spLocks noChangeAspect="1"/>
            </p:cNvSpPr>
            <p:nvPr/>
          </p:nvSpPr>
          <p:spPr bwMode="gray">
            <a:xfrm>
              <a:off x="4993481" y="2770535"/>
              <a:ext cx="53975" cy="39688"/>
            </a:xfrm>
            <a:custGeom>
              <a:avLst/>
              <a:gdLst/>
              <a:ahLst/>
              <a:cxnLst>
                <a:cxn ang="0">
                  <a:pos x="136" y="4"/>
                </a:cxn>
                <a:cxn ang="0">
                  <a:pos x="117" y="10"/>
                </a:cxn>
                <a:cxn ang="0">
                  <a:pos x="108" y="19"/>
                </a:cxn>
                <a:cxn ang="0">
                  <a:pos x="75" y="17"/>
                </a:cxn>
                <a:cxn ang="0">
                  <a:pos x="58" y="33"/>
                </a:cxn>
                <a:cxn ang="0">
                  <a:pos x="14" y="31"/>
                </a:cxn>
                <a:cxn ang="0">
                  <a:pos x="0" y="48"/>
                </a:cxn>
                <a:cxn ang="0">
                  <a:pos x="2" y="54"/>
                </a:cxn>
                <a:cxn ang="0">
                  <a:pos x="5" y="60"/>
                </a:cxn>
                <a:cxn ang="0">
                  <a:pos x="9" y="74"/>
                </a:cxn>
                <a:cxn ang="0">
                  <a:pos x="11" y="85"/>
                </a:cxn>
                <a:cxn ang="0">
                  <a:pos x="21" y="94"/>
                </a:cxn>
                <a:cxn ang="0">
                  <a:pos x="27" y="98"/>
                </a:cxn>
                <a:cxn ang="0">
                  <a:pos x="22" y="106"/>
                </a:cxn>
                <a:cxn ang="0">
                  <a:pos x="12" y="106"/>
                </a:cxn>
                <a:cxn ang="0">
                  <a:pos x="14" y="117"/>
                </a:cxn>
                <a:cxn ang="0">
                  <a:pos x="30" y="111"/>
                </a:cxn>
                <a:cxn ang="0">
                  <a:pos x="53" y="116"/>
                </a:cxn>
                <a:cxn ang="0">
                  <a:pos x="63" y="100"/>
                </a:cxn>
                <a:cxn ang="0">
                  <a:pos x="79" y="118"/>
                </a:cxn>
                <a:cxn ang="0">
                  <a:pos x="81" y="114"/>
                </a:cxn>
                <a:cxn ang="0">
                  <a:pos x="87" y="117"/>
                </a:cxn>
                <a:cxn ang="0">
                  <a:pos x="96" y="123"/>
                </a:cxn>
                <a:cxn ang="0">
                  <a:pos x="100" y="107"/>
                </a:cxn>
                <a:cxn ang="0">
                  <a:pos x="100" y="97"/>
                </a:cxn>
                <a:cxn ang="0">
                  <a:pos x="119" y="87"/>
                </a:cxn>
                <a:cxn ang="0">
                  <a:pos x="124" y="69"/>
                </a:cxn>
                <a:cxn ang="0">
                  <a:pos x="117" y="58"/>
                </a:cxn>
                <a:cxn ang="0">
                  <a:pos x="140" y="46"/>
                </a:cxn>
                <a:cxn ang="0">
                  <a:pos x="144" y="38"/>
                </a:cxn>
                <a:cxn ang="0">
                  <a:pos x="155" y="39"/>
                </a:cxn>
                <a:cxn ang="0">
                  <a:pos x="154" y="32"/>
                </a:cxn>
                <a:cxn ang="0">
                  <a:pos x="157" y="24"/>
                </a:cxn>
                <a:cxn ang="0">
                  <a:pos x="170" y="31"/>
                </a:cxn>
                <a:cxn ang="0">
                  <a:pos x="173" y="31"/>
                </a:cxn>
                <a:cxn ang="0">
                  <a:pos x="160" y="4"/>
                </a:cxn>
                <a:cxn ang="0">
                  <a:pos x="145" y="0"/>
                </a:cxn>
              </a:cxnLst>
              <a:rect l="0" t="0" r="r" b="b"/>
              <a:pathLst>
                <a:path w="173" h="123">
                  <a:moveTo>
                    <a:pt x="145" y="0"/>
                  </a:moveTo>
                  <a:lnTo>
                    <a:pt x="136" y="4"/>
                  </a:lnTo>
                  <a:lnTo>
                    <a:pt x="134" y="12"/>
                  </a:lnTo>
                  <a:lnTo>
                    <a:pt x="117" y="10"/>
                  </a:lnTo>
                  <a:lnTo>
                    <a:pt x="113" y="10"/>
                  </a:lnTo>
                  <a:lnTo>
                    <a:pt x="108" y="19"/>
                  </a:lnTo>
                  <a:lnTo>
                    <a:pt x="88" y="15"/>
                  </a:lnTo>
                  <a:lnTo>
                    <a:pt x="75" y="17"/>
                  </a:lnTo>
                  <a:lnTo>
                    <a:pt x="66" y="28"/>
                  </a:lnTo>
                  <a:lnTo>
                    <a:pt x="58" y="33"/>
                  </a:lnTo>
                  <a:lnTo>
                    <a:pt x="30" y="31"/>
                  </a:lnTo>
                  <a:lnTo>
                    <a:pt x="14" y="31"/>
                  </a:lnTo>
                  <a:lnTo>
                    <a:pt x="2" y="41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7" y="53"/>
                  </a:lnTo>
                  <a:lnTo>
                    <a:pt x="5" y="60"/>
                  </a:lnTo>
                  <a:lnTo>
                    <a:pt x="4" y="68"/>
                  </a:lnTo>
                  <a:lnTo>
                    <a:pt x="9" y="74"/>
                  </a:lnTo>
                  <a:lnTo>
                    <a:pt x="9" y="82"/>
                  </a:lnTo>
                  <a:lnTo>
                    <a:pt x="11" y="85"/>
                  </a:lnTo>
                  <a:lnTo>
                    <a:pt x="18" y="89"/>
                  </a:lnTo>
                  <a:lnTo>
                    <a:pt x="21" y="94"/>
                  </a:lnTo>
                  <a:lnTo>
                    <a:pt x="25" y="95"/>
                  </a:lnTo>
                  <a:lnTo>
                    <a:pt x="27" y="98"/>
                  </a:lnTo>
                  <a:lnTo>
                    <a:pt x="26" y="103"/>
                  </a:lnTo>
                  <a:lnTo>
                    <a:pt x="22" y="106"/>
                  </a:lnTo>
                  <a:lnTo>
                    <a:pt x="17" y="107"/>
                  </a:lnTo>
                  <a:lnTo>
                    <a:pt x="12" y="106"/>
                  </a:lnTo>
                  <a:lnTo>
                    <a:pt x="6" y="111"/>
                  </a:lnTo>
                  <a:lnTo>
                    <a:pt x="14" y="117"/>
                  </a:lnTo>
                  <a:lnTo>
                    <a:pt x="27" y="116"/>
                  </a:lnTo>
                  <a:lnTo>
                    <a:pt x="30" y="111"/>
                  </a:lnTo>
                  <a:lnTo>
                    <a:pt x="36" y="116"/>
                  </a:lnTo>
                  <a:lnTo>
                    <a:pt x="53" y="116"/>
                  </a:lnTo>
                  <a:lnTo>
                    <a:pt x="60" y="100"/>
                  </a:lnTo>
                  <a:lnTo>
                    <a:pt x="63" y="100"/>
                  </a:lnTo>
                  <a:lnTo>
                    <a:pt x="74" y="119"/>
                  </a:lnTo>
                  <a:lnTo>
                    <a:pt x="79" y="118"/>
                  </a:lnTo>
                  <a:lnTo>
                    <a:pt x="79" y="114"/>
                  </a:lnTo>
                  <a:lnTo>
                    <a:pt x="81" y="114"/>
                  </a:lnTo>
                  <a:lnTo>
                    <a:pt x="84" y="117"/>
                  </a:lnTo>
                  <a:lnTo>
                    <a:pt x="87" y="117"/>
                  </a:lnTo>
                  <a:lnTo>
                    <a:pt x="92" y="123"/>
                  </a:lnTo>
                  <a:lnTo>
                    <a:pt x="96" y="123"/>
                  </a:lnTo>
                  <a:lnTo>
                    <a:pt x="101" y="119"/>
                  </a:lnTo>
                  <a:lnTo>
                    <a:pt x="100" y="107"/>
                  </a:lnTo>
                  <a:lnTo>
                    <a:pt x="103" y="102"/>
                  </a:lnTo>
                  <a:lnTo>
                    <a:pt x="100" y="97"/>
                  </a:lnTo>
                  <a:lnTo>
                    <a:pt x="111" y="89"/>
                  </a:lnTo>
                  <a:lnTo>
                    <a:pt x="119" y="87"/>
                  </a:lnTo>
                  <a:lnTo>
                    <a:pt x="124" y="80"/>
                  </a:lnTo>
                  <a:lnTo>
                    <a:pt x="124" y="69"/>
                  </a:lnTo>
                  <a:lnTo>
                    <a:pt x="118" y="62"/>
                  </a:lnTo>
                  <a:lnTo>
                    <a:pt x="117" y="58"/>
                  </a:lnTo>
                  <a:lnTo>
                    <a:pt x="120" y="53"/>
                  </a:lnTo>
                  <a:lnTo>
                    <a:pt x="140" y="46"/>
                  </a:lnTo>
                  <a:lnTo>
                    <a:pt x="144" y="43"/>
                  </a:lnTo>
                  <a:lnTo>
                    <a:pt x="144" y="38"/>
                  </a:lnTo>
                  <a:lnTo>
                    <a:pt x="151" y="38"/>
                  </a:lnTo>
                  <a:lnTo>
                    <a:pt x="155" y="39"/>
                  </a:lnTo>
                  <a:lnTo>
                    <a:pt x="155" y="38"/>
                  </a:lnTo>
                  <a:lnTo>
                    <a:pt x="154" y="32"/>
                  </a:lnTo>
                  <a:lnTo>
                    <a:pt x="154" y="27"/>
                  </a:lnTo>
                  <a:lnTo>
                    <a:pt x="157" y="24"/>
                  </a:lnTo>
                  <a:lnTo>
                    <a:pt x="161" y="25"/>
                  </a:lnTo>
                  <a:lnTo>
                    <a:pt x="170" y="31"/>
                  </a:lnTo>
                  <a:lnTo>
                    <a:pt x="173" y="28"/>
                  </a:lnTo>
                  <a:lnTo>
                    <a:pt x="173" y="31"/>
                  </a:lnTo>
                  <a:lnTo>
                    <a:pt x="165" y="17"/>
                  </a:lnTo>
                  <a:lnTo>
                    <a:pt x="160" y="4"/>
                  </a:lnTo>
                  <a:lnTo>
                    <a:pt x="152" y="0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15"/>
            <p:cNvSpPr>
              <a:spLocks noChangeAspect="1"/>
            </p:cNvSpPr>
            <p:nvPr/>
          </p:nvSpPr>
          <p:spPr bwMode="gray">
            <a:xfrm>
              <a:off x="5117306" y="2881660"/>
              <a:ext cx="41275" cy="33338"/>
            </a:xfrm>
            <a:custGeom>
              <a:avLst/>
              <a:gdLst/>
              <a:ahLst/>
              <a:cxnLst>
                <a:cxn ang="0">
                  <a:pos x="25" y="107"/>
                </a:cxn>
                <a:cxn ang="0">
                  <a:pos x="8" y="90"/>
                </a:cxn>
                <a:cxn ang="0">
                  <a:pos x="0" y="70"/>
                </a:cxn>
                <a:cxn ang="0">
                  <a:pos x="0" y="53"/>
                </a:cxn>
                <a:cxn ang="0">
                  <a:pos x="5" y="17"/>
                </a:cxn>
                <a:cxn ang="0">
                  <a:pos x="6" y="19"/>
                </a:cxn>
                <a:cxn ang="0">
                  <a:pos x="11" y="19"/>
                </a:cxn>
                <a:cxn ang="0">
                  <a:pos x="14" y="16"/>
                </a:cxn>
                <a:cxn ang="0">
                  <a:pos x="14" y="8"/>
                </a:cxn>
                <a:cxn ang="0">
                  <a:pos x="32" y="1"/>
                </a:cxn>
                <a:cxn ang="0">
                  <a:pos x="35" y="3"/>
                </a:cxn>
                <a:cxn ang="0">
                  <a:pos x="41" y="10"/>
                </a:cxn>
                <a:cxn ang="0">
                  <a:pos x="44" y="10"/>
                </a:cxn>
                <a:cxn ang="0">
                  <a:pos x="44" y="5"/>
                </a:cxn>
                <a:cxn ang="0">
                  <a:pos x="51" y="0"/>
                </a:cxn>
                <a:cxn ang="0">
                  <a:pos x="67" y="4"/>
                </a:cxn>
                <a:cxn ang="0">
                  <a:pos x="71" y="0"/>
                </a:cxn>
                <a:cxn ang="0">
                  <a:pos x="86" y="3"/>
                </a:cxn>
                <a:cxn ang="0">
                  <a:pos x="97" y="1"/>
                </a:cxn>
                <a:cxn ang="0">
                  <a:pos x="103" y="4"/>
                </a:cxn>
                <a:cxn ang="0">
                  <a:pos x="126" y="24"/>
                </a:cxn>
                <a:cxn ang="0">
                  <a:pos x="131" y="53"/>
                </a:cxn>
                <a:cxn ang="0">
                  <a:pos x="132" y="69"/>
                </a:cxn>
                <a:cxn ang="0">
                  <a:pos x="126" y="71"/>
                </a:cxn>
                <a:cxn ang="0">
                  <a:pos x="111" y="85"/>
                </a:cxn>
                <a:cxn ang="0">
                  <a:pos x="91" y="85"/>
                </a:cxn>
                <a:cxn ang="0">
                  <a:pos x="72" y="92"/>
                </a:cxn>
                <a:cxn ang="0">
                  <a:pos x="61" y="102"/>
                </a:cxn>
                <a:cxn ang="0">
                  <a:pos x="25" y="107"/>
                </a:cxn>
              </a:cxnLst>
              <a:rect l="0" t="0" r="r" b="b"/>
              <a:pathLst>
                <a:path w="132" h="107">
                  <a:moveTo>
                    <a:pt x="25" y="107"/>
                  </a:moveTo>
                  <a:lnTo>
                    <a:pt x="8" y="90"/>
                  </a:lnTo>
                  <a:lnTo>
                    <a:pt x="0" y="70"/>
                  </a:lnTo>
                  <a:lnTo>
                    <a:pt x="0" y="53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11" y="19"/>
                  </a:lnTo>
                  <a:lnTo>
                    <a:pt x="14" y="16"/>
                  </a:lnTo>
                  <a:lnTo>
                    <a:pt x="14" y="8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44" y="5"/>
                  </a:lnTo>
                  <a:lnTo>
                    <a:pt x="51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86" y="3"/>
                  </a:lnTo>
                  <a:lnTo>
                    <a:pt x="97" y="1"/>
                  </a:lnTo>
                  <a:lnTo>
                    <a:pt x="103" y="4"/>
                  </a:lnTo>
                  <a:lnTo>
                    <a:pt x="126" y="24"/>
                  </a:lnTo>
                  <a:lnTo>
                    <a:pt x="131" y="53"/>
                  </a:lnTo>
                  <a:lnTo>
                    <a:pt x="132" y="69"/>
                  </a:lnTo>
                  <a:lnTo>
                    <a:pt x="126" y="71"/>
                  </a:lnTo>
                  <a:lnTo>
                    <a:pt x="111" y="85"/>
                  </a:lnTo>
                  <a:lnTo>
                    <a:pt x="91" y="85"/>
                  </a:lnTo>
                  <a:lnTo>
                    <a:pt x="72" y="92"/>
                  </a:lnTo>
                  <a:lnTo>
                    <a:pt x="61" y="102"/>
                  </a:lnTo>
                  <a:lnTo>
                    <a:pt x="25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216"/>
            <p:cNvSpPr>
              <a:spLocks noChangeAspect="1"/>
            </p:cNvSpPr>
            <p:nvPr/>
          </p:nvSpPr>
          <p:spPr bwMode="gray">
            <a:xfrm>
              <a:off x="5110956" y="2734022"/>
              <a:ext cx="165100" cy="115888"/>
            </a:xfrm>
            <a:custGeom>
              <a:avLst/>
              <a:gdLst/>
              <a:ahLst/>
              <a:cxnLst>
                <a:cxn ang="0">
                  <a:pos x="449" y="356"/>
                </a:cxn>
                <a:cxn ang="0">
                  <a:pos x="399" y="334"/>
                </a:cxn>
                <a:cxn ang="0">
                  <a:pos x="373" y="328"/>
                </a:cxn>
                <a:cxn ang="0">
                  <a:pos x="327" y="347"/>
                </a:cxn>
                <a:cxn ang="0">
                  <a:pos x="291" y="364"/>
                </a:cxn>
                <a:cxn ang="0">
                  <a:pos x="206" y="355"/>
                </a:cxn>
                <a:cxn ang="0">
                  <a:pos x="158" y="351"/>
                </a:cxn>
                <a:cxn ang="0">
                  <a:pos x="153" y="328"/>
                </a:cxn>
                <a:cxn ang="0">
                  <a:pos x="131" y="322"/>
                </a:cxn>
                <a:cxn ang="0">
                  <a:pos x="134" y="295"/>
                </a:cxn>
                <a:cxn ang="0">
                  <a:pos x="115" y="293"/>
                </a:cxn>
                <a:cxn ang="0">
                  <a:pos x="72" y="270"/>
                </a:cxn>
                <a:cxn ang="0">
                  <a:pos x="69" y="246"/>
                </a:cxn>
                <a:cxn ang="0">
                  <a:pos x="49" y="238"/>
                </a:cxn>
                <a:cxn ang="0">
                  <a:pos x="35" y="207"/>
                </a:cxn>
                <a:cxn ang="0">
                  <a:pos x="19" y="182"/>
                </a:cxn>
                <a:cxn ang="0">
                  <a:pos x="0" y="172"/>
                </a:cxn>
                <a:cxn ang="0">
                  <a:pos x="35" y="162"/>
                </a:cxn>
                <a:cxn ang="0">
                  <a:pos x="59" y="138"/>
                </a:cxn>
                <a:cxn ang="0">
                  <a:pos x="73" y="112"/>
                </a:cxn>
                <a:cxn ang="0">
                  <a:pos x="91" y="85"/>
                </a:cxn>
                <a:cxn ang="0">
                  <a:pos x="99" y="63"/>
                </a:cxn>
                <a:cxn ang="0">
                  <a:pos x="110" y="46"/>
                </a:cxn>
                <a:cxn ang="0">
                  <a:pos x="132" y="39"/>
                </a:cxn>
                <a:cxn ang="0">
                  <a:pos x="144" y="25"/>
                </a:cxn>
                <a:cxn ang="0">
                  <a:pos x="168" y="22"/>
                </a:cxn>
                <a:cxn ang="0">
                  <a:pos x="210" y="27"/>
                </a:cxn>
                <a:cxn ang="0">
                  <a:pos x="241" y="22"/>
                </a:cxn>
                <a:cxn ang="0">
                  <a:pos x="261" y="37"/>
                </a:cxn>
                <a:cxn ang="0">
                  <a:pos x="295" y="21"/>
                </a:cxn>
                <a:cxn ang="0">
                  <a:pos x="346" y="0"/>
                </a:cxn>
                <a:cxn ang="0">
                  <a:pos x="360" y="1"/>
                </a:cxn>
                <a:cxn ang="0">
                  <a:pos x="386" y="25"/>
                </a:cxn>
                <a:cxn ang="0">
                  <a:pos x="397" y="55"/>
                </a:cxn>
                <a:cxn ang="0">
                  <a:pos x="422" y="97"/>
                </a:cxn>
                <a:cxn ang="0">
                  <a:pos x="438" y="146"/>
                </a:cxn>
                <a:cxn ang="0">
                  <a:pos x="436" y="182"/>
                </a:cxn>
                <a:cxn ang="0">
                  <a:pos x="440" y="207"/>
                </a:cxn>
                <a:cxn ang="0">
                  <a:pos x="440" y="225"/>
                </a:cxn>
                <a:cxn ang="0">
                  <a:pos x="462" y="241"/>
                </a:cxn>
                <a:cxn ang="0">
                  <a:pos x="483" y="232"/>
                </a:cxn>
                <a:cxn ang="0">
                  <a:pos x="506" y="226"/>
                </a:cxn>
                <a:cxn ang="0">
                  <a:pos x="521" y="230"/>
                </a:cxn>
                <a:cxn ang="0">
                  <a:pos x="523" y="254"/>
                </a:cxn>
                <a:cxn ang="0">
                  <a:pos x="518" y="270"/>
                </a:cxn>
                <a:cxn ang="0">
                  <a:pos x="502" y="279"/>
                </a:cxn>
                <a:cxn ang="0">
                  <a:pos x="485" y="296"/>
                </a:cxn>
                <a:cxn ang="0">
                  <a:pos x="475" y="296"/>
                </a:cxn>
                <a:cxn ang="0">
                  <a:pos x="487" y="277"/>
                </a:cxn>
                <a:cxn ang="0">
                  <a:pos x="480" y="263"/>
                </a:cxn>
                <a:cxn ang="0">
                  <a:pos x="472" y="299"/>
                </a:cxn>
                <a:cxn ang="0">
                  <a:pos x="467" y="317"/>
                </a:cxn>
                <a:cxn ang="0">
                  <a:pos x="465" y="344"/>
                </a:cxn>
              </a:cxnLst>
              <a:rect l="0" t="0" r="r" b="b"/>
              <a:pathLst>
                <a:path w="523" h="364">
                  <a:moveTo>
                    <a:pt x="467" y="355"/>
                  </a:moveTo>
                  <a:lnTo>
                    <a:pt x="449" y="356"/>
                  </a:lnTo>
                  <a:lnTo>
                    <a:pt x="429" y="343"/>
                  </a:lnTo>
                  <a:lnTo>
                    <a:pt x="399" y="334"/>
                  </a:lnTo>
                  <a:lnTo>
                    <a:pt x="393" y="329"/>
                  </a:lnTo>
                  <a:lnTo>
                    <a:pt x="373" y="328"/>
                  </a:lnTo>
                  <a:lnTo>
                    <a:pt x="347" y="337"/>
                  </a:lnTo>
                  <a:lnTo>
                    <a:pt x="327" y="347"/>
                  </a:lnTo>
                  <a:lnTo>
                    <a:pt x="308" y="359"/>
                  </a:lnTo>
                  <a:lnTo>
                    <a:pt x="291" y="364"/>
                  </a:lnTo>
                  <a:lnTo>
                    <a:pt x="247" y="356"/>
                  </a:lnTo>
                  <a:lnTo>
                    <a:pt x="206" y="355"/>
                  </a:lnTo>
                  <a:lnTo>
                    <a:pt x="172" y="351"/>
                  </a:lnTo>
                  <a:lnTo>
                    <a:pt x="158" y="351"/>
                  </a:lnTo>
                  <a:lnTo>
                    <a:pt x="147" y="343"/>
                  </a:lnTo>
                  <a:lnTo>
                    <a:pt x="153" y="328"/>
                  </a:lnTo>
                  <a:lnTo>
                    <a:pt x="141" y="324"/>
                  </a:lnTo>
                  <a:lnTo>
                    <a:pt x="131" y="322"/>
                  </a:lnTo>
                  <a:lnTo>
                    <a:pt x="124" y="306"/>
                  </a:lnTo>
                  <a:lnTo>
                    <a:pt x="134" y="295"/>
                  </a:lnTo>
                  <a:lnTo>
                    <a:pt x="126" y="284"/>
                  </a:lnTo>
                  <a:lnTo>
                    <a:pt x="115" y="293"/>
                  </a:lnTo>
                  <a:lnTo>
                    <a:pt x="87" y="283"/>
                  </a:lnTo>
                  <a:lnTo>
                    <a:pt x="72" y="270"/>
                  </a:lnTo>
                  <a:lnTo>
                    <a:pt x="71" y="256"/>
                  </a:lnTo>
                  <a:lnTo>
                    <a:pt x="69" y="246"/>
                  </a:lnTo>
                  <a:lnTo>
                    <a:pt x="60" y="241"/>
                  </a:lnTo>
                  <a:lnTo>
                    <a:pt x="49" y="238"/>
                  </a:lnTo>
                  <a:lnTo>
                    <a:pt x="40" y="225"/>
                  </a:lnTo>
                  <a:lnTo>
                    <a:pt x="35" y="207"/>
                  </a:lnTo>
                  <a:lnTo>
                    <a:pt x="30" y="194"/>
                  </a:lnTo>
                  <a:lnTo>
                    <a:pt x="19" y="182"/>
                  </a:lnTo>
                  <a:lnTo>
                    <a:pt x="5" y="176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35" y="162"/>
                  </a:lnTo>
                  <a:lnTo>
                    <a:pt x="51" y="155"/>
                  </a:lnTo>
                  <a:lnTo>
                    <a:pt x="59" y="138"/>
                  </a:lnTo>
                  <a:lnTo>
                    <a:pt x="66" y="128"/>
                  </a:lnTo>
                  <a:lnTo>
                    <a:pt x="73" y="112"/>
                  </a:lnTo>
                  <a:lnTo>
                    <a:pt x="78" y="98"/>
                  </a:lnTo>
                  <a:lnTo>
                    <a:pt x="91" y="85"/>
                  </a:lnTo>
                  <a:lnTo>
                    <a:pt x="93" y="74"/>
                  </a:lnTo>
                  <a:lnTo>
                    <a:pt x="99" y="63"/>
                  </a:lnTo>
                  <a:lnTo>
                    <a:pt x="101" y="55"/>
                  </a:lnTo>
                  <a:lnTo>
                    <a:pt x="110" y="46"/>
                  </a:lnTo>
                  <a:lnTo>
                    <a:pt x="125" y="39"/>
                  </a:lnTo>
                  <a:lnTo>
                    <a:pt x="132" y="39"/>
                  </a:lnTo>
                  <a:lnTo>
                    <a:pt x="140" y="32"/>
                  </a:lnTo>
                  <a:lnTo>
                    <a:pt x="144" y="25"/>
                  </a:lnTo>
                  <a:lnTo>
                    <a:pt x="151" y="22"/>
                  </a:lnTo>
                  <a:lnTo>
                    <a:pt x="168" y="22"/>
                  </a:lnTo>
                  <a:lnTo>
                    <a:pt x="187" y="25"/>
                  </a:lnTo>
                  <a:lnTo>
                    <a:pt x="210" y="27"/>
                  </a:lnTo>
                  <a:lnTo>
                    <a:pt x="225" y="24"/>
                  </a:lnTo>
                  <a:lnTo>
                    <a:pt x="241" y="22"/>
                  </a:lnTo>
                  <a:lnTo>
                    <a:pt x="252" y="32"/>
                  </a:lnTo>
                  <a:lnTo>
                    <a:pt x="261" y="37"/>
                  </a:lnTo>
                  <a:lnTo>
                    <a:pt x="277" y="26"/>
                  </a:lnTo>
                  <a:lnTo>
                    <a:pt x="295" y="21"/>
                  </a:lnTo>
                  <a:lnTo>
                    <a:pt x="312" y="21"/>
                  </a:lnTo>
                  <a:lnTo>
                    <a:pt x="346" y="0"/>
                  </a:lnTo>
                  <a:lnTo>
                    <a:pt x="352" y="1"/>
                  </a:lnTo>
                  <a:lnTo>
                    <a:pt x="360" y="1"/>
                  </a:lnTo>
                  <a:lnTo>
                    <a:pt x="372" y="11"/>
                  </a:lnTo>
                  <a:lnTo>
                    <a:pt x="386" y="25"/>
                  </a:lnTo>
                  <a:lnTo>
                    <a:pt x="394" y="38"/>
                  </a:lnTo>
                  <a:lnTo>
                    <a:pt x="397" y="55"/>
                  </a:lnTo>
                  <a:lnTo>
                    <a:pt x="409" y="76"/>
                  </a:lnTo>
                  <a:lnTo>
                    <a:pt x="422" y="97"/>
                  </a:lnTo>
                  <a:lnTo>
                    <a:pt x="433" y="117"/>
                  </a:lnTo>
                  <a:lnTo>
                    <a:pt x="438" y="146"/>
                  </a:lnTo>
                  <a:lnTo>
                    <a:pt x="438" y="166"/>
                  </a:lnTo>
                  <a:lnTo>
                    <a:pt x="436" y="182"/>
                  </a:lnTo>
                  <a:lnTo>
                    <a:pt x="438" y="194"/>
                  </a:lnTo>
                  <a:lnTo>
                    <a:pt x="440" y="207"/>
                  </a:lnTo>
                  <a:lnTo>
                    <a:pt x="440" y="221"/>
                  </a:lnTo>
                  <a:lnTo>
                    <a:pt x="440" y="225"/>
                  </a:lnTo>
                  <a:lnTo>
                    <a:pt x="448" y="224"/>
                  </a:lnTo>
                  <a:lnTo>
                    <a:pt x="462" y="241"/>
                  </a:lnTo>
                  <a:lnTo>
                    <a:pt x="472" y="240"/>
                  </a:lnTo>
                  <a:lnTo>
                    <a:pt x="483" y="232"/>
                  </a:lnTo>
                  <a:lnTo>
                    <a:pt x="497" y="230"/>
                  </a:lnTo>
                  <a:lnTo>
                    <a:pt x="506" y="226"/>
                  </a:lnTo>
                  <a:lnTo>
                    <a:pt x="515" y="226"/>
                  </a:lnTo>
                  <a:lnTo>
                    <a:pt x="521" y="230"/>
                  </a:lnTo>
                  <a:lnTo>
                    <a:pt x="523" y="237"/>
                  </a:lnTo>
                  <a:lnTo>
                    <a:pt x="523" y="254"/>
                  </a:lnTo>
                  <a:lnTo>
                    <a:pt x="521" y="265"/>
                  </a:lnTo>
                  <a:lnTo>
                    <a:pt x="518" y="270"/>
                  </a:lnTo>
                  <a:lnTo>
                    <a:pt x="513" y="277"/>
                  </a:lnTo>
                  <a:lnTo>
                    <a:pt x="502" y="279"/>
                  </a:lnTo>
                  <a:lnTo>
                    <a:pt x="492" y="286"/>
                  </a:lnTo>
                  <a:lnTo>
                    <a:pt x="485" y="296"/>
                  </a:lnTo>
                  <a:lnTo>
                    <a:pt x="478" y="302"/>
                  </a:lnTo>
                  <a:lnTo>
                    <a:pt x="475" y="296"/>
                  </a:lnTo>
                  <a:lnTo>
                    <a:pt x="481" y="289"/>
                  </a:lnTo>
                  <a:lnTo>
                    <a:pt x="487" y="277"/>
                  </a:lnTo>
                  <a:lnTo>
                    <a:pt x="487" y="263"/>
                  </a:lnTo>
                  <a:lnTo>
                    <a:pt x="480" y="263"/>
                  </a:lnTo>
                  <a:lnTo>
                    <a:pt x="476" y="286"/>
                  </a:lnTo>
                  <a:lnTo>
                    <a:pt x="472" y="299"/>
                  </a:lnTo>
                  <a:lnTo>
                    <a:pt x="469" y="310"/>
                  </a:lnTo>
                  <a:lnTo>
                    <a:pt x="467" y="317"/>
                  </a:lnTo>
                  <a:lnTo>
                    <a:pt x="467" y="336"/>
                  </a:lnTo>
                  <a:lnTo>
                    <a:pt x="465" y="344"/>
                  </a:lnTo>
                  <a:lnTo>
                    <a:pt x="467" y="35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217"/>
            <p:cNvSpPr>
              <a:spLocks noChangeAspect="1"/>
            </p:cNvSpPr>
            <p:nvPr/>
          </p:nvSpPr>
          <p:spPr bwMode="gray">
            <a:xfrm>
              <a:off x="5166519" y="2397472"/>
              <a:ext cx="85725" cy="69850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40" y="5"/>
                </a:cxn>
                <a:cxn ang="0">
                  <a:pos x="159" y="13"/>
                </a:cxn>
                <a:cxn ang="0">
                  <a:pos x="184" y="21"/>
                </a:cxn>
                <a:cxn ang="0">
                  <a:pos x="239" y="26"/>
                </a:cxn>
                <a:cxn ang="0">
                  <a:pos x="253" y="15"/>
                </a:cxn>
                <a:cxn ang="0">
                  <a:pos x="265" y="22"/>
                </a:cxn>
                <a:cxn ang="0">
                  <a:pos x="264" y="38"/>
                </a:cxn>
                <a:cxn ang="0">
                  <a:pos x="244" y="64"/>
                </a:cxn>
                <a:cxn ang="0">
                  <a:pos x="242" y="91"/>
                </a:cxn>
                <a:cxn ang="0">
                  <a:pos x="240" y="116"/>
                </a:cxn>
                <a:cxn ang="0">
                  <a:pos x="243" y="127"/>
                </a:cxn>
                <a:cxn ang="0">
                  <a:pos x="232" y="143"/>
                </a:cxn>
                <a:cxn ang="0">
                  <a:pos x="224" y="154"/>
                </a:cxn>
                <a:cxn ang="0">
                  <a:pos x="237" y="162"/>
                </a:cxn>
                <a:cxn ang="0">
                  <a:pos x="261" y="178"/>
                </a:cxn>
                <a:cxn ang="0">
                  <a:pos x="250" y="194"/>
                </a:cxn>
                <a:cxn ang="0">
                  <a:pos x="233" y="176"/>
                </a:cxn>
                <a:cxn ang="0">
                  <a:pos x="229" y="198"/>
                </a:cxn>
                <a:cxn ang="0">
                  <a:pos x="224" y="220"/>
                </a:cxn>
                <a:cxn ang="0">
                  <a:pos x="206" y="215"/>
                </a:cxn>
                <a:cxn ang="0">
                  <a:pos x="183" y="220"/>
                </a:cxn>
                <a:cxn ang="0">
                  <a:pos x="153" y="201"/>
                </a:cxn>
                <a:cxn ang="0">
                  <a:pos x="134" y="186"/>
                </a:cxn>
                <a:cxn ang="0">
                  <a:pos x="104" y="171"/>
                </a:cxn>
                <a:cxn ang="0">
                  <a:pos x="65" y="185"/>
                </a:cxn>
                <a:cxn ang="0">
                  <a:pos x="50" y="192"/>
                </a:cxn>
                <a:cxn ang="0">
                  <a:pos x="56" y="155"/>
                </a:cxn>
                <a:cxn ang="0">
                  <a:pos x="60" y="139"/>
                </a:cxn>
                <a:cxn ang="0">
                  <a:pos x="43" y="144"/>
                </a:cxn>
                <a:cxn ang="0">
                  <a:pos x="28" y="140"/>
                </a:cxn>
                <a:cxn ang="0">
                  <a:pos x="14" y="139"/>
                </a:cxn>
                <a:cxn ang="0">
                  <a:pos x="5" y="119"/>
                </a:cxn>
                <a:cxn ang="0">
                  <a:pos x="7" y="100"/>
                </a:cxn>
                <a:cxn ang="0">
                  <a:pos x="16" y="94"/>
                </a:cxn>
                <a:cxn ang="0">
                  <a:pos x="3" y="79"/>
                </a:cxn>
                <a:cxn ang="0">
                  <a:pos x="5" y="72"/>
                </a:cxn>
                <a:cxn ang="0">
                  <a:pos x="3" y="49"/>
                </a:cxn>
                <a:cxn ang="0">
                  <a:pos x="35" y="38"/>
                </a:cxn>
                <a:cxn ang="0">
                  <a:pos x="39" y="30"/>
                </a:cxn>
                <a:cxn ang="0">
                  <a:pos x="54" y="21"/>
                </a:cxn>
                <a:cxn ang="0">
                  <a:pos x="77" y="13"/>
                </a:cxn>
                <a:cxn ang="0">
                  <a:pos x="108" y="16"/>
                </a:cxn>
                <a:cxn ang="0">
                  <a:pos x="111" y="5"/>
                </a:cxn>
              </a:cxnLst>
              <a:rect l="0" t="0" r="r" b="b"/>
              <a:pathLst>
                <a:path w="267" h="220">
                  <a:moveTo>
                    <a:pt x="121" y="5"/>
                  </a:moveTo>
                  <a:lnTo>
                    <a:pt x="124" y="0"/>
                  </a:lnTo>
                  <a:lnTo>
                    <a:pt x="131" y="9"/>
                  </a:lnTo>
                  <a:lnTo>
                    <a:pt x="140" y="5"/>
                  </a:lnTo>
                  <a:lnTo>
                    <a:pt x="147" y="6"/>
                  </a:lnTo>
                  <a:lnTo>
                    <a:pt x="159" y="13"/>
                  </a:lnTo>
                  <a:lnTo>
                    <a:pt x="179" y="15"/>
                  </a:lnTo>
                  <a:lnTo>
                    <a:pt x="184" y="21"/>
                  </a:lnTo>
                  <a:lnTo>
                    <a:pt x="196" y="25"/>
                  </a:lnTo>
                  <a:lnTo>
                    <a:pt x="239" y="26"/>
                  </a:lnTo>
                  <a:lnTo>
                    <a:pt x="250" y="22"/>
                  </a:lnTo>
                  <a:lnTo>
                    <a:pt x="253" y="15"/>
                  </a:lnTo>
                  <a:lnTo>
                    <a:pt x="260" y="16"/>
                  </a:lnTo>
                  <a:lnTo>
                    <a:pt x="265" y="22"/>
                  </a:lnTo>
                  <a:lnTo>
                    <a:pt x="267" y="30"/>
                  </a:lnTo>
                  <a:lnTo>
                    <a:pt x="264" y="38"/>
                  </a:lnTo>
                  <a:lnTo>
                    <a:pt x="253" y="49"/>
                  </a:lnTo>
                  <a:lnTo>
                    <a:pt x="244" y="64"/>
                  </a:lnTo>
                  <a:lnTo>
                    <a:pt x="238" y="78"/>
                  </a:lnTo>
                  <a:lnTo>
                    <a:pt x="242" y="91"/>
                  </a:lnTo>
                  <a:lnTo>
                    <a:pt x="239" y="110"/>
                  </a:lnTo>
                  <a:lnTo>
                    <a:pt x="240" y="116"/>
                  </a:lnTo>
                  <a:lnTo>
                    <a:pt x="243" y="121"/>
                  </a:lnTo>
                  <a:lnTo>
                    <a:pt x="243" y="127"/>
                  </a:lnTo>
                  <a:lnTo>
                    <a:pt x="240" y="134"/>
                  </a:lnTo>
                  <a:lnTo>
                    <a:pt x="232" y="143"/>
                  </a:lnTo>
                  <a:lnTo>
                    <a:pt x="227" y="146"/>
                  </a:lnTo>
                  <a:lnTo>
                    <a:pt x="224" y="154"/>
                  </a:lnTo>
                  <a:lnTo>
                    <a:pt x="228" y="161"/>
                  </a:lnTo>
                  <a:lnTo>
                    <a:pt x="237" y="162"/>
                  </a:lnTo>
                  <a:lnTo>
                    <a:pt x="250" y="161"/>
                  </a:lnTo>
                  <a:lnTo>
                    <a:pt x="261" y="178"/>
                  </a:lnTo>
                  <a:lnTo>
                    <a:pt x="260" y="194"/>
                  </a:lnTo>
                  <a:lnTo>
                    <a:pt x="250" y="194"/>
                  </a:lnTo>
                  <a:lnTo>
                    <a:pt x="242" y="183"/>
                  </a:lnTo>
                  <a:lnTo>
                    <a:pt x="233" y="176"/>
                  </a:lnTo>
                  <a:lnTo>
                    <a:pt x="233" y="191"/>
                  </a:lnTo>
                  <a:lnTo>
                    <a:pt x="229" y="198"/>
                  </a:lnTo>
                  <a:lnTo>
                    <a:pt x="223" y="213"/>
                  </a:lnTo>
                  <a:lnTo>
                    <a:pt x="224" y="220"/>
                  </a:lnTo>
                  <a:lnTo>
                    <a:pt x="223" y="219"/>
                  </a:lnTo>
                  <a:lnTo>
                    <a:pt x="206" y="215"/>
                  </a:lnTo>
                  <a:lnTo>
                    <a:pt x="191" y="217"/>
                  </a:lnTo>
                  <a:lnTo>
                    <a:pt x="183" y="220"/>
                  </a:lnTo>
                  <a:lnTo>
                    <a:pt x="175" y="220"/>
                  </a:lnTo>
                  <a:lnTo>
                    <a:pt x="153" y="201"/>
                  </a:lnTo>
                  <a:lnTo>
                    <a:pt x="148" y="191"/>
                  </a:lnTo>
                  <a:lnTo>
                    <a:pt x="134" y="186"/>
                  </a:lnTo>
                  <a:lnTo>
                    <a:pt x="120" y="175"/>
                  </a:lnTo>
                  <a:lnTo>
                    <a:pt x="104" y="171"/>
                  </a:lnTo>
                  <a:lnTo>
                    <a:pt x="78" y="175"/>
                  </a:lnTo>
                  <a:lnTo>
                    <a:pt x="65" y="185"/>
                  </a:lnTo>
                  <a:lnTo>
                    <a:pt x="56" y="186"/>
                  </a:lnTo>
                  <a:lnTo>
                    <a:pt x="50" y="192"/>
                  </a:lnTo>
                  <a:lnTo>
                    <a:pt x="54" y="180"/>
                  </a:lnTo>
                  <a:lnTo>
                    <a:pt x="56" y="155"/>
                  </a:lnTo>
                  <a:lnTo>
                    <a:pt x="60" y="144"/>
                  </a:lnTo>
                  <a:lnTo>
                    <a:pt x="60" y="139"/>
                  </a:lnTo>
                  <a:lnTo>
                    <a:pt x="45" y="137"/>
                  </a:lnTo>
                  <a:lnTo>
                    <a:pt x="43" y="144"/>
                  </a:lnTo>
                  <a:lnTo>
                    <a:pt x="34" y="149"/>
                  </a:lnTo>
                  <a:lnTo>
                    <a:pt x="28" y="140"/>
                  </a:lnTo>
                  <a:lnTo>
                    <a:pt x="22" y="142"/>
                  </a:lnTo>
                  <a:lnTo>
                    <a:pt x="14" y="139"/>
                  </a:lnTo>
                  <a:lnTo>
                    <a:pt x="11" y="128"/>
                  </a:lnTo>
                  <a:lnTo>
                    <a:pt x="5" y="119"/>
                  </a:lnTo>
                  <a:lnTo>
                    <a:pt x="3" y="110"/>
                  </a:lnTo>
                  <a:lnTo>
                    <a:pt x="7" y="100"/>
                  </a:lnTo>
                  <a:lnTo>
                    <a:pt x="18" y="97"/>
                  </a:lnTo>
                  <a:lnTo>
                    <a:pt x="16" y="94"/>
                  </a:lnTo>
                  <a:lnTo>
                    <a:pt x="2" y="92"/>
                  </a:lnTo>
                  <a:lnTo>
                    <a:pt x="3" y="79"/>
                  </a:lnTo>
                  <a:lnTo>
                    <a:pt x="6" y="75"/>
                  </a:lnTo>
                  <a:lnTo>
                    <a:pt x="5" y="72"/>
                  </a:lnTo>
                  <a:lnTo>
                    <a:pt x="0" y="70"/>
                  </a:lnTo>
                  <a:lnTo>
                    <a:pt x="3" y="49"/>
                  </a:lnTo>
                  <a:lnTo>
                    <a:pt x="8" y="46"/>
                  </a:lnTo>
                  <a:lnTo>
                    <a:pt x="35" y="38"/>
                  </a:lnTo>
                  <a:lnTo>
                    <a:pt x="35" y="33"/>
                  </a:lnTo>
                  <a:lnTo>
                    <a:pt x="39" y="30"/>
                  </a:lnTo>
                  <a:lnTo>
                    <a:pt x="48" y="27"/>
                  </a:lnTo>
                  <a:lnTo>
                    <a:pt x="54" y="21"/>
                  </a:lnTo>
                  <a:lnTo>
                    <a:pt x="75" y="22"/>
                  </a:lnTo>
                  <a:lnTo>
                    <a:pt x="77" y="13"/>
                  </a:lnTo>
                  <a:lnTo>
                    <a:pt x="87" y="19"/>
                  </a:lnTo>
                  <a:lnTo>
                    <a:pt x="108" y="16"/>
                  </a:lnTo>
                  <a:lnTo>
                    <a:pt x="113" y="13"/>
                  </a:lnTo>
                  <a:lnTo>
                    <a:pt x="111" y="5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218"/>
            <p:cNvSpPr>
              <a:spLocks noChangeAspect="1"/>
            </p:cNvSpPr>
            <p:nvPr/>
          </p:nvSpPr>
          <p:spPr bwMode="gray">
            <a:xfrm>
              <a:off x="5117306" y="1964085"/>
              <a:ext cx="188913" cy="425450"/>
            </a:xfrm>
            <a:custGeom>
              <a:avLst/>
              <a:gdLst/>
              <a:ahLst/>
              <a:cxnLst>
                <a:cxn ang="0">
                  <a:pos x="46" y="207"/>
                </a:cxn>
                <a:cxn ang="0">
                  <a:pos x="162" y="322"/>
                </a:cxn>
                <a:cxn ang="0">
                  <a:pos x="159" y="379"/>
                </a:cxn>
                <a:cxn ang="0">
                  <a:pos x="161" y="435"/>
                </a:cxn>
                <a:cxn ang="0">
                  <a:pos x="183" y="520"/>
                </a:cxn>
                <a:cxn ang="0">
                  <a:pos x="189" y="605"/>
                </a:cxn>
                <a:cxn ang="0">
                  <a:pos x="211" y="625"/>
                </a:cxn>
                <a:cxn ang="0">
                  <a:pos x="240" y="648"/>
                </a:cxn>
                <a:cxn ang="0">
                  <a:pos x="270" y="734"/>
                </a:cxn>
                <a:cxn ang="0">
                  <a:pos x="251" y="743"/>
                </a:cxn>
                <a:cxn ang="0">
                  <a:pos x="200" y="801"/>
                </a:cxn>
                <a:cxn ang="0">
                  <a:pos x="118" y="918"/>
                </a:cxn>
                <a:cxn ang="0">
                  <a:pos x="90" y="949"/>
                </a:cxn>
                <a:cxn ang="0">
                  <a:pos x="63" y="972"/>
                </a:cxn>
                <a:cxn ang="0">
                  <a:pos x="39" y="990"/>
                </a:cxn>
                <a:cxn ang="0">
                  <a:pos x="21" y="1019"/>
                </a:cxn>
                <a:cxn ang="0">
                  <a:pos x="33" y="1065"/>
                </a:cxn>
                <a:cxn ang="0">
                  <a:pos x="43" y="1120"/>
                </a:cxn>
                <a:cxn ang="0">
                  <a:pos x="57" y="1152"/>
                </a:cxn>
                <a:cxn ang="0">
                  <a:pos x="44" y="1159"/>
                </a:cxn>
                <a:cxn ang="0">
                  <a:pos x="39" y="1202"/>
                </a:cxn>
                <a:cxn ang="0">
                  <a:pos x="37" y="1224"/>
                </a:cxn>
                <a:cxn ang="0">
                  <a:pos x="43" y="1241"/>
                </a:cxn>
                <a:cxn ang="0">
                  <a:pos x="64" y="1257"/>
                </a:cxn>
                <a:cxn ang="0">
                  <a:pos x="100" y="1278"/>
                </a:cxn>
                <a:cxn ang="0">
                  <a:pos x="122" y="1288"/>
                </a:cxn>
                <a:cxn ang="0">
                  <a:pos x="136" y="1324"/>
                </a:cxn>
                <a:cxn ang="0">
                  <a:pos x="139" y="1333"/>
                </a:cxn>
                <a:cxn ang="0">
                  <a:pos x="157" y="1327"/>
                </a:cxn>
                <a:cxn ang="0">
                  <a:pos x="200" y="1316"/>
                </a:cxn>
                <a:cxn ang="0">
                  <a:pos x="229" y="1299"/>
                </a:cxn>
                <a:cxn ang="0">
                  <a:pos x="268" y="1276"/>
                </a:cxn>
                <a:cxn ang="0">
                  <a:pos x="290" y="1272"/>
                </a:cxn>
                <a:cxn ang="0">
                  <a:pos x="329" y="1268"/>
                </a:cxn>
                <a:cxn ang="0">
                  <a:pos x="377" y="1265"/>
                </a:cxn>
                <a:cxn ang="0">
                  <a:pos x="423" y="1231"/>
                </a:cxn>
                <a:cxn ang="0">
                  <a:pos x="576" y="1050"/>
                </a:cxn>
                <a:cxn ang="0">
                  <a:pos x="579" y="962"/>
                </a:cxn>
                <a:cxn ang="0">
                  <a:pos x="530" y="891"/>
                </a:cxn>
                <a:cxn ang="0">
                  <a:pos x="549" y="822"/>
                </a:cxn>
                <a:cxn ang="0">
                  <a:pos x="520" y="753"/>
                </a:cxn>
                <a:cxn ang="0">
                  <a:pos x="507" y="699"/>
                </a:cxn>
                <a:cxn ang="0">
                  <a:pos x="525" y="639"/>
                </a:cxn>
                <a:cxn ang="0">
                  <a:pos x="495" y="546"/>
                </a:cxn>
                <a:cxn ang="0">
                  <a:pos x="474" y="469"/>
                </a:cxn>
                <a:cxn ang="0">
                  <a:pos x="514" y="354"/>
                </a:cxn>
                <a:cxn ang="0">
                  <a:pos x="456" y="291"/>
                </a:cxn>
                <a:cxn ang="0">
                  <a:pos x="434" y="232"/>
                </a:cxn>
                <a:cxn ang="0">
                  <a:pos x="436" y="185"/>
                </a:cxn>
                <a:cxn ang="0">
                  <a:pos x="460" y="126"/>
                </a:cxn>
                <a:cxn ang="0">
                  <a:pos x="453" y="41"/>
                </a:cxn>
                <a:cxn ang="0">
                  <a:pos x="409" y="0"/>
                </a:cxn>
                <a:cxn ang="0">
                  <a:pos x="310" y="32"/>
                </a:cxn>
                <a:cxn ang="0">
                  <a:pos x="283" y="132"/>
                </a:cxn>
                <a:cxn ang="0">
                  <a:pos x="248" y="201"/>
                </a:cxn>
                <a:cxn ang="0">
                  <a:pos x="207" y="205"/>
                </a:cxn>
                <a:cxn ang="0">
                  <a:pos x="156" y="214"/>
                </a:cxn>
                <a:cxn ang="0">
                  <a:pos x="98" y="196"/>
                </a:cxn>
                <a:cxn ang="0">
                  <a:pos x="37" y="116"/>
                </a:cxn>
                <a:cxn ang="0">
                  <a:pos x="20" y="150"/>
                </a:cxn>
              </a:cxnLst>
              <a:rect l="0" t="0" r="r" b="b"/>
              <a:pathLst>
                <a:path w="593" h="1339">
                  <a:moveTo>
                    <a:pt x="0" y="156"/>
                  </a:moveTo>
                  <a:lnTo>
                    <a:pt x="3" y="156"/>
                  </a:lnTo>
                  <a:lnTo>
                    <a:pt x="5" y="161"/>
                  </a:lnTo>
                  <a:lnTo>
                    <a:pt x="46" y="207"/>
                  </a:lnTo>
                  <a:lnTo>
                    <a:pt x="76" y="237"/>
                  </a:lnTo>
                  <a:lnTo>
                    <a:pt x="112" y="248"/>
                  </a:lnTo>
                  <a:lnTo>
                    <a:pt x="130" y="266"/>
                  </a:lnTo>
                  <a:lnTo>
                    <a:pt x="162" y="322"/>
                  </a:lnTo>
                  <a:lnTo>
                    <a:pt x="165" y="329"/>
                  </a:lnTo>
                  <a:lnTo>
                    <a:pt x="160" y="342"/>
                  </a:lnTo>
                  <a:lnTo>
                    <a:pt x="159" y="358"/>
                  </a:lnTo>
                  <a:lnTo>
                    <a:pt x="159" y="379"/>
                  </a:lnTo>
                  <a:lnTo>
                    <a:pt x="160" y="393"/>
                  </a:lnTo>
                  <a:lnTo>
                    <a:pt x="165" y="399"/>
                  </a:lnTo>
                  <a:lnTo>
                    <a:pt x="167" y="414"/>
                  </a:lnTo>
                  <a:lnTo>
                    <a:pt x="161" y="435"/>
                  </a:lnTo>
                  <a:lnTo>
                    <a:pt x="164" y="452"/>
                  </a:lnTo>
                  <a:lnTo>
                    <a:pt x="184" y="498"/>
                  </a:lnTo>
                  <a:lnTo>
                    <a:pt x="184" y="510"/>
                  </a:lnTo>
                  <a:lnTo>
                    <a:pt x="183" y="520"/>
                  </a:lnTo>
                  <a:lnTo>
                    <a:pt x="175" y="533"/>
                  </a:lnTo>
                  <a:lnTo>
                    <a:pt x="171" y="551"/>
                  </a:lnTo>
                  <a:lnTo>
                    <a:pt x="175" y="571"/>
                  </a:lnTo>
                  <a:lnTo>
                    <a:pt x="189" y="605"/>
                  </a:lnTo>
                  <a:lnTo>
                    <a:pt x="197" y="613"/>
                  </a:lnTo>
                  <a:lnTo>
                    <a:pt x="202" y="614"/>
                  </a:lnTo>
                  <a:lnTo>
                    <a:pt x="205" y="622"/>
                  </a:lnTo>
                  <a:lnTo>
                    <a:pt x="211" y="625"/>
                  </a:lnTo>
                  <a:lnTo>
                    <a:pt x="216" y="619"/>
                  </a:lnTo>
                  <a:lnTo>
                    <a:pt x="220" y="623"/>
                  </a:lnTo>
                  <a:lnTo>
                    <a:pt x="224" y="637"/>
                  </a:lnTo>
                  <a:lnTo>
                    <a:pt x="240" y="648"/>
                  </a:lnTo>
                  <a:lnTo>
                    <a:pt x="257" y="671"/>
                  </a:lnTo>
                  <a:lnTo>
                    <a:pt x="262" y="684"/>
                  </a:lnTo>
                  <a:lnTo>
                    <a:pt x="259" y="714"/>
                  </a:lnTo>
                  <a:lnTo>
                    <a:pt x="270" y="734"/>
                  </a:lnTo>
                  <a:lnTo>
                    <a:pt x="262" y="732"/>
                  </a:lnTo>
                  <a:lnTo>
                    <a:pt x="258" y="740"/>
                  </a:lnTo>
                  <a:lnTo>
                    <a:pt x="262" y="750"/>
                  </a:lnTo>
                  <a:lnTo>
                    <a:pt x="251" y="743"/>
                  </a:lnTo>
                  <a:lnTo>
                    <a:pt x="241" y="745"/>
                  </a:lnTo>
                  <a:lnTo>
                    <a:pt x="222" y="752"/>
                  </a:lnTo>
                  <a:lnTo>
                    <a:pt x="214" y="788"/>
                  </a:lnTo>
                  <a:lnTo>
                    <a:pt x="200" y="801"/>
                  </a:lnTo>
                  <a:lnTo>
                    <a:pt x="181" y="828"/>
                  </a:lnTo>
                  <a:lnTo>
                    <a:pt x="156" y="855"/>
                  </a:lnTo>
                  <a:lnTo>
                    <a:pt x="140" y="879"/>
                  </a:lnTo>
                  <a:lnTo>
                    <a:pt x="118" y="918"/>
                  </a:lnTo>
                  <a:lnTo>
                    <a:pt x="108" y="925"/>
                  </a:lnTo>
                  <a:lnTo>
                    <a:pt x="102" y="935"/>
                  </a:lnTo>
                  <a:lnTo>
                    <a:pt x="97" y="940"/>
                  </a:lnTo>
                  <a:lnTo>
                    <a:pt x="90" y="949"/>
                  </a:lnTo>
                  <a:lnTo>
                    <a:pt x="70" y="952"/>
                  </a:lnTo>
                  <a:lnTo>
                    <a:pt x="62" y="949"/>
                  </a:lnTo>
                  <a:lnTo>
                    <a:pt x="55" y="962"/>
                  </a:lnTo>
                  <a:lnTo>
                    <a:pt x="63" y="972"/>
                  </a:lnTo>
                  <a:lnTo>
                    <a:pt x="59" y="974"/>
                  </a:lnTo>
                  <a:lnTo>
                    <a:pt x="42" y="976"/>
                  </a:lnTo>
                  <a:lnTo>
                    <a:pt x="43" y="982"/>
                  </a:lnTo>
                  <a:lnTo>
                    <a:pt x="39" y="990"/>
                  </a:lnTo>
                  <a:lnTo>
                    <a:pt x="33" y="990"/>
                  </a:lnTo>
                  <a:lnTo>
                    <a:pt x="30" y="993"/>
                  </a:lnTo>
                  <a:lnTo>
                    <a:pt x="26" y="1000"/>
                  </a:lnTo>
                  <a:lnTo>
                    <a:pt x="21" y="1019"/>
                  </a:lnTo>
                  <a:lnTo>
                    <a:pt x="23" y="1039"/>
                  </a:lnTo>
                  <a:lnTo>
                    <a:pt x="26" y="1047"/>
                  </a:lnTo>
                  <a:lnTo>
                    <a:pt x="30" y="1053"/>
                  </a:lnTo>
                  <a:lnTo>
                    <a:pt x="33" y="1065"/>
                  </a:lnTo>
                  <a:lnTo>
                    <a:pt x="30" y="1091"/>
                  </a:lnTo>
                  <a:lnTo>
                    <a:pt x="35" y="1101"/>
                  </a:lnTo>
                  <a:lnTo>
                    <a:pt x="42" y="1109"/>
                  </a:lnTo>
                  <a:lnTo>
                    <a:pt x="43" y="1120"/>
                  </a:lnTo>
                  <a:lnTo>
                    <a:pt x="47" y="1135"/>
                  </a:lnTo>
                  <a:lnTo>
                    <a:pt x="50" y="1144"/>
                  </a:lnTo>
                  <a:lnTo>
                    <a:pt x="55" y="1150"/>
                  </a:lnTo>
                  <a:lnTo>
                    <a:pt x="57" y="1152"/>
                  </a:lnTo>
                  <a:lnTo>
                    <a:pt x="52" y="1148"/>
                  </a:lnTo>
                  <a:lnTo>
                    <a:pt x="47" y="1148"/>
                  </a:lnTo>
                  <a:lnTo>
                    <a:pt x="43" y="1152"/>
                  </a:lnTo>
                  <a:lnTo>
                    <a:pt x="44" y="1159"/>
                  </a:lnTo>
                  <a:lnTo>
                    <a:pt x="43" y="1165"/>
                  </a:lnTo>
                  <a:lnTo>
                    <a:pt x="44" y="1173"/>
                  </a:lnTo>
                  <a:lnTo>
                    <a:pt x="44" y="1188"/>
                  </a:lnTo>
                  <a:lnTo>
                    <a:pt x="39" y="1202"/>
                  </a:lnTo>
                  <a:lnTo>
                    <a:pt x="36" y="1202"/>
                  </a:lnTo>
                  <a:lnTo>
                    <a:pt x="33" y="1211"/>
                  </a:lnTo>
                  <a:lnTo>
                    <a:pt x="37" y="1218"/>
                  </a:lnTo>
                  <a:lnTo>
                    <a:pt x="37" y="1224"/>
                  </a:lnTo>
                  <a:lnTo>
                    <a:pt x="36" y="1229"/>
                  </a:lnTo>
                  <a:lnTo>
                    <a:pt x="37" y="1234"/>
                  </a:lnTo>
                  <a:lnTo>
                    <a:pt x="44" y="1237"/>
                  </a:lnTo>
                  <a:lnTo>
                    <a:pt x="43" y="1241"/>
                  </a:lnTo>
                  <a:lnTo>
                    <a:pt x="38" y="1242"/>
                  </a:lnTo>
                  <a:lnTo>
                    <a:pt x="39" y="1249"/>
                  </a:lnTo>
                  <a:lnTo>
                    <a:pt x="53" y="1249"/>
                  </a:lnTo>
                  <a:lnTo>
                    <a:pt x="64" y="1257"/>
                  </a:lnTo>
                  <a:lnTo>
                    <a:pt x="69" y="1264"/>
                  </a:lnTo>
                  <a:lnTo>
                    <a:pt x="80" y="1269"/>
                  </a:lnTo>
                  <a:lnTo>
                    <a:pt x="97" y="1274"/>
                  </a:lnTo>
                  <a:lnTo>
                    <a:pt x="100" y="1278"/>
                  </a:lnTo>
                  <a:lnTo>
                    <a:pt x="97" y="1285"/>
                  </a:lnTo>
                  <a:lnTo>
                    <a:pt x="106" y="1291"/>
                  </a:lnTo>
                  <a:lnTo>
                    <a:pt x="121" y="1283"/>
                  </a:lnTo>
                  <a:lnTo>
                    <a:pt x="122" y="1288"/>
                  </a:lnTo>
                  <a:lnTo>
                    <a:pt x="122" y="1300"/>
                  </a:lnTo>
                  <a:lnTo>
                    <a:pt x="130" y="1313"/>
                  </a:lnTo>
                  <a:lnTo>
                    <a:pt x="129" y="1321"/>
                  </a:lnTo>
                  <a:lnTo>
                    <a:pt x="136" y="1324"/>
                  </a:lnTo>
                  <a:lnTo>
                    <a:pt x="134" y="1331"/>
                  </a:lnTo>
                  <a:lnTo>
                    <a:pt x="124" y="1338"/>
                  </a:lnTo>
                  <a:lnTo>
                    <a:pt x="129" y="1339"/>
                  </a:lnTo>
                  <a:lnTo>
                    <a:pt x="139" y="1333"/>
                  </a:lnTo>
                  <a:lnTo>
                    <a:pt x="150" y="1313"/>
                  </a:lnTo>
                  <a:lnTo>
                    <a:pt x="152" y="1316"/>
                  </a:lnTo>
                  <a:lnTo>
                    <a:pt x="152" y="1326"/>
                  </a:lnTo>
                  <a:lnTo>
                    <a:pt x="157" y="1327"/>
                  </a:lnTo>
                  <a:lnTo>
                    <a:pt x="181" y="1315"/>
                  </a:lnTo>
                  <a:lnTo>
                    <a:pt x="189" y="1315"/>
                  </a:lnTo>
                  <a:lnTo>
                    <a:pt x="197" y="1311"/>
                  </a:lnTo>
                  <a:lnTo>
                    <a:pt x="200" y="1316"/>
                  </a:lnTo>
                  <a:lnTo>
                    <a:pt x="203" y="1316"/>
                  </a:lnTo>
                  <a:lnTo>
                    <a:pt x="213" y="1306"/>
                  </a:lnTo>
                  <a:lnTo>
                    <a:pt x="221" y="1300"/>
                  </a:lnTo>
                  <a:lnTo>
                    <a:pt x="229" y="1299"/>
                  </a:lnTo>
                  <a:lnTo>
                    <a:pt x="235" y="1301"/>
                  </a:lnTo>
                  <a:lnTo>
                    <a:pt x="251" y="1291"/>
                  </a:lnTo>
                  <a:lnTo>
                    <a:pt x="261" y="1290"/>
                  </a:lnTo>
                  <a:lnTo>
                    <a:pt x="268" y="1276"/>
                  </a:lnTo>
                  <a:lnTo>
                    <a:pt x="273" y="1286"/>
                  </a:lnTo>
                  <a:lnTo>
                    <a:pt x="291" y="1279"/>
                  </a:lnTo>
                  <a:lnTo>
                    <a:pt x="289" y="1269"/>
                  </a:lnTo>
                  <a:lnTo>
                    <a:pt x="290" y="1272"/>
                  </a:lnTo>
                  <a:lnTo>
                    <a:pt x="299" y="1275"/>
                  </a:lnTo>
                  <a:lnTo>
                    <a:pt x="305" y="1275"/>
                  </a:lnTo>
                  <a:lnTo>
                    <a:pt x="311" y="1269"/>
                  </a:lnTo>
                  <a:lnTo>
                    <a:pt x="329" y="1268"/>
                  </a:lnTo>
                  <a:lnTo>
                    <a:pt x="342" y="1263"/>
                  </a:lnTo>
                  <a:lnTo>
                    <a:pt x="351" y="1258"/>
                  </a:lnTo>
                  <a:lnTo>
                    <a:pt x="359" y="1263"/>
                  </a:lnTo>
                  <a:lnTo>
                    <a:pt x="377" y="1265"/>
                  </a:lnTo>
                  <a:lnTo>
                    <a:pt x="382" y="1262"/>
                  </a:lnTo>
                  <a:lnTo>
                    <a:pt x="386" y="1257"/>
                  </a:lnTo>
                  <a:lnTo>
                    <a:pt x="387" y="1258"/>
                  </a:lnTo>
                  <a:lnTo>
                    <a:pt x="423" y="1231"/>
                  </a:lnTo>
                  <a:lnTo>
                    <a:pt x="473" y="1182"/>
                  </a:lnTo>
                  <a:lnTo>
                    <a:pt x="511" y="1139"/>
                  </a:lnTo>
                  <a:lnTo>
                    <a:pt x="563" y="1070"/>
                  </a:lnTo>
                  <a:lnTo>
                    <a:pt x="576" y="1050"/>
                  </a:lnTo>
                  <a:lnTo>
                    <a:pt x="592" y="1012"/>
                  </a:lnTo>
                  <a:lnTo>
                    <a:pt x="593" y="973"/>
                  </a:lnTo>
                  <a:lnTo>
                    <a:pt x="589" y="979"/>
                  </a:lnTo>
                  <a:lnTo>
                    <a:pt x="579" y="962"/>
                  </a:lnTo>
                  <a:lnTo>
                    <a:pt x="574" y="945"/>
                  </a:lnTo>
                  <a:lnTo>
                    <a:pt x="544" y="922"/>
                  </a:lnTo>
                  <a:lnTo>
                    <a:pt x="536" y="909"/>
                  </a:lnTo>
                  <a:lnTo>
                    <a:pt x="530" y="891"/>
                  </a:lnTo>
                  <a:lnTo>
                    <a:pt x="534" y="875"/>
                  </a:lnTo>
                  <a:lnTo>
                    <a:pt x="544" y="860"/>
                  </a:lnTo>
                  <a:lnTo>
                    <a:pt x="550" y="842"/>
                  </a:lnTo>
                  <a:lnTo>
                    <a:pt x="549" y="822"/>
                  </a:lnTo>
                  <a:lnTo>
                    <a:pt x="533" y="807"/>
                  </a:lnTo>
                  <a:lnTo>
                    <a:pt x="526" y="791"/>
                  </a:lnTo>
                  <a:lnTo>
                    <a:pt x="528" y="770"/>
                  </a:lnTo>
                  <a:lnTo>
                    <a:pt x="520" y="753"/>
                  </a:lnTo>
                  <a:lnTo>
                    <a:pt x="504" y="750"/>
                  </a:lnTo>
                  <a:lnTo>
                    <a:pt x="503" y="729"/>
                  </a:lnTo>
                  <a:lnTo>
                    <a:pt x="509" y="718"/>
                  </a:lnTo>
                  <a:lnTo>
                    <a:pt x="507" y="699"/>
                  </a:lnTo>
                  <a:lnTo>
                    <a:pt x="504" y="689"/>
                  </a:lnTo>
                  <a:lnTo>
                    <a:pt x="509" y="673"/>
                  </a:lnTo>
                  <a:lnTo>
                    <a:pt x="511" y="651"/>
                  </a:lnTo>
                  <a:lnTo>
                    <a:pt x="525" y="639"/>
                  </a:lnTo>
                  <a:lnTo>
                    <a:pt x="523" y="624"/>
                  </a:lnTo>
                  <a:lnTo>
                    <a:pt x="521" y="607"/>
                  </a:lnTo>
                  <a:lnTo>
                    <a:pt x="510" y="573"/>
                  </a:lnTo>
                  <a:lnTo>
                    <a:pt x="495" y="546"/>
                  </a:lnTo>
                  <a:lnTo>
                    <a:pt x="493" y="527"/>
                  </a:lnTo>
                  <a:lnTo>
                    <a:pt x="485" y="510"/>
                  </a:lnTo>
                  <a:lnTo>
                    <a:pt x="476" y="490"/>
                  </a:lnTo>
                  <a:lnTo>
                    <a:pt x="474" y="469"/>
                  </a:lnTo>
                  <a:lnTo>
                    <a:pt x="480" y="456"/>
                  </a:lnTo>
                  <a:lnTo>
                    <a:pt x="499" y="413"/>
                  </a:lnTo>
                  <a:lnTo>
                    <a:pt x="517" y="376"/>
                  </a:lnTo>
                  <a:lnTo>
                    <a:pt x="514" y="354"/>
                  </a:lnTo>
                  <a:lnTo>
                    <a:pt x="504" y="339"/>
                  </a:lnTo>
                  <a:lnTo>
                    <a:pt x="484" y="301"/>
                  </a:lnTo>
                  <a:lnTo>
                    <a:pt x="469" y="294"/>
                  </a:lnTo>
                  <a:lnTo>
                    <a:pt x="456" y="291"/>
                  </a:lnTo>
                  <a:lnTo>
                    <a:pt x="446" y="285"/>
                  </a:lnTo>
                  <a:lnTo>
                    <a:pt x="441" y="278"/>
                  </a:lnTo>
                  <a:lnTo>
                    <a:pt x="436" y="258"/>
                  </a:lnTo>
                  <a:lnTo>
                    <a:pt x="434" y="232"/>
                  </a:lnTo>
                  <a:lnTo>
                    <a:pt x="435" y="223"/>
                  </a:lnTo>
                  <a:lnTo>
                    <a:pt x="446" y="194"/>
                  </a:lnTo>
                  <a:lnTo>
                    <a:pt x="446" y="189"/>
                  </a:lnTo>
                  <a:lnTo>
                    <a:pt x="436" y="185"/>
                  </a:lnTo>
                  <a:lnTo>
                    <a:pt x="467" y="158"/>
                  </a:lnTo>
                  <a:lnTo>
                    <a:pt x="457" y="150"/>
                  </a:lnTo>
                  <a:lnTo>
                    <a:pt x="456" y="139"/>
                  </a:lnTo>
                  <a:lnTo>
                    <a:pt x="460" y="126"/>
                  </a:lnTo>
                  <a:lnTo>
                    <a:pt x="479" y="102"/>
                  </a:lnTo>
                  <a:lnTo>
                    <a:pt x="478" y="86"/>
                  </a:lnTo>
                  <a:lnTo>
                    <a:pt x="471" y="58"/>
                  </a:lnTo>
                  <a:lnTo>
                    <a:pt x="453" y="41"/>
                  </a:lnTo>
                  <a:lnTo>
                    <a:pt x="435" y="35"/>
                  </a:lnTo>
                  <a:lnTo>
                    <a:pt x="425" y="26"/>
                  </a:lnTo>
                  <a:lnTo>
                    <a:pt x="415" y="5"/>
                  </a:lnTo>
                  <a:lnTo>
                    <a:pt x="409" y="0"/>
                  </a:lnTo>
                  <a:lnTo>
                    <a:pt x="386" y="5"/>
                  </a:lnTo>
                  <a:lnTo>
                    <a:pt x="348" y="22"/>
                  </a:lnTo>
                  <a:lnTo>
                    <a:pt x="323" y="25"/>
                  </a:lnTo>
                  <a:lnTo>
                    <a:pt x="310" y="32"/>
                  </a:lnTo>
                  <a:lnTo>
                    <a:pt x="300" y="45"/>
                  </a:lnTo>
                  <a:lnTo>
                    <a:pt x="286" y="76"/>
                  </a:lnTo>
                  <a:lnTo>
                    <a:pt x="283" y="118"/>
                  </a:lnTo>
                  <a:lnTo>
                    <a:pt x="283" y="132"/>
                  </a:lnTo>
                  <a:lnTo>
                    <a:pt x="285" y="155"/>
                  </a:lnTo>
                  <a:lnTo>
                    <a:pt x="283" y="167"/>
                  </a:lnTo>
                  <a:lnTo>
                    <a:pt x="257" y="187"/>
                  </a:lnTo>
                  <a:lnTo>
                    <a:pt x="248" y="201"/>
                  </a:lnTo>
                  <a:lnTo>
                    <a:pt x="236" y="210"/>
                  </a:lnTo>
                  <a:lnTo>
                    <a:pt x="220" y="218"/>
                  </a:lnTo>
                  <a:lnTo>
                    <a:pt x="210" y="214"/>
                  </a:lnTo>
                  <a:lnTo>
                    <a:pt x="207" y="205"/>
                  </a:lnTo>
                  <a:lnTo>
                    <a:pt x="198" y="193"/>
                  </a:lnTo>
                  <a:lnTo>
                    <a:pt x="188" y="186"/>
                  </a:lnTo>
                  <a:lnTo>
                    <a:pt x="171" y="205"/>
                  </a:lnTo>
                  <a:lnTo>
                    <a:pt x="156" y="214"/>
                  </a:lnTo>
                  <a:lnTo>
                    <a:pt x="144" y="215"/>
                  </a:lnTo>
                  <a:lnTo>
                    <a:pt x="129" y="208"/>
                  </a:lnTo>
                  <a:lnTo>
                    <a:pt x="103" y="204"/>
                  </a:lnTo>
                  <a:lnTo>
                    <a:pt x="98" y="196"/>
                  </a:lnTo>
                  <a:lnTo>
                    <a:pt x="93" y="177"/>
                  </a:lnTo>
                  <a:lnTo>
                    <a:pt x="63" y="133"/>
                  </a:lnTo>
                  <a:lnTo>
                    <a:pt x="52" y="122"/>
                  </a:lnTo>
                  <a:lnTo>
                    <a:pt x="37" y="116"/>
                  </a:lnTo>
                  <a:lnTo>
                    <a:pt x="25" y="122"/>
                  </a:lnTo>
                  <a:lnTo>
                    <a:pt x="26" y="134"/>
                  </a:lnTo>
                  <a:lnTo>
                    <a:pt x="28" y="146"/>
                  </a:lnTo>
                  <a:lnTo>
                    <a:pt x="20" y="150"/>
                  </a:lnTo>
                  <a:lnTo>
                    <a:pt x="11" y="145"/>
                  </a:lnTo>
                  <a:lnTo>
                    <a:pt x="3" y="149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219"/>
            <p:cNvSpPr>
              <a:spLocks noChangeAspect="1"/>
            </p:cNvSpPr>
            <p:nvPr/>
          </p:nvSpPr>
          <p:spPr bwMode="gray">
            <a:xfrm>
              <a:off x="4899819" y="2460972"/>
              <a:ext cx="49213" cy="90488"/>
            </a:xfrm>
            <a:custGeom>
              <a:avLst/>
              <a:gdLst/>
              <a:ahLst/>
              <a:cxnLst>
                <a:cxn ang="0">
                  <a:pos x="43" y="278"/>
                </a:cxn>
                <a:cxn ang="0">
                  <a:pos x="75" y="280"/>
                </a:cxn>
                <a:cxn ang="0">
                  <a:pos x="80" y="276"/>
                </a:cxn>
                <a:cxn ang="0">
                  <a:pos x="84" y="279"/>
                </a:cxn>
                <a:cxn ang="0">
                  <a:pos x="89" y="275"/>
                </a:cxn>
                <a:cxn ang="0">
                  <a:pos x="83" y="266"/>
                </a:cxn>
                <a:cxn ang="0">
                  <a:pos x="75" y="262"/>
                </a:cxn>
                <a:cxn ang="0">
                  <a:pos x="85" y="247"/>
                </a:cxn>
                <a:cxn ang="0">
                  <a:pos x="83" y="243"/>
                </a:cxn>
                <a:cxn ang="0">
                  <a:pos x="84" y="223"/>
                </a:cxn>
                <a:cxn ang="0">
                  <a:pos x="91" y="210"/>
                </a:cxn>
                <a:cxn ang="0">
                  <a:pos x="84" y="200"/>
                </a:cxn>
                <a:cxn ang="0">
                  <a:pos x="102" y="199"/>
                </a:cxn>
                <a:cxn ang="0">
                  <a:pos x="98" y="185"/>
                </a:cxn>
                <a:cxn ang="0">
                  <a:pos x="116" y="182"/>
                </a:cxn>
                <a:cxn ang="0">
                  <a:pos x="118" y="163"/>
                </a:cxn>
                <a:cxn ang="0">
                  <a:pos x="127" y="149"/>
                </a:cxn>
                <a:cxn ang="0">
                  <a:pos x="130" y="161"/>
                </a:cxn>
                <a:cxn ang="0">
                  <a:pos x="138" y="156"/>
                </a:cxn>
                <a:cxn ang="0">
                  <a:pos x="154" y="133"/>
                </a:cxn>
                <a:cxn ang="0">
                  <a:pos x="146" y="123"/>
                </a:cxn>
                <a:cxn ang="0">
                  <a:pos x="129" y="126"/>
                </a:cxn>
                <a:cxn ang="0">
                  <a:pos x="119" y="120"/>
                </a:cxn>
                <a:cxn ang="0">
                  <a:pos x="112" y="123"/>
                </a:cxn>
                <a:cxn ang="0">
                  <a:pos x="119" y="109"/>
                </a:cxn>
                <a:cxn ang="0">
                  <a:pos x="108" y="109"/>
                </a:cxn>
                <a:cxn ang="0">
                  <a:pos x="117" y="102"/>
                </a:cxn>
                <a:cxn ang="0">
                  <a:pos x="118" y="92"/>
                </a:cxn>
                <a:cxn ang="0">
                  <a:pos x="122" y="66"/>
                </a:cxn>
                <a:cxn ang="0">
                  <a:pos x="132" y="39"/>
                </a:cxn>
                <a:cxn ang="0">
                  <a:pos x="128" y="10"/>
                </a:cxn>
                <a:cxn ang="0">
                  <a:pos x="129" y="0"/>
                </a:cxn>
                <a:cxn ang="0">
                  <a:pos x="101" y="17"/>
                </a:cxn>
                <a:cxn ang="0">
                  <a:pos x="83" y="45"/>
                </a:cxn>
                <a:cxn ang="0">
                  <a:pos x="28" y="63"/>
                </a:cxn>
                <a:cxn ang="0">
                  <a:pos x="15" y="82"/>
                </a:cxn>
                <a:cxn ang="0">
                  <a:pos x="6" y="119"/>
                </a:cxn>
                <a:cxn ang="0">
                  <a:pos x="0" y="146"/>
                </a:cxn>
                <a:cxn ang="0">
                  <a:pos x="6" y="185"/>
                </a:cxn>
                <a:cxn ang="0">
                  <a:pos x="4" y="216"/>
                </a:cxn>
                <a:cxn ang="0">
                  <a:pos x="12" y="214"/>
                </a:cxn>
                <a:cxn ang="0">
                  <a:pos x="28" y="226"/>
                </a:cxn>
                <a:cxn ang="0">
                  <a:pos x="33" y="269"/>
                </a:cxn>
              </a:cxnLst>
              <a:rect l="0" t="0" r="r" b="b"/>
              <a:pathLst>
                <a:path w="154" h="284">
                  <a:moveTo>
                    <a:pt x="35" y="279"/>
                  </a:moveTo>
                  <a:lnTo>
                    <a:pt x="43" y="278"/>
                  </a:lnTo>
                  <a:lnTo>
                    <a:pt x="67" y="284"/>
                  </a:lnTo>
                  <a:lnTo>
                    <a:pt x="75" y="280"/>
                  </a:lnTo>
                  <a:lnTo>
                    <a:pt x="79" y="279"/>
                  </a:lnTo>
                  <a:lnTo>
                    <a:pt x="80" y="276"/>
                  </a:lnTo>
                  <a:lnTo>
                    <a:pt x="83" y="276"/>
                  </a:lnTo>
                  <a:lnTo>
                    <a:pt x="84" y="279"/>
                  </a:lnTo>
                  <a:lnTo>
                    <a:pt x="89" y="279"/>
                  </a:lnTo>
                  <a:lnTo>
                    <a:pt x="89" y="275"/>
                  </a:lnTo>
                  <a:lnTo>
                    <a:pt x="86" y="270"/>
                  </a:lnTo>
                  <a:lnTo>
                    <a:pt x="83" y="266"/>
                  </a:lnTo>
                  <a:lnTo>
                    <a:pt x="75" y="266"/>
                  </a:lnTo>
                  <a:lnTo>
                    <a:pt x="75" y="262"/>
                  </a:lnTo>
                  <a:lnTo>
                    <a:pt x="75" y="253"/>
                  </a:lnTo>
                  <a:lnTo>
                    <a:pt x="85" y="247"/>
                  </a:lnTo>
                  <a:lnTo>
                    <a:pt x="85" y="243"/>
                  </a:lnTo>
                  <a:lnTo>
                    <a:pt x="83" y="243"/>
                  </a:lnTo>
                  <a:lnTo>
                    <a:pt x="81" y="235"/>
                  </a:lnTo>
                  <a:lnTo>
                    <a:pt x="84" y="223"/>
                  </a:lnTo>
                  <a:lnTo>
                    <a:pt x="81" y="220"/>
                  </a:lnTo>
                  <a:lnTo>
                    <a:pt x="91" y="210"/>
                  </a:lnTo>
                  <a:lnTo>
                    <a:pt x="90" y="206"/>
                  </a:lnTo>
                  <a:lnTo>
                    <a:pt x="84" y="200"/>
                  </a:lnTo>
                  <a:lnTo>
                    <a:pt x="90" y="198"/>
                  </a:lnTo>
                  <a:lnTo>
                    <a:pt x="102" y="199"/>
                  </a:lnTo>
                  <a:lnTo>
                    <a:pt x="103" y="193"/>
                  </a:lnTo>
                  <a:lnTo>
                    <a:pt x="98" y="185"/>
                  </a:lnTo>
                  <a:lnTo>
                    <a:pt x="102" y="180"/>
                  </a:lnTo>
                  <a:lnTo>
                    <a:pt x="116" y="182"/>
                  </a:lnTo>
                  <a:lnTo>
                    <a:pt x="121" y="176"/>
                  </a:lnTo>
                  <a:lnTo>
                    <a:pt x="118" y="163"/>
                  </a:lnTo>
                  <a:lnTo>
                    <a:pt x="122" y="151"/>
                  </a:lnTo>
                  <a:lnTo>
                    <a:pt x="127" y="149"/>
                  </a:lnTo>
                  <a:lnTo>
                    <a:pt x="127" y="153"/>
                  </a:lnTo>
                  <a:lnTo>
                    <a:pt x="130" y="161"/>
                  </a:lnTo>
                  <a:lnTo>
                    <a:pt x="137" y="152"/>
                  </a:lnTo>
                  <a:lnTo>
                    <a:pt x="138" y="156"/>
                  </a:lnTo>
                  <a:lnTo>
                    <a:pt x="153" y="144"/>
                  </a:lnTo>
                  <a:lnTo>
                    <a:pt x="154" y="133"/>
                  </a:lnTo>
                  <a:lnTo>
                    <a:pt x="151" y="125"/>
                  </a:lnTo>
                  <a:lnTo>
                    <a:pt x="146" y="123"/>
                  </a:lnTo>
                  <a:lnTo>
                    <a:pt x="137" y="124"/>
                  </a:lnTo>
                  <a:lnTo>
                    <a:pt x="129" y="126"/>
                  </a:lnTo>
                  <a:lnTo>
                    <a:pt x="126" y="120"/>
                  </a:lnTo>
                  <a:lnTo>
                    <a:pt x="119" y="120"/>
                  </a:lnTo>
                  <a:lnTo>
                    <a:pt x="114" y="128"/>
                  </a:lnTo>
                  <a:lnTo>
                    <a:pt x="112" y="123"/>
                  </a:lnTo>
                  <a:lnTo>
                    <a:pt x="113" y="117"/>
                  </a:lnTo>
                  <a:lnTo>
                    <a:pt x="119" y="109"/>
                  </a:lnTo>
                  <a:lnTo>
                    <a:pt x="118" y="107"/>
                  </a:lnTo>
                  <a:lnTo>
                    <a:pt x="108" y="109"/>
                  </a:lnTo>
                  <a:lnTo>
                    <a:pt x="108" y="106"/>
                  </a:lnTo>
                  <a:lnTo>
                    <a:pt x="117" y="102"/>
                  </a:lnTo>
                  <a:lnTo>
                    <a:pt x="117" y="93"/>
                  </a:lnTo>
                  <a:lnTo>
                    <a:pt x="118" y="92"/>
                  </a:lnTo>
                  <a:lnTo>
                    <a:pt x="118" y="80"/>
                  </a:lnTo>
                  <a:lnTo>
                    <a:pt x="122" y="66"/>
                  </a:lnTo>
                  <a:lnTo>
                    <a:pt x="132" y="48"/>
                  </a:lnTo>
                  <a:lnTo>
                    <a:pt x="132" y="39"/>
                  </a:lnTo>
                  <a:lnTo>
                    <a:pt x="126" y="20"/>
                  </a:lnTo>
                  <a:lnTo>
                    <a:pt x="128" y="10"/>
                  </a:lnTo>
                  <a:lnTo>
                    <a:pt x="130" y="2"/>
                  </a:lnTo>
                  <a:lnTo>
                    <a:pt x="129" y="0"/>
                  </a:lnTo>
                  <a:lnTo>
                    <a:pt x="123" y="6"/>
                  </a:lnTo>
                  <a:lnTo>
                    <a:pt x="101" y="17"/>
                  </a:lnTo>
                  <a:lnTo>
                    <a:pt x="85" y="34"/>
                  </a:lnTo>
                  <a:lnTo>
                    <a:pt x="83" y="45"/>
                  </a:lnTo>
                  <a:lnTo>
                    <a:pt x="71" y="54"/>
                  </a:lnTo>
                  <a:lnTo>
                    <a:pt x="28" y="63"/>
                  </a:lnTo>
                  <a:lnTo>
                    <a:pt x="20" y="71"/>
                  </a:lnTo>
                  <a:lnTo>
                    <a:pt x="15" y="82"/>
                  </a:lnTo>
                  <a:lnTo>
                    <a:pt x="8" y="107"/>
                  </a:lnTo>
                  <a:lnTo>
                    <a:pt x="6" y="119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3" y="174"/>
                  </a:lnTo>
                  <a:lnTo>
                    <a:pt x="6" y="185"/>
                  </a:lnTo>
                  <a:lnTo>
                    <a:pt x="6" y="199"/>
                  </a:lnTo>
                  <a:lnTo>
                    <a:pt x="4" y="216"/>
                  </a:lnTo>
                  <a:lnTo>
                    <a:pt x="9" y="216"/>
                  </a:lnTo>
                  <a:lnTo>
                    <a:pt x="12" y="214"/>
                  </a:lnTo>
                  <a:lnTo>
                    <a:pt x="21" y="219"/>
                  </a:lnTo>
                  <a:lnTo>
                    <a:pt x="28" y="226"/>
                  </a:lnTo>
                  <a:lnTo>
                    <a:pt x="33" y="236"/>
                  </a:lnTo>
                  <a:lnTo>
                    <a:pt x="33" y="269"/>
                  </a:lnTo>
                  <a:lnTo>
                    <a:pt x="35" y="2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220"/>
            <p:cNvSpPr>
              <a:spLocks noChangeAspect="1"/>
            </p:cNvSpPr>
            <p:nvPr/>
          </p:nvSpPr>
          <p:spPr bwMode="gray">
            <a:xfrm>
              <a:off x="4847431" y="1911697"/>
              <a:ext cx="452438" cy="539750"/>
            </a:xfrm>
            <a:custGeom>
              <a:avLst/>
              <a:gdLst/>
              <a:ahLst/>
              <a:cxnLst>
                <a:cxn ang="0">
                  <a:pos x="1358" y="214"/>
                </a:cxn>
                <a:cxn ang="0">
                  <a:pos x="1321" y="157"/>
                </a:cxn>
                <a:cxn ang="0">
                  <a:pos x="1355" y="75"/>
                </a:cxn>
                <a:cxn ang="0">
                  <a:pos x="1290" y="70"/>
                </a:cxn>
                <a:cxn ang="0">
                  <a:pos x="1260" y="47"/>
                </a:cxn>
                <a:cxn ang="0">
                  <a:pos x="1218" y="67"/>
                </a:cxn>
                <a:cxn ang="0">
                  <a:pos x="1176" y="31"/>
                </a:cxn>
                <a:cxn ang="0">
                  <a:pos x="1106" y="112"/>
                </a:cxn>
                <a:cxn ang="0">
                  <a:pos x="1074" y="26"/>
                </a:cxn>
                <a:cxn ang="0">
                  <a:pos x="1003" y="159"/>
                </a:cxn>
                <a:cxn ang="0">
                  <a:pos x="944" y="150"/>
                </a:cxn>
                <a:cxn ang="0">
                  <a:pos x="930" y="178"/>
                </a:cxn>
                <a:cxn ang="0">
                  <a:pos x="874" y="202"/>
                </a:cxn>
                <a:cxn ang="0">
                  <a:pos x="841" y="212"/>
                </a:cxn>
                <a:cxn ang="0">
                  <a:pos x="795" y="291"/>
                </a:cxn>
                <a:cxn ang="0">
                  <a:pos x="726" y="285"/>
                </a:cxn>
                <a:cxn ang="0">
                  <a:pos x="704" y="355"/>
                </a:cxn>
                <a:cxn ang="0">
                  <a:pos x="632" y="407"/>
                </a:cxn>
                <a:cxn ang="0">
                  <a:pos x="633" y="422"/>
                </a:cxn>
                <a:cxn ang="0">
                  <a:pos x="586" y="471"/>
                </a:cxn>
                <a:cxn ang="0">
                  <a:pos x="561" y="542"/>
                </a:cxn>
                <a:cxn ang="0">
                  <a:pos x="520" y="591"/>
                </a:cxn>
                <a:cxn ang="0">
                  <a:pos x="459" y="673"/>
                </a:cxn>
                <a:cxn ang="0">
                  <a:pos x="436" y="734"/>
                </a:cxn>
                <a:cxn ang="0">
                  <a:pos x="420" y="796"/>
                </a:cxn>
                <a:cxn ang="0">
                  <a:pos x="387" y="856"/>
                </a:cxn>
                <a:cxn ang="0">
                  <a:pos x="360" y="902"/>
                </a:cxn>
                <a:cxn ang="0">
                  <a:pos x="305" y="969"/>
                </a:cxn>
                <a:cxn ang="0">
                  <a:pos x="320" y="1052"/>
                </a:cxn>
                <a:cxn ang="0">
                  <a:pos x="284" y="1096"/>
                </a:cxn>
                <a:cxn ang="0">
                  <a:pos x="228" y="1097"/>
                </a:cxn>
                <a:cxn ang="0">
                  <a:pos x="167" y="1122"/>
                </a:cxn>
                <a:cxn ang="0">
                  <a:pos x="137" y="1182"/>
                </a:cxn>
                <a:cxn ang="0">
                  <a:pos x="75" y="1214"/>
                </a:cxn>
                <a:cxn ang="0">
                  <a:pos x="53" y="1253"/>
                </a:cxn>
                <a:cxn ang="0">
                  <a:pos x="53" y="1279"/>
                </a:cxn>
                <a:cxn ang="0">
                  <a:pos x="16" y="1310"/>
                </a:cxn>
                <a:cxn ang="0">
                  <a:pos x="74" y="1349"/>
                </a:cxn>
                <a:cxn ang="0">
                  <a:pos x="127" y="1354"/>
                </a:cxn>
                <a:cxn ang="0">
                  <a:pos x="57" y="1370"/>
                </a:cxn>
                <a:cxn ang="0">
                  <a:pos x="0" y="1407"/>
                </a:cxn>
                <a:cxn ang="0">
                  <a:pos x="30" y="1461"/>
                </a:cxn>
                <a:cxn ang="0">
                  <a:pos x="88" y="1428"/>
                </a:cxn>
                <a:cxn ang="0">
                  <a:pos x="40" y="1506"/>
                </a:cxn>
                <a:cxn ang="0">
                  <a:pos x="16" y="1560"/>
                </a:cxn>
                <a:cxn ang="0">
                  <a:pos x="64" y="1571"/>
                </a:cxn>
                <a:cxn ang="0">
                  <a:pos x="85" y="1677"/>
                </a:cxn>
                <a:cxn ang="0">
                  <a:pos x="190" y="1671"/>
                </a:cxn>
                <a:cxn ang="0">
                  <a:pos x="293" y="1556"/>
                </a:cxn>
                <a:cxn ang="0">
                  <a:pos x="299" y="1506"/>
                </a:cxn>
                <a:cxn ang="0">
                  <a:pos x="339" y="1614"/>
                </a:cxn>
                <a:cxn ang="0">
                  <a:pos x="400" y="1394"/>
                </a:cxn>
                <a:cxn ang="0">
                  <a:pos x="386" y="1186"/>
                </a:cxn>
                <a:cxn ang="0">
                  <a:pos x="488" y="1020"/>
                </a:cxn>
                <a:cxn ang="0">
                  <a:pos x="542" y="750"/>
                </a:cxn>
                <a:cxn ang="0">
                  <a:pos x="633" y="532"/>
                </a:cxn>
                <a:cxn ang="0">
                  <a:pos x="729" y="404"/>
                </a:cxn>
                <a:cxn ang="0">
                  <a:pos x="826" y="326"/>
                </a:cxn>
                <a:cxn ang="0">
                  <a:pos x="957" y="371"/>
                </a:cxn>
                <a:cxn ang="0">
                  <a:pos x="1139" y="322"/>
                </a:cxn>
                <a:cxn ang="0">
                  <a:pos x="1325" y="225"/>
                </a:cxn>
                <a:cxn ang="0">
                  <a:pos x="1381" y="239"/>
                </a:cxn>
              </a:cxnLst>
              <a:rect l="0" t="0" r="r" b="b"/>
              <a:pathLst>
                <a:path w="1427" h="1701">
                  <a:moveTo>
                    <a:pt x="1419" y="216"/>
                  </a:moveTo>
                  <a:lnTo>
                    <a:pt x="1397" y="212"/>
                  </a:lnTo>
                  <a:lnTo>
                    <a:pt x="1395" y="232"/>
                  </a:lnTo>
                  <a:lnTo>
                    <a:pt x="1388" y="232"/>
                  </a:lnTo>
                  <a:lnTo>
                    <a:pt x="1390" y="229"/>
                  </a:lnTo>
                  <a:lnTo>
                    <a:pt x="1380" y="225"/>
                  </a:lnTo>
                  <a:lnTo>
                    <a:pt x="1376" y="219"/>
                  </a:lnTo>
                  <a:lnTo>
                    <a:pt x="1376" y="231"/>
                  </a:lnTo>
                  <a:lnTo>
                    <a:pt x="1375" y="234"/>
                  </a:lnTo>
                  <a:lnTo>
                    <a:pt x="1370" y="224"/>
                  </a:lnTo>
                  <a:lnTo>
                    <a:pt x="1357" y="226"/>
                  </a:lnTo>
                  <a:lnTo>
                    <a:pt x="1347" y="232"/>
                  </a:lnTo>
                  <a:lnTo>
                    <a:pt x="1350" y="220"/>
                  </a:lnTo>
                  <a:lnTo>
                    <a:pt x="1358" y="214"/>
                  </a:lnTo>
                  <a:lnTo>
                    <a:pt x="1365" y="212"/>
                  </a:lnTo>
                  <a:lnTo>
                    <a:pt x="1368" y="205"/>
                  </a:lnTo>
                  <a:lnTo>
                    <a:pt x="1366" y="200"/>
                  </a:lnTo>
                  <a:lnTo>
                    <a:pt x="1361" y="193"/>
                  </a:lnTo>
                  <a:lnTo>
                    <a:pt x="1341" y="196"/>
                  </a:lnTo>
                  <a:lnTo>
                    <a:pt x="1344" y="189"/>
                  </a:lnTo>
                  <a:lnTo>
                    <a:pt x="1338" y="183"/>
                  </a:lnTo>
                  <a:lnTo>
                    <a:pt x="1326" y="177"/>
                  </a:lnTo>
                  <a:lnTo>
                    <a:pt x="1315" y="166"/>
                  </a:lnTo>
                  <a:lnTo>
                    <a:pt x="1301" y="162"/>
                  </a:lnTo>
                  <a:lnTo>
                    <a:pt x="1296" y="156"/>
                  </a:lnTo>
                  <a:lnTo>
                    <a:pt x="1299" y="153"/>
                  </a:lnTo>
                  <a:lnTo>
                    <a:pt x="1299" y="149"/>
                  </a:lnTo>
                  <a:lnTo>
                    <a:pt x="1321" y="157"/>
                  </a:lnTo>
                  <a:lnTo>
                    <a:pt x="1371" y="166"/>
                  </a:lnTo>
                  <a:lnTo>
                    <a:pt x="1407" y="137"/>
                  </a:lnTo>
                  <a:lnTo>
                    <a:pt x="1419" y="132"/>
                  </a:lnTo>
                  <a:lnTo>
                    <a:pt x="1427" y="126"/>
                  </a:lnTo>
                  <a:lnTo>
                    <a:pt x="1424" y="112"/>
                  </a:lnTo>
                  <a:lnTo>
                    <a:pt x="1412" y="106"/>
                  </a:lnTo>
                  <a:lnTo>
                    <a:pt x="1404" y="92"/>
                  </a:lnTo>
                  <a:lnTo>
                    <a:pt x="1388" y="91"/>
                  </a:lnTo>
                  <a:lnTo>
                    <a:pt x="1380" y="87"/>
                  </a:lnTo>
                  <a:lnTo>
                    <a:pt x="1388" y="80"/>
                  </a:lnTo>
                  <a:lnTo>
                    <a:pt x="1374" y="73"/>
                  </a:lnTo>
                  <a:lnTo>
                    <a:pt x="1369" y="63"/>
                  </a:lnTo>
                  <a:lnTo>
                    <a:pt x="1361" y="71"/>
                  </a:lnTo>
                  <a:lnTo>
                    <a:pt x="1355" y="75"/>
                  </a:lnTo>
                  <a:lnTo>
                    <a:pt x="1355" y="68"/>
                  </a:lnTo>
                  <a:lnTo>
                    <a:pt x="1353" y="63"/>
                  </a:lnTo>
                  <a:lnTo>
                    <a:pt x="1333" y="70"/>
                  </a:lnTo>
                  <a:lnTo>
                    <a:pt x="1332" y="68"/>
                  </a:lnTo>
                  <a:lnTo>
                    <a:pt x="1331" y="63"/>
                  </a:lnTo>
                  <a:lnTo>
                    <a:pt x="1332" y="59"/>
                  </a:lnTo>
                  <a:lnTo>
                    <a:pt x="1332" y="49"/>
                  </a:lnTo>
                  <a:lnTo>
                    <a:pt x="1327" y="46"/>
                  </a:lnTo>
                  <a:lnTo>
                    <a:pt x="1325" y="38"/>
                  </a:lnTo>
                  <a:lnTo>
                    <a:pt x="1316" y="42"/>
                  </a:lnTo>
                  <a:lnTo>
                    <a:pt x="1310" y="38"/>
                  </a:lnTo>
                  <a:lnTo>
                    <a:pt x="1301" y="41"/>
                  </a:lnTo>
                  <a:lnTo>
                    <a:pt x="1293" y="56"/>
                  </a:lnTo>
                  <a:lnTo>
                    <a:pt x="1290" y="70"/>
                  </a:lnTo>
                  <a:lnTo>
                    <a:pt x="1290" y="89"/>
                  </a:lnTo>
                  <a:lnTo>
                    <a:pt x="1293" y="103"/>
                  </a:lnTo>
                  <a:lnTo>
                    <a:pt x="1280" y="110"/>
                  </a:lnTo>
                  <a:lnTo>
                    <a:pt x="1271" y="102"/>
                  </a:lnTo>
                  <a:lnTo>
                    <a:pt x="1260" y="105"/>
                  </a:lnTo>
                  <a:lnTo>
                    <a:pt x="1257" y="101"/>
                  </a:lnTo>
                  <a:lnTo>
                    <a:pt x="1267" y="91"/>
                  </a:lnTo>
                  <a:lnTo>
                    <a:pt x="1277" y="76"/>
                  </a:lnTo>
                  <a:lnTo>
                    <a:pt x="1272" y="67"/>
                  </a:lnTo>
                  <a:lnTo>
                    <a:pt x="1257" y="78"/>
                  </a:lnTo>
                  <a:lnTo>
                    <a:pt x="1247" y="78"/>
                  </a:lnTo>
                  <a:lnTo>
                    <a:pt x="1262" y="67"/>
                  </a:lnTo>
                  <a:lnTo>
                    <a:pt x="1253" y="56"/>
                  </a:lnTo>
                  <a:lnTo>
                    <a:pt x="1260" y="47"/>
                  </a:lnTo>
                  <a:lnTo>
                    <a:pt x="1277" y="49"/>
                  </a:lnTo>
                  <a:lnTo>
                    <a:pt x="1284" y="35"/>
                  </a:lnTo>
                  <a:lnTo>
                    <a:pt x="1285" y="19"/>
                  </a:lnTo>
                  <a:lnTo>
                    <a:pt x="1273" y="19"/>
                  </a:lnTo>
                  <a:lnTo>
                    <a:pt x="1275" y="9"/>
                  </a:lnTo>
                  <a:lnTo>
                    <a:pt x="1268" y="3"/>
                  </a:lnTo>
                  <a:lnTo>
                    <a:pt x="1262" y="3"/>
                  </a:lnTo>
                  <a:lnTo>
                    <a:pt x="1250" y="13"/>
                  </a:lnTo>
                  <a:lnTo>
                    <a:pt x="1239" y="0"/>
                  </a:lnTo>
                  <a:lnTo>
                    <a:pt x="1236" y="17"/>
                  </a:lnTo>
                  <a:lnTo>
                    <a:pt x="1231" y="37"/>
                  </a:lnTo>
                  <a:lnTo>
                    <a:pt x="1226" y="49"/>
                  </a:lnTo>
                  <a:lnTo>
                    <a:pt x="1220" y="59"/>
                  </a:lnTo>
                  <a:lnTo>
                    <a:pt x="1218" y="67"/>
                  </a:lnTo>
                  <a:lnTo>
                    <a:pt x="1219" y="78"/>
                  </a:lnTo>
                  <a:lnTo>
                    <a:pt x="1212" y="79"/>
                  </a:lnTo>
                  <a:lnTo>
                    <a:pt x="1208" y="89"/>
                  </a:lnTo>
                  <a:lnTo>
                    <a:pt x="1208" y="103"/>
                  </a:lnTo>
                  <a:lnTo>
                    <a:pt x="1197" y="103"/>
                  </a:lnTo>
                  <a:lnTo>
                    <a:pt x="1182" y="118"/>
                  </a:lnTo>
                  <a:lnTo>
                    <a:pt x="1183" y="102"/>
                  </a:lnTo>
                  <a:lnTo>
                    <a:pt x="1188" y="85"/>
                  </a:lnTo>
                  <a:lnTo>
                    <a:pt x="1178" y="70"/>
                  </a:lnTo>
                  <a:lnTo>
                    <a:pt x="1188" y="62"/>
                  </a:lnTo>
                  <a:lnTo>
                    <a:pt x="1188" y="41"/>
                  </a:lnTo>
                  <a:lnTo>
                    <a:pt x="1187" y="28"/>
                  </a:lnTo>
                  <a:lnTo>
                    <a:pt x="1182" y="27"/>
                  </a:lnTo>
                  <a:lnTo>
                    <a:pt x="1176" y="31"/>
                  </a:lnTo>
                  <a:lnTo>
                    <a:pt x="1142" y="90"/>
                  </a:lnTo>
                  <a:lnTo>
                    <a:pt x="1135" y="96"/>
                  </a:lnTo>
                  <a:lnTo>
                    <a:pt x="1129" y="111"/>
                  </a:lnTo>
                  <a:lnTo>
                    <a:pt x="1121" y="122"/>
                  </a:lnTo>
                  <a:lnTo>
                    <a:pt x="1115" y="140"/>
                  </a:lnTo>
                  <a:lnTo>
                    <a:pt x="1123" y="132"/>
                  </a:lnTo>
                  <a:lnTo>
                    <a:pt x="1101" y="167"/>
                  </a:lnTo>
                  <a:lnTo>
                    <a:pt x="1092" y="172"/>
                  </a:lnTo>
                  <a:lnTo>
                    <a:pt x="1091" y="160"/>
                  </a:lnTo>
                  <a:lnTo>
                    <a:pt x="1092" y="148"/>
                  </a:lnTo>
                  <a:lnTo>
                    <a:pt x="1099" y="139"/>
                  </a:lnTo>
                  <a:lnTo>
                    <a:pt x="1104" y="137"/>
                  </a:lnTo>
                  <a:lnTo>
                    <a:pt x="1104" y="129"/>
                  </a:lnTo>
                  <a:lnTo>
                    <a:pt x="1106" y="112"/>
                  </a:lnTo>
                  <a:lnTo>
                    <a:pt x="1105" y="105"/>
                  </a:lnTo>
                  <a:lnTo>
                    <a:pt x="1111" y="87"/>
                  </a:lnTo>
                  <a:lnTo>
                    <a:pt x="1133" y="58"/>
                  </a:lnTo>
                  <a:lnTo>
                    <a:pt x="1140" y="42"/>
                  </a:lnTo>
                  <a:lnTo>
                    <a:pt x="1131" y="37"/>
                  </a:lnTo>
                  <a:lnTo>
                    <a:pt x="1116" y="48"/>
                  </a:lnTo>
                  <a:lnTo>
                    <a:pt x="1107" y="51"/>
                  </a:lnTo>
                  <a:lnTo>
                    <a:pt x="1106" y="37"/>
                  </a:lnTo>
                  <a:lnTo>
                    <a:pt x="1100" y="33"/>
                  </a:lnTo>
                  <a:lnTo>
                    <a:pt x="1096" y="27"/>
                  </a:lnTo>
                  <a:lnTo>
                    <a:pt x="1095" y="20"/>
                  </a:lnTo>
                  <a:lnTo>
                    <a:pt x="1085" y="32"/>
                  </a:lnTo>
                  <a:lnTo>
                    <a:pt x="1081" y="26"/>
                  </a:lnTo>
                  <a:lnTo>
                    <a:pt x="1074" y="26"/>
                  </a:lnTo>
                  <a:lnTo>
                    <a:pt x="1073" y="51"/>
                  </a:lnTo>
                  <a:lnTo>
                    <a:pt x="1059" y="46"/>
                  </a:lnTo>
                  <a:lnTo>
                    <a:pt x="1065" y="59"/>
                  </a:lnTo>
                  <a:lnTo>
                    <a:pt x="1073" y="67"/>
                  </a:lnTo>
                  <a:lnTo>
                    <a:pt x="1074" y="71"/>
                  </a:lnTo>
                  <a:lnTo>
                    <a:pt x="1061" y="79"/>
                  </a:lnTo>
                  <a:lnTo>
                    <a:pt x="1053" y="91"/>
                  </a:lnTo>
                  <a:lnTo>
                    <a:pt x="1057" y="105"/>
                  </a:lnTo>
                  <a:lnTo>
                    <a:pt x="1032" y="105"/>
                  </a:lnTo>
                  <a:lnTo>
                    <a:pt x="1020" y="118"/>
                  </a:lnTo>
                  <a:lnTo>
                    <a:pt x="1015" y="129"/>
                  </a:lnTo>
                  <a:lnTo>
                    <a:pt x="1002" y="144"/>
                  </a:lnTo>
                  <a:lnTo>
                    <a:pt x="1000" y="150"/>
                  </a:lnTo>
                  <a:lnTo>
                    <a:pt x="1003" y="159"/>
                  </a:lnTo>
                  <a:lnTo>
                    <a:pt x="1000" y="169"/>
                  </a:lnTo>
                  <a:lnTo>
                    <a:pt x="1000" y="183"/>
                  </a:lnTo>
                  <a:lnTo>
                    <a:pt x="992" y="184"/>
                  </a:lnTo>
                  <a:lnTo>
                    <a:pt x="987" y="178"/>
                  </a:lnTo>
                  <a:lnTo>
                    <a:pt x="987" y="170"/>
                  </a:lnTo>
                  <a:lnTo>
                    <a:pt x="992" y="166"/>
                  </a:lnTo>
                  <a:lnTo>
                    <a:pt x="978" y="162"/>
                  </a:lnTo>
                  <a:lnTo>
                    <a:pt x="986" y="151"/>
                  </a:lnTo>
                  <a:lnTo>
                    <a:pt x="984" y="150"/>
                  </a:lnTo>
                  <a:lnTo>
                    <a:pt x="954" y="145"/>
                  </a:lnTo>
                  <a:lnTo>
                    <a:pt x="956" y="159"/>
                  </a:lnTo>
                  <a:lnTo>
                    <a:pt x="952" y="160"/>
                  </a:lnTo>
                  <a:lnTo>
                    <a:pt x="944" y="156"/>
                  </a:lnTo>
                  <a:lnTo>
                    <a:pt x="944" y="150"/>
                  </a:lnTo>
                  <a:lnTo>
                    <a:pt x="941" y="140"/>
                  </a:lnTo>
                  <a:lnTo>
                    <a:pt x="938" y="143"/>
                  </a:lnTo>
                  <a:lnTo>
                    <a:pt x="935" y="133"/>
                  </a:lnTo>
                  <a:lnTo>
                    <a:pt x="929" y="138"/>
                  </a:lnTo>
                  <a:lnTo>
                    <a:pt x="927" y="133"/>
                  </a:lnTo>
                  <a:lnTo>
                    <a:pt x="922" y="138"/>
                  </a:lnTo>
                  <a:lnTo>
                    <a:pt x="920" y="155"/>
                  </a:lnTo>
                  <a:lnTo>
                    <a:pt x="916" y="146"/>
                  </a:lnTo>
                  <a:lnTo>
                    <a:pt x="911" y="135"/>
                  </a:lnTo>
                  <a:lnTo>
                    <a:pt x="907" y="132"/>
                  </a:lnTo>
                  <a:lnTo>
                    <a:pt x="907" y="157"/>
                  </a:lnTo>
                  <a:lnTo>
                    <a:pt x="924" y="167"/>
                  </a:lnTo>
                  <a:lnTo>
                    <a:pt x="930" y="167"/>
                  </a:lnTo>
                  <a:lnTo>
                    <a:pt x="930" y="178"/>
                  </a:lnTo>
                  <a:lnTo>
                    <a:pt x="928" y="188"/>
                  </a:lnTo>
                  <a:lnTo>
                    <a:pt x="928" y="199"/>
                  </a:lnTo>
                  <a:lnTo>
                    <a:pt x="933" y="210"/>
                  </a:lnTo>
                  <a:lnTo>
                    <a:pt x="933" y="225"/>
                  </a:lnTo>
                  <a:lnTo>
                    <a:pt x="925" y="219"/>
                  </a:lnTo>
                  <a:lnTo>
                    <a:pt x="907" y="191"/>
                  </a:lnTo>
                  <a:lnTo>
                    <a:pt x="891" y="175"/>
                  </a:lnTo>
                  <a:lnTo>
                    <a:pt x="895" y="194"/>
                  </a:lnTo>
                  <a:lnTo>
                    <a:pt x="890" y="194"/>
                  </a:lnTo>
                  <a:lnTo>
                    <a:pt x="886" y="205"/>
                  </a:lnTo>
                  <a:lnTo>
                    <a:pt x="881" y="204"/>
                  </a:lnTo>
                  <a:lnTo>
                    <a:pt x="877" y="212"/>
                  </a:lnTo>
                  <a:lnTo>
                    <a:pt x="874" y="208"/>
                  </a:lnTo>
                  <a:lnTo>
                    <a:pt x="874" y="202"/>
                  </a:lnTo>
                  <a:lnTo>
                    <a:pt x="877" y="191"/>
                  </a:lnTo>
                  <a:lnTo>
                    <a:pt x="870" y="194"/>
                  </a:lnTo>
                  <a:lnTo>
                    <a:pt x="863" y="204"/>
                  </a:lnTo>
                  <a:lnTo>
                    <a:pt x="859" y="218"/>
                  </a:lnTo>
                  <a:lnTo>
                    <a:pt x="853" y="220"/>
                  </a:lnTo>
                  <a:lnTo>
                    <a:pt x="855" y="235"/>
                  </a:lnTo>
                  <a:lnTo>
                    <a:pt x="857" y="241"/>
                  </a:lnTo>
                  <a:lnTo>
                    <a:pt x="841" y="256"/>
                  </a:lnTo>
                  <a:lnTo>
                    <a:pt x="834" y="275"/>
                  </a:lnTo>
                  <a:lnTo>
                    <a:pt x="827" y="285"/>
                  </a:lnTo>
                  <a:lnTo>
                    <a:pt x="837" y="264"/>
                  </a:lnTo>
                  <a:lnTo>
                    <a:pt x="838" y="252"/>
                  </a:lnTo>
                  <a:lnTo>
                    <a:pt x="839" y="229"/>
                  </a:lnTo>
                  <a:lnTo>
                    <a:pt x="841" y="212"/>
                  </a:lnTo>
                  <a:lnTo>
                    <a:pt x="838" y="191"/>
                  </a:lnTo>
                  <a:lnTo>
                    <a:pt x="828" y="194"/>
                  </a:lnTo>
                  <a:lnTo>
                    <a:pt x="822" y="208"/>
                  </a:lnTo>
                  <a:lnTo>
                    <a:pt x="812" y="223"/>
                  </a:lnTo>
                  <a:lnTo>
                    <a:pt x="809" y="246"/>
                  </a:lnTo>
                  <a:lnTo>
                    <a:pt x="804" y="266"/>
                  </a:lnTo>
                  <a:lnTo>
                    <a:pt x="803" y="214"/>
                  </a:lnTo>
                  <a:lnTo>
                    <a:pt x="777" y="218"/>
                  </a:lnTo>
                  <a:lnTo>
                    <a:pt x="768" y="235"/>
                  </a:lnTo>
                  <a:lnTo>
                    <a:pt x="767" y="240"/>
                  </a:lnTo>
                  <a:lnTo>
                    <a:pt x="769" y="261"/>
                  </a:lnTo>
                  <a:lnTo>
                    <a:pt x="779" y="274"/>
                  </a:lnTo>
                  <a:lnTo>
                    <a:pt x="788" y="278"/>
                  </a:lnTo>
                  <a:lnTo>
                    <a:pt x="795" y="291"/>
                  </a:lnTo>
                  <a:lnTo>
                    <a:pt x="794" y="301"/>
                  </a:lnTo>
                  <a:lnTo>
                    <a:pt x="785" y="300"/>
                  </a:lnTo>
                  <a:lnTo>
                    <a:pt x="779" y="284"/>
                  </a:lnTo>
                  <a:lnTo>
                    <a:pt x="768" y="277"/>
                  </a:lnTo>
                  <a:lnTo>
                    <a:pt x="760" y="261"/>
                  </a:lnTo>
                  <a:lnTo>
                    <a:pt x="751" y="252"/>
                  </a:lnTo>
                  <a:lnTo>
                    <a:pt x="739" y="254"/>
                  </a:lnTo>
                  <a:lnTo>
                    <a:pt x="746" y="272"/>
                  </a:lnTo>
                  <a:lnTo>
                    <a:pt x="760" y="284"/>
                  </a:lnTo>
                  <a:lnTo>
                    <a:pt x="750" y="294"/>
                  </a:lnTo>
                  <a:lnTo>
                    <a:pt x="741" y="286"/>
                  </a:lnTo>
                  <a:lnTo>
                    <a:pt x="737" y="293"/>
                  </a:lnTo>
                  <a:lnTo>
                    <a:pt x="735" y="280"/>
                  </a:lnTo>
                  <a:lnTo>
                    <a:pt x="726" y="285"/>
                  </a:lnTo>
                  <a:lnTo>
                    <a:pt x="726" y="280"/>
                  </a:lnTo>
                  <a:lnTo>
                    <a:pt x="729" y="267"/>
                  </a:lnTo>
                  <a:lnTo>
                    <a:pt x="724" y="261"/>
                  </a:lnTo>
                  <a:lnTo>
                    <a:pt x="721" y="266"/>
                  </a:lnTo>
                  <a:lnTo>
                    <a:pt x="714" y="290"/>
                  </a:lnTo>
                  <a:lnTo>
                    <a:pt x="715" y="299"/>
                  </a:lnTo>
                  <a:lnTo>
                    <a:pt x="720" y="306"/>
                  </a:lnTo>
                  <a:lnTo>
                    <a:pt x="697" y="318"/>
                  </a:lnTo>
                  <a:lnTo>
                    <a:pt x="691" y="325"/>
                  </a:lnTo>
                  <a:lnTo>
                    <a:pt x="688" y="332"/>
                  </a:lnTo>
                  <a:lnTo>
                    <a:pt x="687" y="343"/>
                  </a:lnTo>
                  <a:lnTo>
                    <a:pt x="690" y="350"/>
                  </a:lnTo>
                  <a:lnTo>
                    <a:pt x="698" y="347"/>
                  </a:lnTo>
                  <a:lnTo>
                    <a:pt x="704" y="355"/>
                  </a:lnTo>
                  <a:lnTo>
                    <a:pt x="692" y="355"/>
                  </a:lnTo>
                  <a:lnTo>
                    <a:pt x="696" y="365"/>
                  </a:lnTo>
                  <a:lnTo>
                    <a:pt x="696" y="372"/>
                  </a:lnTo>
                  <a:lnTo>
                    <a:pt x="683" y="368"/>
                  </a:lnTo>
                  <a:lnTo>
                    <a:pt x="678" y="370"/>
                  </a:lnTo>
                  <a:lnTo>
                    <a:pt x="686" y="377"/>
                  </a:lnTo>
                  <a:lnTo>
                    <a:pt x="681" y="383"/>
                  </a:lnTo>
                  <a:lnTo>
                    <a:pt x="670" y="380"/>
                  </a:lnTo>
                  <a:lnTo>
                    <a:pt x="667" y="386"/>
                  </a:lnTo>
                  <a:lnTo>
                    <a:pt x="659" y="383"/>
                  </a:lnTo>
                  <a:lnTo>
                    <a:pt x="643" y="390"/>
                  </a:lnTo>
                  <a:lnTo>
                    <a:pt x="639" y="399"/>
                  </a:lnTo>
                  <a:lnTo>
                    <a:pt x="633" y="403"/>
                  </a:lnTo>
                  <a:lnTo>
                    <a:pt x="632" y="407"/>
                  </a:lnTo>
                  <a:lnTo>
                    <a:pt x="642" y="414"/>
                  </a:lnTo>
                  <a:lnTo>
                    <a:pt x="651" y="410"/>
                  </a:lnTo>
                  <a:lnTo>
                    <a:pt x="656" y="404"/>
                  </a:lnTo>
                  <a:lnTo>
                    <a:pt x="672" y="414"/>
                  </a:lnTo>
                  <a:lnTo>
                    <a:pt x="685" y="406"/>
                  </a:lnTo>
                  <a:lnTo>
                    <a:pt x="687" y="409"/>
                  </a:lnTo>
                  <a:lnTo>
                    <a:pt x="691" y="418"/>
                  </a:lnTo>
                  <a:lnTo>
                    <a:pt x="681" y="418"/>
                  </a:lnTo>
                  <a:lnTo>
                    <a:pt x="676" y="425"/>
                  </a:lnTo>
                  <a:lnTo>
                    <a:pt x="674" y="439"/>
                  </a:lnTo>
                  <a:lnTo>
                    <a:pt x="659" y="430"/>
                  </a:lnTo>
                  <a:lnTo>
                    <a:pt x="648" y="430"/>
                  </a:lnTo>
                  <a:lnTo>
                    <a:pt x="645" y="424"/>
                  </a:lnTo>
                  <a:lnTo>
                    <a:pt x="633" y="422"/>
                  </a:lnTo>
                  <a:lnTo>
                    <a:pt x="619" y="430"/>
                  </a:lnTo>
                  <a:lnTo>
                    <a:pt x="616" y="438"/>
                  </a:lnTo>
                  <a:lnTo>
                    <a:pt x="626" y="453"/>
                  </a:lnTo>
                  <a:lnTo>
                    <a:pt x="626" y="462"/>
                  </a:lnTo>
                  <a:lnTo>
                    <a:pt x="619" y="461"/>
                  </a:lnTo>
                  <a:lnTo>
                    <a:pt x="624" y="476"/>
                  </a:lnTo>
                  <a:lnTo>
                    <a:pt x="626" y="487"/>
                  </a:lnTo>
                  <a:lnTo>
                    <a:pt x="617" y="483"/>
                  </a:lnTo>
                  <a:lnTo>
                    <a:pt x="617" y="494"/>
                  </a:lnTo>
                  <a:lnTo>
                    <a:pt x="610" y="495"/>
                  </a:lnTo>
                  <a:lnTo>
                    <a:pt x="605" y="457"/>
                  </a:lnTo>
                  <a:lnTo>
                    <a:pt x="597" y="460"/>
                  </a:lnTo>
                  <a:lnTo>
                    <a:pt x="594" y="473"/>
                  </a:lnTo>
                  <a:lnTo>
                    <a:pt x="586" y="471"/>
                  </a:lnTo>
                  <a:lnTo>
                    <a:pt x="583" y="474"/>
                  </a:lnTo>
                  <a:lnTo>
                    <a:pt x="594" y="479"/>
                  </a:lnTo>
                  <a:lnTo>
                    <a:pt x="591" y="483"/>
                  </a:lnTo>
                  <a:lnTo>
                    <a:pt x="583" y="485"/>
                  </a:lnTo>
                  <a:lnTo>
                    <a:pt x="575" y="490"/>
                  </a:lnTo>
                  <a:lnTo>
                    <a:pt x="573" y="499"/>
                  </a:lnTo>
                  <a:lnTo>
                    <a:pt x="574" y="509"/>
                  </a:lnTo>
                  <a:lnTo>
                    <a:pt x="583" y="516"/>
                  </a:lnTo>
                  <a:lnTo>
                    <a:pt x="575" y="520"/>
                  </a:lnTo>
                  <a:lnTo>
                    <a:pt x="580" y="525"/>
                  </a:lnTo>
                  <a:lnTo>
                    <a:pt x="574" y="527"/>
                  </a:lnTo>
                  <a:lnTo>
                    <a:pt x="570" y="539"/>
                  </a:lnTo>
                  <a:lnTo>
                    <a:pt x="567" y="542"/>
                  </a:lnTo>
                  <a:lnTo>
                    <a:pt x="561" y="542"/>
                  </a:lnTo>
                  <a:lnTo>
                    <a:pt x="562" y="546"/>
                  </a:lnTo>
                  <a:lnTo>
                    <a:pt x="572" y="549"/>
                  </a:lnTo>
                  <a:lnTo>
                    <a:pt x="591" y="542"/>
                  </a:lnTo>
                  <a:lnTo>
                    <a:pt x="578" y="558"/>
                  </a:lnTo>
                  <a:lnTo>
                    <a:pt x="572" y="562"/>
                  </a:lnTo>
                  <a:lnTo>
                    <a:pt x="553" y="558"/>
                  </a:lnTo>
                  <a:lnTo>
                    <a:pt x="548" y="553"/>
                  </a:lnTo>
                  <a:lnTo>
                    <a:pt x="547" y="546"/>
                  </a:lnTo>
                  <a:lnTo>
                    <a:pt x="540" y="547"/>
                  </a:lnTo>
                  <a:lnTo>
                    <a:pt x="529" y="557"/>
                  </a:lnTo>
                  <a:lnTo>
                    <a:pt x="524" y="574"/>
                  </a:lnTo>
                  <a:lnTo>
                    <a:pt x="514" y="581"/>
                  </a:lnTo>
                  <a:lnTo>
                    <a:pt x="513" y="591"/>
                  </a:lnTo>
                  <a:lnTo>
                    <a:pt x="520" y="591"/>
                  </a:lnTo>
                  <a:lnTo>
                    <a:pt x="519" y="598"/>
                  </a:lnTo>
                  <a:lnTo>
                    <a:pt x="518" y="603"/>
                  </a:lnTo>
                  <a:lnTo>
                    <a:pt x="509" y="607"/>
                  </a:lnTo>
                  <a:lnTo>
                    <a:pt x="504" y="625"/>
                  </a:lnTo>
                  <a:lnTo>
                    <a:pt x="497" y="624"/>
                  </a:lnTo>
                  <a:lnTo>
                    <a:pt x="491" y="628"/>
                  </a:lnTo>
                  <a:lnTo>
                    <a:pt x="484" y="629"/>
                  </a:lnTo>
                  <a:lnTo>
                    <a:pt x="476" y="640"/>
                  </a:lnTo>
                  <a:lnTo>
                    <a:pt x="482" y="650"/>
                  </a:lnTo>
                  <a:lnTo>
                    <a:pt x="478" y="654"/>
                  </a:lnTo>
                  <a:lnTo>
                    <a:pt x="467" y="656"/>
                  </a:lnTo>
                  <a:lnTo>
                    <a:pt x="467" y="666"/>
                  </a:lnTo>
                  <a:lnTo>
                    <a:pt x="456" y="667"/>
                  </a:lnTo>
                  <a:lnTo>
                    <a:pt x="459" y="673"/>
                  </a:lnTo>
                  <a:lnTo>
                    <a:pt x="454" y="677"/>
                  </a:lnTo>
                  <a:lnTo>
                    <a:pt x="452" y="686"/>
                  </a:lnTo>
                  <a:lnTo>
                    <a:pt x="465" y="688"/>
                  </a:lnTo>
                  <a:lnTo>
                    <a:pt x="462" y="694"/>
                  </a:lnTo>
                  <a:lnTo>
                    <a:pt x="454" y="699"/>
                  </a:lnTo>
                  <a:lnTo>
                    <a:pt x="448" y="694"/>
                  </a:lnTo>
                  <a:lnTo>
                    <a:pt x="448" y="697"/>
                  </a:lnTo>
                  <a:lnTo>
                    <a:pt x="448" y="711"/>
                  </a:lnTo>
                  <a:lnTo>
                    <a:pt x="454" y="720"/>
                  </a:lnTo>
                  <a:lnTo>
                    <a:pt x="459" y="713"/>
                  </a:lnTo>
                  <a:lnTo>
                    <a:pt x="463" y="716"/>
                  </a:lnTo>
                  <a:lnTo>
                    <a:pt x="461" y="726"/>
                  </a:lnTo>
                  <a:lnTo>
                    <a:pt x="440" y="729"/>
                  </a:lnTo>
                  <a:lnTo>
                    <a:pt x="436" y="734"/>
                  </a:lnTo>
                  <a:lnTo>
                    <a:pt x="435" y="748"/>
                  </a:lnTo>
                  <a:lnTo>
                    <a:pt x="427" y="754"/>
                  </a:lnTo>
                  <a:lnTo>
                    <a:pt x="418" y="757"/>
                  </a:lnTo>
                  <a:lnTo>
                    <a:pt x="412" y="772"/>
                  </a:lnTo>
                  <a:lnTo>
                    <a:pt x="420" y="770"/>
                  </a:lnTo>
                  <a:lnTo>
                    <a:pt x="429" y="762"/>
                  </a:lnTo>
                  <a:lnTo>
                    <a:pt x="440" y="757"/>
                  </a:lnTo>
                  <a:lnTo>
                    <a:pt x="440" y="767"/>
                  </a:lnTo>
                  <a:lnTo>
                    <a:pt x="446" y="779"/>
                  </a:lnTo>
                  <a:lnTo>
                    <a:pt x="427" y="773"/>
                  </a:lnTo>
                  <a:lnTo>
                    <a:pt x="425" y="781"/>
                  </a:lnTo>
                  <a:lnTo>
                    <a:pt x="429" y="785"/>
                  </a:lnTo>
                  <a:lnTo>
                    <a:pt x="423" y="790"/>
                  </a:lnTo>
                  <a:lnTo>
                    <a:pt x="420" y="796"/>
                  </a:lnTo>
                  <a:lnTo>
                    <a:pt x="423" y="806"/>
                  </a:lnTo>
                  <a:lnTo>
                    <a:pt x="419" y="808"/>
                  </a:lnTo>
                  <a:lnTo>
                    <a:pt x="413" y="805"/>
                  </a:lnTo>
                  <a:lnTo>
                    <a:pt x="409" y="811"/>
                  </a:lnTo>
                  <a:lnTo>
                    <a:pt x="412" y="821"/>
                  </a:lnTo>
                  <a:lnTo>
                    <a:pt x="418" y="826"/>
                  </a:lnTo>
                  <a:lnTo>
                    <a:pt x="420" y="845"/>
                  </a:lnTo>
                  <a:lnTo>
                    <a:pt x="413" y="837"/>
                  </a:lnTo>
                  <a:lnTo>
                    <a:pt x="406" y="834"/>
                  </a:lnTo>
                  <a:lnTo>
                    <a:pt x="400" y="821"/>
                  </a:lnTo>
                  <a:lnTo>
                    <a:pt x="401" y="838"/>
                  </a:lnTo>
                  <a:lnTo>
                    <a:pt x="397" y="844"/>
                  </a:lnTo>
                  <a:lnTo>
                    <a:pt x="391" y="847"/>
                  </a:lnTo>
                  <a:lnTo>
                    <a:pt x="387" y="856"/>
                  </a:lnTo>
                  <a:lnTo>
                    <a:pt x="392" y="859"/>
                  </a:lnTo>
                  <a:lnTo>
                    <a:pt x="398" y="856"/>
                  </a:lnTo>
                  <a:lnTo>
                    <a:pt x="403" y="848"/>
                  </a:lnTo>
                  <a:lnTo>
                    <a:pt x="405" y="851"/>
                  </a:lnTo>
                  <a:lnTo>
                    <a:pt x="403" y="856"/>
                  </a:lnTo>
                  <a:lnTo>
                    <a:pt x="403" y="864"/>
                  </a:lnTo>
                  <a:lnTo>
                    <a:pt x="406" y="871"/>
                  </a:lnTo>
                  <a:lnTo>
                    <a:pt x="398" y="877"/>
                  </a:lnTo>
                  <a:lnTo>
                    <a:pt x="387" y="872"/>
                  </a:lnTo>
                  <a:lnTo>
                    <a:pt x="382" y="880"/>
                  </a:lnTo>
                  <a:lnTo>
                    <a:pt x="376" y="876"/>
                  </a:lnTo>
                  <a:lnTo>
                    <a:pt x="369" y="886"/>
                  </a:lnTo>
                  <a:lnTo>
                    <a:pt x="368" y="896"/>
                  </a:lnTo>
                  <a:lnTo>
                    <a:pt x="360" y="902"/>
                  </a:lnTo>
                  <a:lnTo>
                    <a:pt x="352" y="904"/>
                  </a:lnTo>
                  <a:lnTo>
                    <a:pt x="347" y="925"/>
                  </a:lnTo>
                  <a:lnTo>
                    <a:pt x="357" y="921"/>
                  </a:lnTo>
                  <a:lnTo>
                    <a:pt x="366" y="915"/>
                  </a:lnTo>
                  <a:lnTo>
                    <a:pt x="370" y="919"/>
                  </a:lnTo>
                  <a:lnTo>
                    <a:pt x="353" y="926"/>
                  </a:lnTo>
                  <a:lnTo>
                    <a:pt x="353" y="937"/>
                  </a:lnTo>
                  <a:lnTo>
                    <a:pt x="355" y="948"/>
                  </a:lnTo>
                  <a:lnTo>
                    <a:pt x="352" y="955"/>
                  </a:lnTo>
                  <a:lnTo>
                    <a:pt x="341" y="958"/>
                  </a:lnTo>
                  <a:lnTo>
                    <a:pt x="327" y="947"/>
                  </a:lnTo>
                  <a:lnTo>
                    <a:pt x="323" y="947"/>
                  </a:lnTo>
                  <a:lnTo>
                    <a:pt x="315" y="962"/>
                  </a:lnTo>
                  <a:lnTo>
                    <a:pt x="305" y="969"/>
                  </a:lnTo>
                  <a:lnTo>
                    <a:pt x="304" y="976"/>
                  </a:lnTo>
                  <a:lnTo>
                    <a:pt x="296" y="980"/>
                  </a:lnTo>
                  <a:lnTo>
                    <a:pt x="280" y="1006"/>
                  </a:lnTo>
                  <a:lnTo>
                    <a:pt x="277" y="1012"/>
                  </a:lnTo>
                  <a:lnTo>
                    <a:pt x="280" y="1022"/>
                  </a:lnTo>
                  <a:lnTo>
                    <a:pt x="280" y="1026"/>
                  </a:lnTo>
                  <a:lnTo>
                    <a:pt x="258" y="1038"/>
                  </a:lnTo>
                  <a:lnTo>
                    <a:pt x="258" y="1048"/>
                  </a:lnTo>
                  <a:lnTo>
                    <a:pt x="263" y="1053"/>
                  </a:lnTo>
                  <a:lnTo>
                    <a:pt x="274" y="1048"/>
                  </a:lnTo>
                  <a:lnTo>
                    <a:pt x="269" y="1064"/>
                  </a:lnTo>
                  <a:lnTo>
                    <a:pt x="277" y="1075"/>
                  </a:lnTo>
                  <a:lnTo>
                    <a:pt x="283" y="1079"/>
                  </a:lnTo>
                  <a:lnTo>
                    <a:pt x="320" y="1052"/>
                  </a:lnTo>
                  <a:lnTo>
                    <a:pt x="342" y="1042"/>
                  </a:lnTo>
                  <a:lnTo>
                    <a:pt x="347" y="1036"/>
                  </a:lnTo>
                  <a:lnTo>
                    <a:pt x="352" y="1038"/>
                  </a:lnTo>
                  <a:lnTo>
                    <a:pt x="348" y="1044"/>
                  </a:lnTo>
                  <a:lnTo>
                    <a:pt x="335" y="1052"/>
                  </a:lnTo>
                  <a:lnTo>
                    <a:pt x="327" y="1053"/>
                  </a:lnTo>
                  <a:lnTo>
                    <a:pt x="316" y="1060"/>
                  </a:lnTo>
                  <a:lnTo>
                    <a:pt x="307" y="1068"/>
                  </a:lnTo>
                  <a:lnTo>
                    <a:pt x="314" y="1075"/>
                  </a:lnTo>
                  <a:lnTo>
                    <a:pt x="312" y="1079"/>
                  </a:lnTo>
                  <a:lnTo>
                    <a:pt x="295" y="1086"/>
                  </a:lnTo>
                  <a:lnTo>
                    <a:pt x="285" y="1086"/>
                  </a:lnTo>
                  <a:lnTo>
                    <a:pt x="282" y="1090"/>
                  </a:lnTo>
                  <a:lnTo>
                    <a:pt x="284" y="1096"/>
                  </a:lnTo>
                  <a:lnTo>
                    <a:pt x="280" y="1097"/>
                  </a:lnTo>
                  <a:lnTo>
                    <a:pt x="271" y="1096"/>
                  </a:lnTo>
                  <a:lnTo>
                    <a:pt x="271" y="1086"/>
                  </a:lnTo>
                  <a:lnTo>
                    <a:pt x="263" y="1071"/>
                  </a:lnTo>
                  <a:lnTo>
                    <a:pt x="258" y="1066"/>
                  </a:lnTo>
                  <a:lnTo>
                    <a:pt x="253" y="1066"/>
                  </a:lnTo>
                  <a:lnTo>
                    <a:pt x="250" y="1073"/>
                  </a:lnTo>
                  <a:lnTo>
                    <a:pt x="242" y="1074"/>
                  </a:lnTo>
                  <a:lnTo>
                    <a:pt x="236" y="1080"/>
                  </a:lnTo>
                  <a:lnTo>
                    <a:pt x="235" y="1087"/>
                  </a:lnTo>
                  <a:lnTo>
                    <a:pt x="241" y="1092"/>
                  </a:lnTo>
                  <a:lnTo>
                    <a:pt x="242" y="1097"/>
                  </a:lnTo>
                  <a:lnTo>
                    <a:pt x="231" y="1103"/>
                  </a:lnTo>
                  <a:lnTo>
                    <a:pt x="228" y="1097"/>
                  </a:lnTo>
                  <a:lnTo>
                    <a:pt x="228" y="1089"/>
                  </a:lnTo>
                  <a:lnTo>
                    <a:pt x="225" y="1082"/>
                  </a:lnTo>
                  <a:lnTo>
                    <a:pt x="198" y="1093"/>
                  </a:lnTo>
                  <a:lnTo>
                    <a:pt x="194" y="1098"/>
                  </a:lnTo>
                  <a:lnTo>
                    <a:pt x="190" y="1109"/>
                  </a:lnTo>
                  <a:lnTo>
                    <a:pt x="183" y="1108"/>
                  </a:lnTo>
                  <a:lnTo>
                    <a:pt x="185" y="1116"/>
                  </a:lnTo>
                  <a:lnTo>
                    <a:pt x="183" y="1119"/>
                  </a:lnTo>
                  <a:lnTo>
                    <a:pt x="175" y="1120"/>
                  </a:lnTo>
                  <a:lnTo>
                    <a:pt x="175" y="1117"/>
                  </a:lnTo>
                  <a:lnTo>
                    <a:pt x="174" y="1112"/>
                  </a:lnTo>
                  <a:lnTo>
                    <a:pt x="169" y="1113"/>
                  </a:lnTo>
                  <a:lnTo>
                    <a:pt x="166" y="1117"/>
                  </a:lnTo>
                  <a:lnTo>
                    <a:pt x="167" y="1122"/>
                  </a:lnTo>
                  <a:lnTo>
                    <a:pt x="166" y="1124"/>
                  </a:lnTo>
                  <a:lnTo>
                    <a:pt x="156" y="1124"/>
                  </a:lnTo>
                  <a:lnTo>
                    <a:pt x="143" y="1132"/>
                  </a:lnTo>
                  <a:lnTo>
                    <a:pt x="140" y="1145"/>
                  </a:lnTo>
                  <a:lnTo>
                    <a:pt x="135" y="1156"/>
                  </a:lnTo>
                  <a:lnTo>
                    <a:pt x="128" y="1151"/>
                  </a:lnTo>
                  <a:lnTo>
                    <a:pt x="118" y="1150"/>
                  </a:lnTo>
                  <a:lnTo>
                    <a:pt x="110" y="1157"/>
                  </a:lnTo>
                  <a:lnTo>
                    <a:pt x="107" y="1163"/>
                  </a:lnTo>
                  <a:lnTo>
                    <a:pt x="117" y="1171"/>
                  </a:lnTo>
                  <a:lnTo>
                    <a:pt x="111" y="1177"/>
                  </a:lnTo>
                  <a:lnTo>
                    <a:pt x="121" y="1178"/>
                  </a:lnTo>
                  <a:lnTo>
                    <a:pt x="132" y="1176"/>
                  </a:lnTo>
                  <a:lnTo>
                    <a:pt x="137" y="1182"/>
                  </a:lnTo>
                  <a:lnTo>
                    <a:pt x="142" y="1184"/>
                  </a:lnTo>
                  <a:lnTo>
                    <a:pt x="135" y="1193"/>
                  </a:lnTo>
                  <a:lnTo>
                    <a:pt x="138" y="1199"/>
                  </a:lnTo>
                  <a:lnTo>
                    <a:pt x="131" y="1195"/>
                  </a:lnTo>
                  <a:lnTo>
                    <a:pt x="122" y="1195"/>
                  </a:lnTo>
                  <a:lnTo>
                    <a:pt x="99" y="1192"/>
                  </a:lnTo>
                  <a:lnTo>
                    <a:pt x="91" y="1193"/>
                  </a:lnTo>
                  <a:lnTo>
                    <a:pt x="86" y="1197"/>
                  </a:lnTo>
                  <a:lnTo>
                    <a:pt x="80" y="1195"/>
                  </a:lnTo>
                  <a:lnTo>
                    <a:pt x="74" y="1200"/>
                  </a:lnTo>
                  <a:lnTo>
                    <a:pt x="75" y="1203"/>
                  </a:lnTo>
                  <a:lnTo>
                    <a:pt x="81" y="1205"/>
                  </a:lnTo>
                  <a:lnTo>
                    <a:pt x="75" y="1208"/>
                  </a:lnTo>
                  <a:lnTo>
                    <a:pt x="75" y="1214"/>
                  </a:lnTo>
                  <a:lnTo>
                    <a:pt x="83" y="1213"/>
                  </a:lnTo>
                  <a:lnTo>
                    <a:pt x="89" y="1210"/>
                  </a:lnTo>
                  <a:lnTo>
                    <a:pt x="81" y="1220"/>
                  </a:lnTo>
                  <a:lnTo>
                    <a:pt x="81" y="1227"/>
                  </a:lnTo>
                  <a:lnTo>
                    <a:pt x="86" y="1243"/>
                  </a:lnTo>
                  <a:lnTo>
                    <a:pt x="83" y="1245"/>
                  </a:lnTo>
                  <a:lnTo>
                    <a:pt x="78" y="1230"/>
                  </a:lnTo>
                  <a:lnTo>
                    <a:pt x="74" y="1224"/>
                  </a:lnTo>
                  <a:lnTo>
                    <a:pt x="64" y="1230"/>
                  </a:lnTo>
                  <a:lnTo>
                    <a:pt x="59" y="1238"/>
                  </a:lnTo>
                  <a:lnTo>
                    <a:pt x="56" y="1248"/>
                  </a:lnTo>
                  <a:lnTo>
                    <a:pt x="61" y="1253"/>
                  </a:lnTo>
                  <a:lnTo>
                    <a:pt x="62" y="1259"/>
                  </a:lnTo>
                  <a:lnTo>
                    <a:pt x="53" y="1253"/>
                  </a:lnTo>
                  <a:lnTo>
                    <a:pt x="50" y="1246"/>
                  </a:lnTo>
                  <a:lnTo>
                    <a:pt x="41" y="1248"/>
                  </a:lnTo>
                  <a:lnTo>
                    <a:pt x="27" y="1248"/>
                  </a:lnTo>
                  <a:lnTo>
                    <a:pt x="27" y="1254"/>
                  </a:lnTo>
                  <a:lnTo>
                    <a:pt x="29" y="1259"/>
                  </a:lnTo>
                  <a:lnTo>
                    <a:pt x="13" y="1247"/>
                  </a:lnTo>
                  <a:lnTo>
                    <a:pt x="9" y="1251"/>
                  </a:lnTo>
                  <a:lnTo>
                    <a:pt x="15" y="1265"/>
                  </a:lnTo>
                  <a:lnTo>
                    <a:pt x="11" y="1272"/>
                  </a:lnTo>
                  <a:lnTo>
                    <a:pt x="13" y="1274"/>
                  </a:lnTo>
                  <a:lnTo>
                    <a:pt x="41" y="1274"/>
                  </a:lnTo>
                  <a:lnTo>
                    <a:pt x="67" y="1268"/>
                  </a:lnTo>
                  <a:lnTo>
                    <a:pt x="51" y="1275"/>
                  </a:lnTo>
                  <a:lnTo>
                    <a:pt x="53" y="1279"/>
                  </a:lnTo>
                  <a:lnTo>
                    <a:pt x="65" y="1279"/>
                  </a:lnTo>
                  <a:lnTo>
                    <a:pt x="74" y="1275"/>
                  </a:lnTo>
                  <a:lnTo>
                    <a:pt x="77" y="1278"/>
                  </a:lnTo>
                  <a:lnTo>
                    <a:pt x="67" y="1284"/>
                  </a:lnTo>
                  <a:lnTo>
                    <a:pt x="52" y="1286"/>
                  </a:lnTo>
                  <a:lnTo>
                    <a:pt x="36" y="1286"/>
                  </a:lnTo>
                  <a:lnTo>
                    <a:pt x="30" y="1281"/>
                  </a:lnTo>
                  <a:lnTo>
                    <a:pt x="24" y="1281"/>
                  </a:lnTo>
                  <a:lnTo>
                    <a:pt x="13" y="1291"/>
                  </a:lnTo>
                  <a:lnTo>
                    <a:pt x="11" y="1296"/>
                  </a:lnTo>
                  <a:lnTo>
                    <a:pt x="4" y="1295"/>
                  </a:lnTo>
                  <a:lnTo>
                    <a:pt x="2" y="1297"/>
                  </a:lnTo>
                  <a:lnTo>
                    <a:pt x="0" y="1305"/>
                  </a:lnTo>
                  <a:lnTo>
                    <a:pt x="16" y="1310"/>
                  </a:lnTo>
                  <a:lnTo>
                    <a:pt x="15" y="1316"/>
                  </a:lnTo>
                  <a:lnTo>
                    <a:pt x="15" y="1322"/>
                  </a:lnTo>
                  <a:lnTo>
                    <a:pt x="10" y="1327"/>
                  </a:lnTo>
                  <a:lnTo>
                    <a:pt x="3" y="1335"/>
                  </a:lnTo>
                  <a:lnTo>
                    <a:pt x="5" y="1343"/>
                  </a:lnTo>
                  <a:lnTo>
                    <a:pt x="3" y="1346"/>
                  </a:lnTo>
                  <a:lnTo>
                    <a:pt x="3" y="1354"/>
                  </a:lnTo>
                  <a:lnTo>
                    <a:pt x="7" y="1358"/>
                  </a:lnTo>
                  <a:lnTo>
                    <a:pt x="7" y="1365"/>
                  </a:lnTo>
                  <a:lnTo>
                    <a:pt x="22" y="1367"/>
                  </a:lnTo>
                  <a:lnTo>
                    <a:pt x="53" y="1356"/>
                  </a:lnTo>
                  <a:lnTo>
                    <a:pt x="59" y="1360"/>
                  </a:lnTo>
                  <a:lnTo>
                    <a:pt x="72" y="1360"/>
                  </a:lnTo>
                  <a:lnTo>
                    <a:pt x="74" y="1349"/>
                  </a:lnTo>
                  <a:lnTo>
                    <a:pt x="83" y="1333"/>
                  </a:lnTo>
                  <a:lnTo>
                    <a:pt x="85" y="1343"/>
                  </a:lnTo>
                  <a:lnTo>
                    <a:pt x="81" y="1356"/>
                  </a:lnTo>
                  <a:lnTo>
                    <a:pt x="88" y="1359"/>
                  </a:lnTo>
                  <a:lnTo>
                    <a:pt x="99" y="1359"/>
                  </a:lnTo>
                  <a:lnTo>
                    <a:pt x="106" y="1356"/>
                  </a:lnTo>
                  <a:lnTo>
                    <a:pt x="111" y="1360"/>
                  </a:lnTo>
                  <a:lnTo>
                    <a:pt x="122" y="1348"/>
                  </a:lnTo>
                  <a:lnTo>
                    <a:pt x="126" y="1324"/>
                  </a:lnTo>
                  <a:lnTo>
                    <a:pt x="138" y="1317"/>
                  </a:lnTo>
                  <a:lnTo>
                    <a:pt x="139" y="1322"/>
                  </a:lnTo>
                  <a:lnTo>
                    <a:pt x="131" y="1338"/>
                  </a:lnTo>
                  <a:lnTo>
                    <a:pt x="129" y="1349"/>
                  </a:lnTo>
                  <a:lnTo>
                    <a:pt x="127" y="1354"/>
                  </a:lnTo>
                  <a:lnTo>
                    <a:pt x="133" y="1353"/>
                  </a:lnTo>
                  <a:lnTo>
                    <a:pt x="140" y="1349"/>
                  </a:lnTo>
                  <a:lnTo>
                    <a:pt x="145" y="1351"/>
                  </a:lnTo>
                  <a:lnTo>
                    <a:pt x="131" y="1362"/>
                  </a:lnTo>
                  <a:lnTo>
                    <a:pt x="113" y="1369"/>
                  </a:lnTo>
                  <a:lnTo>
                    <a:pt x="111" y="1378"/>
                  </a:lnTo>
                  <a:lnTo>
                    <a:pt x="118" y="1385"/>
                  </a:lnTo>
                  <a:lnTo>
                    <a:pt x="105" y="1393"/>
                  </a:lnTo>
                  <a:lnTo>
                    <a:pt x="105" y="1383"/>
                  </a:lnTo>
                  <a:lnTo>
                    <a:pt x="101" y="1376"/>
                  </a:lnTo>
                  <a:lnTo>
                    <a:pt x="91" y="1369"/>
                  </a:lnTo>
                  <a:lnTo>
                    <a:pt x="81" y="1369"/>
                  </a:lnTo>
                  <a:lnTo>
                    <a:pt x="68" y="1372"/>
                  </a:lnTo>
                  <a:lnTo>
                    <a:pt x="57" y="1370"/>
                  </a:lnTo>
                  <a:lnTo>
                    <a:pt x="47" y="1371"/>
                  </a:lnTo>
                  <a:lnTo>
                    <a:pt x="37" y="1370"/>
                  </a:lnTo>
                  <a:lnTo>
                    <a:pt x="29" y="1378"/>
                  </a:lnTo>
                  <a:lnTo>
                    <a:pt x="10" y="1373"/>
                  </a:lnTo>
                  <a:lnTo>
                    <a:pt x="5" y="1386"/>
                  </a:lnTo>
                  <a:lnTo>
                    <a:pt x="4" y="1397"/>
                  </a:lnTo>
                  <a:lnTo>
                    <a:pt x="14" y="1397"/>
                  </a:lnTo>
                  <a:lnTo>
                    <a:pt x="18" y="1396"/>
                  </a:lnTo>
                  <a:lnTo>
                    <a:pt x="18" y="1410"/>
                  </a:lnTo>
                  <a:lnTo>
                    <a:pt x="9" y="1407"/>
                  </a:lnTo>
                  <a:lnTo>
                    <a:pt x="3" y="1401"/>
                  </a:lnTo>
                  <a:lnTo>
                    <a:pt x="2" y="1403"/>
                  </a:lnTo>
                  <a:lnTo>
                    <a:pt x="0" y="1403"/>
                  </a:lnTo>
                  <a:lnTo>
                    <a:pt x="0" y="1407"/>
                  </a:lnTo>
                  <a:lnTo>
                    <a:pt x="10" y="1425"/>
                  </a:lnTo>
                  <a:lnTo>
                    <a:pt x="16" y="1426"/>
                  </a:lnTo>
                  <a:lnTo>
                    <a:pt x="30" y="1418"/>
                  </a:lnTo>
                  <a:lnTo>
                    <a:pt x="38" y="1415"/>
                  </a:lnTo>
                  <a:lnTo>
                    <a:pt x="25" y="1429"/>
                  </a:lnTo>
                  <a:lnTo>
                    <a:pt x="20" y="1436"/>
                  </a:lnTo>
                  <a:lnTo>
                    <a:pt x="24" y="1440"/>
                  </a:lnTo>
                  <a:lnTo>
                    <a:pt x="14" y="1446"/>
                  </a:lnTo>
                  <a:lnTo>
                    <a:pt x="9" y="1452"/>
                  </a:lnTo>
                  <a:lnTo>
                    <a:pt x="10" y="1461"/>
                  </a:lnTo>
                  <a:lnTo>
                    <a:pt x="15" y="1466"/>
                  </a:lnTo>
                  <a:lnTo>
                    <a:pt x="18" y="1472"/>
                  </a:lnTo>
                  <a:lnTo>
                    <a:pt x="24" y="1467"/>
                  </a:lnTo>
                  <a:lnTo>
                    <a:pt x="30" y="1461"/>
                  </a:lnTo>
                  <a:lnTo>
                    <a:pt x="30" y="1469"/>
                  </a:lnTo>
                  <a:lnTo>
                    <a:pt x="38" y="1483"/>
                  </a:lnTo>
                  <a:lnTo>
                    <a:pt x="31" y="1484"/>
                  </a:lnTo>
                  <a:lnTo>
                    <a:pt x="22" y="1490"/>
                  </a:lnTo>
                  <a:lnTo>
                    <a:pt x="22" y="1495"/>
                  </a:lnTo>
                  <a:lnTo>
                    <a:pt x="27" y="1499"/>
                  </a:lnTo>
                  <a:lnTo>
                    <a:pt x="37" y="1493"/>
                  </a:lnTo>
                  <a:lnTo>
                    <a:pt x="43" y="1482"/>
                  </a:lnTo>
                  <a:lnTo>
                    <a:pt x="45" y="1469"/>
                  </a:lnTo>
                  <a:lnTo>
                    <a:pt x="53" y="1463"/>
                  </a:lnTo>
                  <a:lnTo>
                    <a:pt x="63" y="1451"/>
                  </a:lnTo>
                  <a:lnTo>
                    <a:pt x="73" y="1431"/>
                  </a:lnTo>
                  <a:lnTo>
                    <a:pt x="83" y="1423"/>
                  </a:lnTo>
                  <a:lnTo>
                    <a:pt x="88" y="1428"/>
                  </a:lnTo>
                  <a:lnTo>
                    <a:pt x="88" y="1431"/>
                  </a:lnTo>
                  <a:lnTo>
                    <a:pt x="100" y="1429"/>
                  </a:lnTo>
                  <a:lnTo>
                    <a:pt x="110" y="1430"/>
                  </a:lnTo>
                  <a:lnTo>
                    <a:pt x="94" y="1437"/>
                  </a:lnTo>
                  <a:lnTo>
                    <a:pt x="91" y="1448"/>
                  </a:lnTo>
                  <a:lnTo>
                    <a:pt x="89" y="1455"/>
                  </a:lnTo>
                  <a:lnTo>
                    <a:pt x="88" y="1443"/>
                  </a:lnTo>
                  <a:lnTo>
                    <a:pt x="83" y="1442"/>
                  </a:lnTo>
                  <a:lnTo>
                    <a:pt x="74" y="1456"/>
                  </a:lnTo>
                  <a:lnTo>
                    <a:pt x="64" y="1467"/>
                  </a:lnTo>
                  <a:lnTo>
                    <a:pt x="70" y="1472"/>
                  </a:lnTo>
                  <a:lnTo>
                    <a:pt x="70" y="1475"/>
                  </a:lnTo>
                  <a:lnTo>
                    <a:pt x="59" y="1482"/>
                  </a:lnTo>
                  <a:lnTo>
                    <a:pt x="40" y="1506"/>
                  </a:lnTo>
                  <a:lnTo>
                    <a:pt x="47" y="1511"/>
                  </a:lnTo>
                  <a:lnTo>
                    <a:pt x="67" y="1511"/>
                  </a:lnTo>
                  <a:lnTo>
                    <a:pt x="72" y="1506"/>
                  </a:lnTo>
                  <a:lnTo>
                    <a:pt x="74" y="1510"/>
                  </a:lnTo>
                  <a:lnTo>
                    <a:pt x="53" y="1518"/>
                  </a:lnTo>
                  <a:lnTo>
                    <a:pt x="48" y="1525"/>
                  </a:lnTo>
                  <a:lnTo>
                    <a:pt x="47" y="1528"/>
                  </a:lnTo>
                  <a:lnTo>
                    <a:pt x="37" y="1528"/>
                  </a:lnTo>
                  <a:lnTo>
                    <a:pt x="32" y="1531"/>
                  </a:lnTo>
                  <a:lnTo>
                    <a:pt x="26" y="1528"/>
                  </a:lnTo>
                  <a:lnTo>
                    <a:pt x="18" y="1539"/>
                  </a:lnTo>
                  <a:lnTo>
                    <a:pt x="13" y="1549"/>
                  </a:lnTo>
                  <a:lnTo>
                    <a:pt x="13" y="1558"/>
                  </a:lnTo>
                  <a:lnTo>
                    <a:pt x="16" y="1560"/>
                  </a:lnTo>
                  <a:lnTo>
                    <a:pt x="18" y="1564"/>
                  </a:lnTo>
                  <a:lnTo>
                    <a:pt x="26" y="1563"/>
                  </a:lnTo>
                  <a:lnTo>
                    <a:pt x="30" y="1554"/>
                  </a:lnTo>
                  <a:lnTo>
                    <a:pt x="32" y="1563"/>
                  </a:lnTo>
                  <a:lnTo>
                    <a:pt x="40" y="1563"/>
                  </a:lnTo>
                  <a:lnTo>
                    <a:pt x="42" y="1556"/>
                  </a:lnTo>
                  <a:lnTo>
                    <a:pt x="41" y="1550"/>
                  </a:lnTo>
                  <a:lnTo>
                    <a:pt x="48" y="1555"/>
                  </a:lnTo>
                  <a:lnTo>
                    <a:pt x="63" y="1547"/>
                  </a:lnTo>
                  <a:lnTo>
                    <a:pt x="68" y="1541"/>
                  </a:lnTo>
                  <a:lnTo>
                    <a:pt x="73" y="1544"/>
                  </a:lnTo>
                  <a:lnTo>
                    <a:pt x="58" y="1561"/>
                  </a:lnTo>
                  <a:lnTo>
                    <a:pt x="64" y="1561"/>
                  </a:lnTo>
                  <a:lnTo>
                    <a:pt x="64" y="1571"/>
                  </a:lnTo>
                  <a:lnTo>
                    <a:pt x="58" y="1580"/>
                  </a:lnTo>
                  <a:lnTo>
                    <a:pt x="56" y="1587"/>
                  </a:lnTo>
                  <a:lnTo>
                    <a:pt x="50" y="1593"/>
                  </a:lnTo>
                  <a:lnTo>
                    <a:pt x="51" y="1599"/>
                  </a:lnTo>
                  <a:lnTo>
                    <a:pt x="51" y="1604"/>
                  </a:lnTo>
                  <a:lnTo>
                    <a:pt x="45" y="1603"/>
                  </a:lnTo>
                  <a:lnTo>
                    <a:pt x="40" y="1606"/>
                  </a:lnTo>
                  <a:lnTo>
                    <a:pt x="36" y="1598"/>
                  </a:lnTo>
                  <a:lnTo>
                    <a:pt x="32" y="1598"/>
                  </a:lnTo>
                  <a:lnTo>
                    <a:pt x="25" y="1630"/>
                  </a:lnTo>
                  <a:lnTo>
                    <a:pt x="38" y="1647"/>
                  </a:lnTo>
                  <a:lnTo>
                    <a:pt x="59" y="1666"/>
                  </a:lnTo>
                  <a:lnTo>
                    <a:pt x="74" y="1674"/>
                  </a:lnTo>
                  <a:lnTo>
                    <a:pt x="85" y="1677"/>
                  </a:lnTo>
                  <a:lnTo>
                    <a:pt x="92" y="1665"/>
                  </a:lnTo>
                  <a:lnTo>
                    <a:pt x="92" y="1682"/>
                  </a:lnTo>
                  <a:lnTo>
                    <a:pt x="90" y="1694"/>
                  </a:lnTo>
                  <a:lnTo>
                    <a:pt x="96" y="1689"/>
                  </a:lnTo>
                  <a:lnTo>
                    <a:pt x="106" y="1695"/>
                  </a:lnTo>
                  <a:lnTo>
                    <a:pt x="110" y="1685"/>
                  </a:lnTo>
                  <a:lnTo>
                    <a:pt x="124" y="1687"/>
                  </a:lnTo>
                  <a:lnTo>
                    <a:pt x="117" y="1695"/>
                  </a:lnTo>
                  <a:lnTo>
                    <a:pt x="134" y="1701"/>
                  </a:lnTo>
                  <a:lnTo>
                    <a:pt x="145" y="1697"/>
                  </a:lnTo>
                  <a:lnTo>
                    <a:pt x="158" y="1687"/>
                  </a:lnTo>
                  <a:lnTo>
                    <a:pt x="163" y="1673"/>
                  </a:lnTo>
                  <a:lnTo>
                    <a:pt x="170" y="1684"/>
                  </a:lnTo>
                  <a:lnTo>
                    <a:pt x="190" y="1671"/>
                  </a:lnTo>
                  <a:lnTo>
                    <a:pt x="210" y="1644"/>
                  </a:lnTo>
                  <a:lnTo>
                    <a:pt x="221" y="1638"/>
                  </a:lnTo>
                  <a:lnTo>
                    <a:pt x="225" y="1627"/>
                  </a:lnTo>
                  <a:lnTo>
                    <a:pt x="231" y="1622"/>
                  </a:lnTo>
                  <a:lnTo>
                    <a:pt x="234" y="1615"/>
                  </a:lnTo>
                  <a:lnTo>
                    <a:pt x="251" y="1597"/>
                  </a:lnTo>
                  <a:lnTo>
                    <a:pt x="249" y="1590"/>
                  </a:lnTo>
                  <a:lnTo>
                    <a:pt x="261" y="1597"/>
                  </a:lnTo>
                  <a:lnTo>
                    <a:pt x="274" y="1597"/>
                  </a:lnTo>
                  <a:lnTo>
                    <a:pt x="282" y="1593"/>
                  </a:lnTo>
                  <a:lnTo>
                    <a:pt x="285" y="1581"/>
                  </a:lnTo>
                  <a:lnTo>
                    <a:pt x="287" y="1574"/>
                  </a:lnTo>
                  <a:lnTo>
                    <a:pt x="294" y="1566"/>
                  </a:lnTo>
                  <a:lnTo>
                    <a:pt x="293" y="1556"/>
                  </a:lnTo>
                  <a:lnTo>
                    <a:pt x="287" y="1549"/>
                  </a:lnTo>
                  <a:lnTo>
                    <a:pt x="283" y="1541"/>
                  </a:lnTo>
                  <a:lnTo>
                    <a:pt x="285" y="1538"/>
                  </a:lnTo>
                  <a:lnTo>
                    <a:pt x="287" y="1533"/>
                  </a:lnTo>
                  <a:lnTo>
                    <a:pt x="284" y="1522"/>
                  </a:lnTo>
                  <a:lnTo>
                    <a:pt x="289" y="1526"/>
                  </a:lnTo>
                  <a:lnTo>
                    <a:pt x="293" y="1533"/>
                  </a:lnTo>
                  <a:lnTo>
                    <a:pt x="293" y="1541"/>
                  </a:lnTo>
                  <a:lnTo>
                    <a:pt x="299" y="1539"/>
                  </a:lnTo>
                  <a:lnTo>
                    <a:pt x="300" y="1533"/>
                  </a:lnTo>
                  <a:lnTo>
                    <a:pt x="295" y="1525"/>
                  </a:lnTo>
                  <a:lnTo>
                    <a:pt x="294" y="1509"/>
                  </a:lnTo>
                  <a:lnTo>
                    <a:pt x="296" y="1505"/>
                  </a:lnTo>
                  <a:lnTo>
                    <a:pt x="299" y="1506"/>
                  </a:lnTo>
                  <a:lnTo>
                    <a:pt x="305" y="1502"/>
                  </a:lnTo>
                  <a:lnTo>
                    <a:pt x="310" y="1505"/>
                  </a:lnTo>
                  <a:lnTo>
                    <a:pt x="310" y="1512"/>
                  </a:lnTo>
                  <a:lnTo>
                    <a:pt x="303" y="1516"/>
                  </a:lnTo>
                  <a:lnTo>
                    <a:pt x="303" y="1522"/>
                  </a:lnTo>
                  <a:lnTo>
                    <a:pt x="305" y="1533"/>
                  </a:lnTo>
                  <a:lnTo>
                    <a:pt x="307" y="1563"/>
                  </a:lnTo>
                  <a:lnTo>
                    <a:pt x="310" y="1574"/>
                  </a:lnTo>
                  <a:lnTo>
                    <a:pt x="317" y="1572"/>
                  </a:lnTo>
                  <a:lnTo>
                    <a:pt x="327" y="1581"/>
                  </a:lnTo>
                  <a:lnTo>
                    <a:pt x="333" y="1580"/>
                  </a:lnTo>
                  <a:lnTo>
                    <a:pt x="337" y="1587"/>
                  </a:lnTo>
                  <a:lnTo>
                    <a:pt x="339" y="1592"/>
                  </a:lnTo>
                  <a:lnTo>
                    <a:pt x="339" y="1614"/>
                  </a:lnTo>
                  <a:lnTo>
                    <a:pt x="343" y="1601"/>
                  </a:lnTo>
                  <a:lnTo>
                    <a:pt x="347" y="1609"/>
                  </a:lnTo>
                  <a:lnTo>
                    <a:pt x="355" y="1603"/>
                  </a:lnTo>
                  <a:lnTo>
                    <a:pt x="363" y="1566"/>
                  </a:lnTo>
                  <a:lnTo>
                    <a:pt x="359" y="1554"/>
                  </a:lnTo>
                  <a:lnTo>
                    <a:pt x="358" y="1537"/>
                  </a:lnTo>
                  <a:lnTo>
                    <a:pt x="370" y="1516"/>
                  </a:lnTo>
                  <a:lnTo>
                    <a:pt x="370" y="1502"/>
                  </a:lnTo>
                  <a:lnTo>
                    <a:pt x="397" y="1491"/>
                  </a:lnTo>
                  <a:lnTo>
                    <a:pt x="403" y="1480"/>
                  </a:lnTo>
                  <a:lnTo>
                    <a:pt x="405" y="1466"/>
                  </a:lnTo>
                  <a:lnTo>
                    <a:pt x="401" y="1457"/>
                  </a:lnTo>
                  <a:lnTo>
                    <a:pt x="408" y="1428"/>
                  </a:lnTo>
                  <a:lnTo>
                    <a:pt x="400" y="1394"/>
                  </a:lnTo>
                  <a:lnTo>
                    <a:pt x="390" y="1382"/>
                  </a:lnTo>
                  <a:lnTo>
                    <a:pt x="392" y="1375"/>
                  </a:lnTo>
                  <a:lnTo>
                    <a:pt x="407" y="1369"/>
                  </a:lnTo>
                  <a:lnTo>
                    <a:pt x="417" y="1358"/>
                  </a:lnTo>
                  <a:lnTo>
                    <a:pt x="423" y="1339"/>
                  </a:lnTo>
                  <a:lnTo>
                    <a:pt x="420" y="1318"/>
                  </a:lnTo>
                  <a:lnTo>
                    <a:pt x="400" y="1303"/>
                  </a:lnTo>
                  <a:lnTo>
                    <a:pt x="391" y="1287"/>
                  </a:lnTo>
                  <a:lnTo>
                    <a:pt x="390" y="1267"/>
                  </a:lnTo>
                  <a:lnTo>
                    <a:pt x="391" y="1225"/>
                  </a:lnTo>
                  <a:lnTo>
                    <a:pt x="386" y="1210"/>
                  </a:lnTo>
                  <a:lnTo>
                    <a:pt x="384" y="1206"/>
                  </a:lnTo>
                  <a:lnTo>
                    <a:pt x="384" y="1194"/>
                  </a:lnTo>
                  <a:lnTo>
                    <a:pt x="386" y="1186"/>
                  </a:lnTo>
                  <a:lnTo>
                    <a:pt x="386" y="1166"/>
                  </a:lnTo>
                  <a:lnTo>
                    <a:pt x="390" y="1156"/>
                  </a:lnTo>
                  <a:lnTo>
                    <a:pt x="391" y="1144"/>
                  </a:lnTo>
                  <a:lnTo>
                    <a:pt x="397" y="1134"/>
                  </a:lnTo>
                  <a:lnTo>
                    <a:pt x="392" y="1129"/>
                  </a:lnTo>
                  <a:lnTo>
                    <a:pt x="386" y="1116"/>
                  </a:lnTo>
                  <a:lnTo>
                    <a:pt x="382" y="1097"/>
                  </a:lnTo>
                  <a:lnTo>
                    <a:pt x="387" y="1077"/>
                  </a:lnTo>
                  <a:lnTo>
                    <a:pt x="393" y="1063"/>
                  </a:lnTo>
                  <a:lnTo>
                    <a:pt x="418" y="1032"/>
                  </a:lnTo>
                  <a:lnTo>
                    <a:pt x="435" y="1021"/>
                  </a:lnTo>
                  <a:lnTo>
                    <a:pt x="456" y="1015"/>
                  </a:lnTo>
                  <a:lnTo>
                    <a:pt x="473" y="1018"/>
                  </a:lnTo>
                  <a:lnTo>
                    <a:pt x="488" y="1020"/>
                  </a:lnTo>
                  <a:lnTo>
                    <a:pt x="498" y="1007"/>
                  </a:lnTo>
                  <a:lnTo>
                    <a:pt x="500" y="995"/>
                  </a:lnTo>
                  <a:lnTo>
                    <a:pt x="500" y="976"/>
                  </a:lnTo>
                  <a:lnTo>
                    <a:pt x="494" y="964"/>
                  </a:lnTo>
                  <a:lnTo>
                    <a:pt x="479" y="948"/>
                  </a:lnTo>
                  <a:lnTo>
                    <a:pt x="478" y="939"/>
                  </a:lnTo>
                  <a:lnTo>
                    <a:pt x="498" y="907"/>
                  </a:lnTo>
                  <a:lnTo>
                    <a:pt x="515" y="870"/>
                  </a:lnTo>
                  <a:lnTo>
                    <a:pt x="524" y="820"/>
                  </a:lnTo>
                  <a:lnTo>
                    <a:pt x="525" y="790"/>
                  </a:lnTo>
                  <a:lnTo>
                    <a:pt x="525" y="769"/>
                  </a:lnTo>
                  <a:lnTo>
                    <a:pt x="524" y="754"/>
                  </a:lnTo>
                  <a:lnTo>
                    <a:pt x="531" y="750"/>
                  </a:lnTo>
                  <a:lnTo>
                    <a:pt x="542" y="750"/>
                  </a:lnTo>
                  <a:lnTo>
                    <a:pt x="559" y="736"/>
                  </a:lnTo>
                  <a:lnTo>
                    <a:pt x="564" y="724"/>
                  </a:lnTo>
                  <a:lnTo>
                    <a:pt x="567" y="704"/>
                  </a:lnTo>
                  <a:lnTo>
                    <a:pt x="573" y="688"/>
                  </a:lnTo>
                  <a:lnTo>
                    <a:pt x="596" y="657"/>
                  </a:lnTo>
                  <a:lnTo>
                    <a:pt x="604" y="644"/>
                  </a:lnTo>
                  <a:lnTo>
                    <a:pt x="616" y="629"/>
                  </a:lnTo>
                  <a:lnTo>
                    <a:pt x="622" y="618"/>
                  </a:lnTo>
                  <a:lnTo>
                    <a:pt x="624" y="609"/>
                  </a:lnTo>
                  <a:lnTo>
                    <a:pt x="623" y="596"/>
                  </a:lnTo>
                  <a:lnTo>
                    <a:pt x="610" y="574"/>
                  </a:lnTo>
                  <a:lnTo>
                    <a:pt x="613" y="560"/>
                  </a:lnTo>
                  <a:lnTo>
                    <a:pt x="627" y="543"/>
                  </a:lnTo>
                  <a:lnTo>
                    <a:pt x="633" y="532"/>
                  </a:lnTo>
                  <a:lnTo>
                    <a:pt x="635" y="520"/>
                  </a:lnTo>
                  <a:lnTo>
                    <a:pt x="639" y="503"/>
                  </a:lnTo>
                  <a:lnTo>
                    <a:pt x="648" y="492"/>
                  </a:lnTo>
                  <a:lnTo>
                    <a:pt x="666" y="472"/>
                  </a:lnTo>
                  <a:lnTo>
                    <a:pt x="678" y="469"/>
                  </a:lnTo>
                  <a:lnTo>
                    <a:pt x="691" y="476"/>
                  </a:lnTo>
                  <a:lnTo>
                    <a:pt x="701" y="488"/>
                  </a:lnTo>
                  <a:lnTo>
                    <a:pt x="704" y="490"/>
                  </a:lnTo>
                  <a:lnTo>
                    <a:pt x="714" y="473"/>
                  </a:lnTo>
                  <a:lnTo>
                    <a:pt x="719" y="452"/>
                  </a:lnTo>
                  <a:lnTo>
                    <a:pt x="721" y="442"/>
                  </a:lnTo>
                  <a:lnTo>
                    <a:pt x="719" y="419"/>
                  </a:lnTo>
                  <a:lnTo>
                    <a:pt x="724" y="409"/>
                  </a:lnTo>
                  <a:lnTo>
                    <a:pt x="729" y="404"/>
                  </a:lnTo>
                  <a:lnTo>
                    <a:pt x="739" y="403"/>
                  </a:lnTo>
                  <a:lnTo>
                    <a:pt x="769" y="407"/>
                  </a:lnTo>
                  <a:lnTo>
                    <a:pt x="812" y="423"/>
                  </a:lnTo>
                  <a:lnTo>
                    <a:pt x="821" y="420"/>
                  </a:lnTo>
                  <a:lnTo>
                    <a:pt x="828" y="412"/>
                  </a:lnTo>
                  <a:lnTo>
                    <a:pt x="819" y="403"/>
                  </a:lnTo>
                  <a:lnTo>
                    <a:pt x="817" y="392"/>
                  </a:lnTo>
                  <a:lnTo>
                    <a:pt x="823" y="382"/>
                  </a:lnTo>
                  <a:lnTo>
                    <a:pt x="827" y="366"/>
                  </a:lnTo>
                  <a:lnTo>
                    <a:pt x="831" y="361"/>
                  </a:lnTo>
                  <a:lnTo>
                    <a:pt x="833" y="352"/>
                  </a:lnTo>
                  <a:lnTo>
                    <a:pt x="832" y="342"/>
                  </a:lnTo>
                  <a:lnTo>
                    <a:pt x="827" y="336"/>
                  </a:lnTo>
                  <a:lnTo>
                    <a:pt x="826" y="326"/>
                  </a:lnTo>
                  <a:lnTo>
                    <a:pt x="831" y="323"/>
                  </a:lnTo>
                  <a:lnTo>
                    <a:pt x="854" y="323"/>
                  </a:lnTo>
                  <a:lnTo>
                    <a:pt x="857" y="316"/>
                  </a:lnTo>
                  <a:lnTo>
                    <a:pt x="865" y="313"/>
                  </a:lnTo>
                  <a:lnTo>
                    <a:pt x="874" y="317"/>
                  </a:lnTo>
                  <a:lnTo>
                    <a:pt x="882" y="313"/>
                  </a:lnTo>
                  <a:lnTo>
                    <a:pt x="880" y="302"/>
                  </a:lnTo>
                  <a:lnTo>
                    <a:pt x="879" y="290"/>
                  </a:lnTo>
                  <a:lnTo>
                    <a:pt x="891" y="283"/>
                  </a:lnTo>
                  <a:lnTo>
                    <a:pt x="906" y="289"/>
                  </a:lnTo>
                  <a:lnTo>
                    <a:pt x="917" y="300"/>
                  </a:lnTo>
                  <a:lnTo>
                    <a:pt x="947" y="344"/>
                  </a:lnTo>
                  <a:lnTo>
                    <a:pt x="952" y="363"/>
                  </a:lnTo>
                  <a:lnTo>
                    <a:pt x="957" y="371"/>
                  </a:lnTo>
                  <a:lnTo>
                    <a:pt x="983" y="375"/>
                  </a:lnTo>
                  <a:lnTo>
                    <a:pt x="998" y="383"/>
                  </a:lnTo>
                  <a:lnTo>
                    <a:pt x="1010" y="382"/>
                  </a:lnTo>
                  <a:lnTo>
                    <a:pt x="1025" y="374"/>
                  </a:lnTo>
                  <a:lnTo>
                    <a:pt x="1042" y="353"/>
                  </a:lnTo>
                  <a:lnTo>
                    <a:pt x="1052" y="360"/>
                  </a:lnTo>
                  <a:lnTo>
                    <a:pt x="1061" y="374"/>
                  </a:lnTo>
                  <a:lnTo>
                    <a:pt x="1064" y="382"/>
                  </a:lnTo>
                  <a:lnTo>
                    <a:pt x="1074" y="385"/>
                  </a:lnTo>
                  <a:lnTo>
                    <a:pt x="1090" y="377"/>
                  </a:lnTo>
                  <a:lnTo>
                    <a:pt x="1102" y="368"/>
                  </a:lnTo>
                  <a:lnTo>
                    <a:pt x="1111" y="354"/>
                  </a:lnTo>
                  <a:lnTo>
                    <a:pt x="1137" y="334"/>
                  </a:lnTo>
                  <a:lnTo>
                    <a:pt x="1139" y="322"/>
                  </a:lnTo>
                  <a:lnTo>
                    <a:pt x="1137" y="299"/>
                  </a:lnTo>
                  <a:lnTo>
                    <a:pt x="1137" y="285"/>
                  </a:lnTo>
                  <a:lnTo>
                    <a:pt x="1140" y="243"/>
                  </a:lnTo>
                  <a:lnTo>
                    <a:pt x="1154" y="212"/>
                  </a:lnTo>
                  <a:lnTo>
                    <a:pt x="1164" y="199"/>
                  </a:lnTo>
                  <a:lnTo>
                    <a:pt x="1177" y="192"/>
                  </a:lnTo>
                  <a:lnTo>
                    <a:pt x="1202" y="189"/>
                  </a:lnTo>
                  <a:lnTo>
                    <a:pt x="1240" y="172"/>
                  </a:lnTo>
                  <a:lnTo>
                    <a:pt x="1263" y="167"/>
                  </a:lnTo>
                  <a:lnTo>
                    <a:pt x="1268" y="172"/>
                  </a:lnTo>
                  <a:lnTo>
                    <a:pt x="1278" y="193"/>
                  </a:lnTo>
                  <a:lnTo>
                    <a:pt x="1289" y="202"/>
                  </a:lnTo>
                  <a:lnTo>
                    <a:pt x="1307" y="208"/>
                  </a:lnTo>
                  <a:lnTo>
                    <a:pt x="1325" y="225"/>
                  </a:lnTo>
                  <a:lnTo>
                    <a:pt x="1332" y="253"/>
                  </a:lnTo>
                  <a:lnTo>
                    <a:pt x="1333" y="269"/>
                  </a:lnTo>
                  <a:lnTo>
                    <a:pt x="1314" y="294"/>
                  </a:lnTo>
                  <a:lnTo>
                    <a:pt x="1310" y="306"/>
                  </a:lnTo>
                  <a:lnTo>
                    <a:pt x="1311" y="317"/>
                  </a:lnTo>
                  <a:lnTo>
                    <a:pt x="1321" y="325"/>
                  </a:lnTo>
                  <a:lnTo>
                    <a:pt x="1323" y="323"/>
                  </a:lnTo>
                  <a:lnTo>
                    <a:pt x="1332" y="315"/>
                  </a:lnTo>
                  <a:lnTo>
                    <a:pt x="1333" y="311"/>
                  </a:lnTo>
                  <a:lnTo>
                    <a:pt x="1334" y="300"/>
                  </a:lnTo>
                  <a:lnTo>
                    <a:pt x="1337" y="295"/>
                  </a:lnTo>
                  <a:lnTo>
                    <a:pt x="1369" y="275"/>
                  </a:lnTo>
                  <a:lnTo>
                    <a:pt x="1375" y="269"/>
                  </a:lnTo>
                  <a:lnTo>
                    <a:pt x="1381" y="239"/>
                  </a:lnTo>
                  <a:lnTo>
                    <a:pt x="1403" y="252"/>
                  </a:lnTo>
                  <a:lnTo>
                    <a:pt x="1416" y="250"/>
                  </a:lnTo>
                  <a:lnTo>
                    <a:pt x="1418" y="243"/>
                  </a:lnTo>
                  <a:lnTo>
                    <a:pt x="1422" y="231"/>
                  </a:lnTo>
                  <a:lnTo>
                    <a:pt x="1422" y="220"/>
                  </a:lnTo>
                  <a:lnTo>
                    <a:pt x="1419" y="2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221"/>
            <p:cNvSpPr>
              <a:spLocks noChangeAspect="1"/>
            </p:cNvSpPr>
            <p:nvPr/>
          </p:nvSpPr>
          <p:spPr bwMode="gray">
            <a:xfrm>
              <a:off x="4952206" y="2013297"/>
              <a:ext cx="227013" cy="520700"/>
            </a:xfrm>
            <a:custGeom>
              <a:avLst/>
              <a:gdLst/>
              <a:ahLst/>
              <a:cxnLst>
                <a:cxn ang="0">
                  <a:pos x="13" y="1339"/>
                </a:cxn>
                <a:cxn ang="0">
                  <a:pos x="27" y="1349"/>
                </a:cxn>
                <a:cxn ang="0">
                  <a:pos x="43" y="1396"/>
                </a:cxn>
                <a:cxn ang="0">
                  <a:pos x="56" y="1468"/>
                </a:cxn>
                <a:cxn ang="0">
                  <a:pos x="92" y="1538"/>
                </a:cxn>
                <a:cxn ang="0">
                  <a:pos x="91" y="1593"/>
                </a:cxn>
                <a:cxn ang="0">
                  <a:pos x="107" y="1636"/>
                </a:cxn>
                <a:cxn ang="0">
                  <a:pos x="169" y="1598"/>
                </a:cxn>
                <a:cxn ang="0">
                  <a:pos x="227" y="1564"/>
                </a:cxn>
                <a:cxn ang="0">
                  <a:pos x="286" y="1484"/>
                </a:cxn>
                <a:cxn ang="0">
                  <a:pos x="300" y="1407"/>
                </a:cxn>
                <a:cxn ang="0">
                  <a:pos x="301" y="1378"/>
                </a:cxn>
                <a:cxn ang="0">
                  <a:pos x="288" y="1329"/>
                </a:cxn>
                <a:cxn ang="0">
                  <a:pos x="276" y="1310"/>
                </a:cxn>
                <a:cxn ang="0">
                  <a:pos x="350" y="1279"/>
                </a:cxn>
                <a:cxn ang="0">
                  <a:pos x="389" y="1243"/>
                </a:cxn>
                <a:cxn ang="0">
                  <a:pos x="341" y="1241"/>
                </a:cxn>
                <a:cxn ang="0">
                  <a:pos x="290" y="1219"/>
                </a:cxn>
                <a:cxn ang="0">
                  <a:pos x="338" y="1218"/>
                </a:cxn>
                <a:cxn ang="0">
                  <a:pos x="371" y="1232"/>
                </a:cxn>
                <a:cxn ang="0">
                  <a:pos x="394" y="1138"/>
                </a:cxn>
                <a:cxn ang="0">
                  <a:pos x="352" y="1100"/>
                </a:cxn>
                <a:cxn ang="0">
                  <a:pos x="308" y="1148"/>
                </a:cxn>
                <a:cxn ang="0">
                  <a:pos x="319" y="1127"/>
                </a:cxn>
                <a:cxn ang="0">
                  <a:pos x="331" y="1060"/>
                </a:cxn>
                <a:cxn ang="0">
                  <a:pos x="344" y="979"/>
                </a:cxn>
                <a:cxn ang="0">
                  <a:pos x="340" y="879"/>
                </a:cxn>
                <a:cxn ang="0">
                  <a:pos x="370" y="850"/>
                </a:cxn>
                <a:cxn ang="0">
                  <a:pos x="393" y="840"/>
                </a:cxn>
                <a:cxn ang="0">
                  <a:pos x="410" y="809"/>
                </a:cxn>
                <a:cxn ang="0">
                  <a:pos x="449" y="764"/>
                </a:cxn>
                <a:cxn ang="0">
                  <a:pos x="503" y="735"/>
                </a:cxn>
                <a:cxn ang="0">
                  <a:pos x="555" y="664"/>
                </a:cxn>
                <a:cxn ang="0">
                  <a:pos x="572" y="639"/>
                </a:cxn>
                <a:cxn ang="0">
                  <a:pos x="551" y="594"/>
                </a:cxn>
                <a:cxn ang="0">
                  <a:pos x="569" y="527"/>
                </a:cxn>
                <a:cxn ang="0">
                  <a:pos x="593" y="503"/>
                </a:cxn>
                <a:cxn ang="0">
                  <a:pos x="614" y="493"/>
                </a:cxn>
                <a:cxn ang="0">
                  <a:pos x="628" y="460"/>
                </a:cxn>
                <a:cxn ang="0">
                  <a:pos x="661" y="473"/>
                </a:cxn>
                <a:cxn ang="0">
                  <a:pos x="712" y="449"/>
                </a:cxn>
                <a:cxn ang="0">
                  <a:pos x="687" y="296"/>
                </a:cxn>
                <a:cxn ang="0">
                  <a:pos x="683" y="186"/>
                </a:cxn>
                <a:cxn ang="0">
                  <a:pos x="528" y="5"/>
                </a:cxn>
                <a:cxn ang="0">
                  <a:pos x="502" y="29"/>
                </a:cxn>
                <a:cxn ang="0">
                  <a:pos x="490" y="97"/>
                </a:cxn>
                <a:cxn ang="0">
                  <a:pos x="390" y="119"/>
                </a:cxn>
                <a:cxn ang="0">
                  <a:pos x="335" y="149"/>
                </a:cxn>
                <a:cxn ang="0">
                  <a:pos x="279" y="251"/>
                </a:cxn>
                <a:cxn ang="0">
                  <a:pos x="242" y="364"/>
                </a:cxn>
                <a:cxn ang="0">
                  <a:pos x="194" y="446"/>
                </a:cxn>
                <a:cxn ang="0">
                  <a:pos x="163" y="641"/>
                </a:cxn>
                <a:cxn ang="0">
                  <a:pos x="104" y="697"/>
                </a:cxn>
                <a:cxn ang="0">
                  <a:pos x="66" y="811"/>
                </a:cxn>
                <a:cxn ang="0">
                  <a:pos x="55" y="886"/>
                </a:cxn>
                <a:cxn ang="0">
                  <a:pos x="86" y="1035"/>
                </a:cxn>
                <a:cxn ang="0">
                  <a:pos x="74" y="1143"/>
                </a:cxn>
                <a:cxn ang="0">
                  <a:pos x="32" y="1242"/>
                </a:cxn>
              </a:cxnLst>
              <a:rect l="0" t="0" r="r" b="b"/>
              <a:pathLst>
                <a:path w="715" h="1640">
                  <a:moveTo>
                    <a:pt x="6" y="1264"/>
                  </a:moveTo>
                  <a:lnTo>
                    <a:pt x="0" y="1276"/>
                  </a:lnTo>
                  <a:lnTo>
                    <a:pt x="0" y="1288"/>
                  </a:lnTo>
                  <a:lnTo>
                    <a:pt x="5" y="1328"/>
                  </a:lnTo>
                  <a:lnTo>
                    <a:pt x="7" y="1333"/>
                  </a:lnTo>
                  <a:lnTo>
                    <a:pt x="12" y="1335"/>
                  </a:lnTo>
                  <a:lnTo>
                    <a:pt x="13" y="1339"/>
                  </a:lnTo>
                  <a:lnTo>
                    <a:pt x="15" y="1346"/>
                  </a:lnTo>
                  <a:lnTo>
                    <a:pt x="13" y="1350"/>
                  </a:lnTo>
                  <a:lnTo>
                    <a:pt x="19" y="1343"/>
                  </a:lnTo>
                  <a:lnTo>
                    <a:pt x="21" y="1335"/>
                  </a:lnTo>
                  <a:lnTo>
                    <a:pt x="26" y="1340"/>
                  </a:lnTo>
                  <a:lnTo>
                    <a:pt x="22" y="1350"/>
                  </a:lnTo>
                  <a:lnTo>
                    <a:pt x="27" y="1349"/>
                  </a:lnTo>
                  <a:lnTo>
                    <a:pt x="29" y="1351"/>
                  </a:lnTo>
                  <a:lnTo>
                    <a:pt x="24" y="1355"/>
                  </a:lnTo>
                  <a:lnTo>
                    <a:pt x="17" y="1366"/>
                  </a:lnTo>
                  <a:lnTo>
                    <a:pt x="33" y="1371"/>
                  </a:lnTo>
                  <a:lnTo>
                    <a:pt x="35" y="1381"/>
                  </a:lnTo>
                  <a:lnTo>
                    <a:pt x="33" y="1398"/>
                  </a:lnTo>
                  <a:lnTo>
                    <a:pt x="43" y="1396"/>
                  </a:lnTo>
                  <a:lnTo>
                    <a:pt x="45" y="1407"/>
                  </a:lnTo>
                  <a:lnTo>
                    <a:pt x="39" y="1415"/>
                  </a:lnTo>
                  <a:lnTo>
                    <a:pt x="42" y="1431"/>
                  </a:lnTo>
                  <a:lnTo>
                    <a:pt x="40" y="1442"/>
                  </a:lnTo>
                  <a:lnTo>
                    <a:pt x="49" y="1442"/>
                  </a:lnTo>
                  <a:lnTo>
                    <a:pt x="54" y="1456"/>
                  </a:lnTo>
                  <a:lnTo>
                    <a:pt x="56" y="1468"/>
                  </a:lnTo>
                  <a:lnTo>
                    <a:pt x="62" y="1487"/>
                  </a:lnTo>
                  <a:lnTo>
                    <a:pt x="74" y="1496"/>
                  </a:lnTo>
                  <a:lnTo>
                    <a:pt x="78" y="1509"/>
                  </a:lnTo>
                  <a:lnTo>
                    <a:pt x="91" y="1516"/>
                  </a:lnTo>
                  <a:lnTo>
                    <a:pt x="98" y="1526"/>
                  </a:lnTo>
                  <a:lnTo>
                    <a:pt x="98" y="1534"/>
                  </a:lnTo>
                  <a:lnTo>
                    <a:pt x="92" y="1538"/>
                  </a:lnTo>
                  <a:lnTo>
                    <a:pt x="85" y="1537"/>
                  </a:lnTo>
                  <a:lnTo>
                    <a:pt x="82" y="1541"/>
                  </a:lnTo>
                  <a:lnTo>
                    <a:pt x="89" y="1557"/>
                  </a:lnTo>
                  <a:lnTo>
                    <a:pt x="82" y="1555"/>
                  </a:lnTo>
                  <a:lnTo>
                    <a:pt x="75" y="1553"/>
                  </a:lnTo>
                  <a:lnTo>
                    <a:pt x="75" y="1559"/>
                  </a:lnTo>
                  <a:lnTo>
                    <a:pt x="91" y="1593"/>
                  </a:lnTo>
                  <a:lnTo>
                    <a:pt x="98" y="1604"/>
                  </a:lnTo>
                  <a:lnTo>
                    <a:pt x="102" y="1614"/>
                  </a:lnTo>
                  <a:lnTo>
                    <a:pt x="99" y="1620"/>
                  </a:lnTo>
                  <a:lnTo>
                    <a:pt x="98" y="1631"/>
                  </a:lnTo>
                  <a:lnTo>
                    <a:pt x="94" y="1633"/>
                  </a:lnTo>
                  <a:lnTo>
                    <a:pt x="93" y="1638"/>
                  </a:lnTo>
                  <a:lnTo>
                    <a:pt x="107" y="1636"/>
                  </a:lnTo>
                  <a:lnTo>
                    <a:pt x="118" y="1640"/>
                  </a:lnTo>
                  <a:lnTo>
                    <a:pt x="136" y="1634"/>
                  </a:lnTo>
                  <a:lnTo>
                    <a:pt x="152" y="1633"/>
                  </a:lnTo>
                  <a:lnTo>
                    <a:pt x="163" y="1638"/>
                  </a:lnTo>
                  <a:lnTo>
                    <a:pt x="168" y="1634"/>
                  </a:lnTo>
                  <a:lnTo>
                    <a:pt x="172" y="1620"/>
                  </a:lnTo>
                  <a:lnTo>
                    <a:pt x="169" y="1598"/>
                  </a:lnTo>
                  <a:lnTo>
                    <a:pt x="174" y="1585"/>
                  </a:lnTo>
                  <a:lnTo>
                    <a:pt x="180" y="1574"/>
                  </a:lnTo>
                  <a:lnTo>
                    <a:pt x="189" y="1576"/>
                  </a:lnTo>
                  <a:lnTo>
                    <a:pt x="194" y="1566"/>
                  </a:lnTo>
                  <a:lnTo>
                    <a:pt x="204" y="1559"/>
                  </a:lnTo>
                  <a:lnTo>
                    <a:pt x="218" y="1560"/>
                  </a:lnTo>
                  <a:lnTo>
                    <a:pt x="227" y="1564"/>
                  </a:lnTo>
                  <a:lnTo>
                    <a:pt x="238" y="1560"/>
                  </a:lnTo>
                  <a:lnTo>
                    <a:pt x="250" y="1564"/>
                  </a:lnTo>
                  <a:lnTo>
                    <a:pt x="261" y="1564"/>
                  </a:lnTo>
                  <a:lnTo>
                    <a:pt x="266" y="1544"/>
                  </a:lnTo>
                  <a:lnTo>
                    <a:pt x="276" y="1522"/>
                  </a:lnTo>
                  <a:lnTo>
                    <a:pt x="285" y="1505"/>
                  </a:lnTo>
                  <a:lnTo>
                    <a:pt x="286" y="1484"/>
                  </a:lnTo>
                  <a:lnTo>
                    <a:pt x="291" y="1472"/>
                  </a:lnTo>
                  <a:lnTo>
                    <a:pt x="290" y="1457"/>
                  </a:lnTo>
                  <a:lnTo>
                    <a:pt x="293" y="1446"/>
                  </a:lnTo>
                  <a:lnTo>
                    <a:pt x="298" y="1435"/>
                  </a:lnTo>
                  <a:lnTo>
                    <a:pt x="298" y="1424"/>
                  </a:lnTo>
                  <a:lnTo>
                    <a:pt x="295" y="1418"/>
                  </a:lnTo>
                  <a:lnTo>
                    <a:pt x="300" y="1407"/>
                  </a:lnTo>
                  <a:lnTo>
                    <a:pt x="298" y="1398"/>
                  </a:lnTo>
                  <a:lnTo>
                    <a:pt x="293" y="1392"/>
                  </a:lnTo>
                  <a:lnTo>
                    <a:pt x="292" y="1386"/>
                  </a:lnTo>
                  <a:lnTo>
                    <a:pt x="293" y="1382"/>
                  </a:lnTo>
                  <a:lnTo>
                    <a:pt x="300" y="1385"/>
                  </a:lnTo>
                  <a:lnTo>
                    <a:pt x="304" y="1385"/>
                  </a:lnTo>
                  <a:lnTo>
                    <a:pt x="301" y="1378"/>
                  </a:lnTo>
                  <a:lnTo>
                    <a:pt x="302" y="1374"/>
                  </a:lnTo>
                  <a:lnTo>
                    <a:pt x="304" y="1367"/>
                  </a:lnTo>
                  <a:lnTo>
                    <a:pt x="304" y="1362"/>
                  </a:lnTo>
                  <a:lnTo>
                    <a:pt x="307" y="1345"/>
                  </a:lnTo>
                  <a:lnTo>
                    <a:pt x="306" y="1340"/>
                  </a:lnTo>
                  <a:lnTo>
                    <a:pt x="297" y="1334"/>
                  </a:lnTo>
                  <a:lnTo>
                    <a:pt x="288" y="1329"/>
                  </a:lnTo>
                  <a:lnTo>
                    <a:pt x="291" y="1328"/>
                  </a:lnTo>
                  <a:lnTo>
                    <a:pt x="300" y="1332"/>
                  </a:lnTo>
                  <a:lnTo>
                    <a:pt x="309" y="1329"/>
                  </a:lnTo>
                  <a:lnTo>
                    <a:pt x="312" y="1326"/>
                  </a:lnTo>
                  <a:lnTo>
                    <a:pt x="302" y="1317"/>
                  </a:lnTo>
                  <a:lnTo>
                    <a:pt x="274" y="1312"/>
                  </a:lnTo>
                  <a:lnTo>
                    <a:pt x="276" y="1310"/>
                  </a:lnTo>
                  <a:lnTo>
                    <a:pt x="298" y="1307"/>
                  </a:lnTo>
                  <a:lnTo>
                    <a:pt x="311" y="1311"/>
                  </a:lnTo>
                  <a:lnTo>
                    <a:pt x="318" y="1307"/>
                  </a:lnTo>
                  <a:lnTo>
                    <a:pt x="320" y="1299"/>
                  </a:lnTo>
                  <a:lnTo>
                    <a:pt x="334" y="1297"/>
                  </a:lnTo>
                  <a:lnTo>
                    <a:pt x="345" y="1286"/>
                  </a:lnTo>
                  <a:lnTo>
                    <a:pt x="350" y="1279"/>
                  </a:lnTo>
                  <a:lnTo>
                    <a:pt x="350" y="1268"/>
                  </a:lnTo>
                  <a:lnTo>
                    <a:pt x="359" y="1270"/>
                  </a:lnTo>
                  <a:lnTo>
                    <a:pt x="359" y="1281"/>
                  </a:lnTo>
                  <a:lnTo>
                    <a:pt x="371" y="1280"/>
                  </a:lnTo>
                  <a:lnTo>
                    <a:pt x="378" y="1268"/>
                  </a:lnTo>
                  <a:lnTo>
                    <a:pt x="392" y="1256"/>
                  </a:lnTo>
                  <a:lnTo>
                    <a:pt x="389" y="1243"/>
                  </a:lnTo>
                  <a:lnTo>
                    <a:pt x="394" y="1248"/>
                  </a:lnTo>
                  <a:lnTo>
                    <a:pt x="400" y="1248"/>
                  </a:lnTo>
                  <a:lnTo>
                    <a:pt x="400" y="1242"/>
                  </a:lnTo>
                  <a:lnTo>
                    <a:pt x="406" y="1237"/>
                  </a:lnTo>
                  <a:lnTo>
                    <a:pt x="405" y="1232"/>
                  </a:lnTo>
                  <a:lnTo>
                    <a:pt x="352" y="1243"/>
                  </a:lnTo>
                  <a:lnTo>
                    <a:pt x="341" y="1241"/>
                  </a:lnTo>
                  <a:lnTo>
                    <a:pt x="336" y="1245"/>
                  </a:lnTo>
                  <a:lnTo>
                    <a:pt x="334" y="1238"/>
                  </a:lnTo>
                  <a:lnTo>
                    <a:pt x="328" y="1232"/>
                  </a:lnTo>
                  <a:lnTo>
                    <a:pt x="303" y="1222"/>
                  </a:lnTo>
                  <a:lnTo>
                    <a:pt x="290" y="1225"/>
                  </a:lnTo>
                  <a:lnTo>
                    <a:pt x="284" y="1221"/>
                  </a:lnTo>
                  <a:lnTo>
                    <a:pt x="290" y="1219"/>
                  </a:lnTo>
                  <a:lnTo>
                    <a:pt x="293" y="1211"/>
                  </a:lnTo>
                  <a:lnTo>
                    <a:pt x="300" y="1214"/>
                  </a:lnTo>
                  <a:lnTo>
                    <a:pt x="308" y="1211"/>
                  </a:lnTo>
                  <a:lnTo>
                    <a:pt x="320" y="1213"/>
                  </a:lnTo>
                  <a:lnTo>
                    <a:pt x="322" y="1211"/>
                  </a:lnTo>
                  <a:lnTo>
                    <a:pt x="331" y="1221"/>
                  </a:lnTo>
                  <a:lnTo>
                    <a:pt x="338" y="1218"/>
                  </a:lnTo>
                  <a:lnTo>
                    <a:pt x="339" y="1214"/>
                  </a:lnTo>
                  <a:lnTo>
                    <a:pt x="345" y="1220"/>
                  </a:lnTo>
                  <a:lnTo>
                    <a:pt x="352" y="1222"/>
                  </a:lnTo>
                  <a:lnTo>
                    <a:pt x="356" y="1216"/>
                  </a:lnTo>
                  <a:lnTo>
                    <a:pt x="359" y="1220"/>
                  </a:lnTo>
                  <a:lnTo>
                    <a:pt x="363" y="1230"/>
                  </a:lnTo>
                  <a:lnTo>
                    <a:pt x="371" y="1232"/>
                  </a:lnTo>
                  <a:lnTo>
                    <a:pt x="403" y="1216"/>
                  </a:lnTo>
                  <a:lnTo>
                    <a:pt x="414" y="1198"/>
                  </a:lnTo>
                  <a:lnTo>
                    <a:pt x="419" y="1193"/>
                  </a:lnTo>
                  <a:lnTo>
                    <a:pt x="422" y="1176"/>
                  </a:lnTo>
                  <a:lnTo>
                    <a:pt x="416" y="1161"/>
                  </a:lnTo>
                  <a:lnTo>
                    <a:pt x="404" y="1152"/>
                  </a:lnTo>
                  <a:lnTo>
                    <a:pt x="394" y="1138"/>
                  </a:lnTo>
                  <a:lnTo>
                    <a:pt x="403" y="1136"/>
                  </a:lnTo>
                  <a:lnTo>
                    <a:pt x="402" y="1133"/>
                  </a:lnTo>
                  <a:lnTo>
                    <a:pt x="381" y="1123"/>
                  </a:lnTo>
                  <a:lnTo>
                    <a:pt x="379" y="1113"/>
                  </a:lnTo>
                  <a:lnTo>
                    <a:pt x="374" y="1103"/>
                  </a:lnTo>
                  <a:lnTo>
                    <a:pt x="357" y="1106"/>
                  </a:lnTo>
                  <a:lnTo>
                    <a:pt x="352" y="1100"/>
                  </a:lnTo>
                  <a:lnTo>
                    <a:pt x="351" y="1096"/>
                  </a:lnTo>
                  <a:lnTo>
                    <a:pt x="347" y="1095"/>
                  </a:lnTo>
                  <a:lnTo>
                    <a:pt x="347" y="1098"/>
                  </a:lnTo>
                  <a:lnTo>
                    <a:pt x="341" y="1118"/>
                  </a:lnTo>
                  <a:lnTo>
                    <a:pt x="333" y="1129"/>
                  </a:lnTo>
                  <a:lnTo>
                    <a:pt x="314" y="1143"/>
                  </a:lnTo>
                  <a:lnTo>
                    <a:pt x="308" y="1148"/>
                  </a:lnTo>
                  <a:lnTo>
                    <a:pt x="298" y="1148"/>
                  </a:lnTo>
                  <a:lnTo>
                    <a:pt x="287" y="1151"/>
                  </a:lnTo>
                  <a:lnTo>
                    <a:pt x="280" y="1149"/>
                  </a:lnTo>
                  <a:lnTo>
                    <a:pt x="288" y="1143"/>
                  </a:lnTo>
                  <a:lnTo>
                    <a:pt x="300" y="1140"/>
                  </a:lnTo>
                  <a:lnTo>
                    <a:pt x="309" y="1132"/>
                  </a:lnTo>
                  <a:lnTo>
                    <a:pt x="319" y="1127"/>
                  </a:lnTo>
                  <a:lnTo>
                    <a:pt x="336" y="1112"/>
                  </a:lnTo>
                  <a:lnTo>
                    <a:pt x="339" y="1102"/>
                  </a:lnTo>
                  <a:lnTo>
                    <a:pt x="339" y="1089"/>
                  </a:lnTo>
                  <a:lnTo>
                    <a:pt x="330" y="1087"/>
                  </a:lnTo>
                  <a:lnTo>
                    <a:pt x="334" y="1080"/>
                  </a:lnTo>
                  <a:lnTo>
                    <a:pt x="335" y="1069"/>
                  </a:lnTo>
                  <a:lnTo>
                    <a:pt x="331" y="1060"/>
                  </a:lnTo>
                  <a:lnTo>
                    <a:pt x="328" y="1032"/>
                  </a:lnTo>
                  <a:lnTo>
                    <a:pt x="329" y="1015"/>
                  </a:lnTo>
                  <a:lnTo>
                    <a:pt x="325" y="992"/>
                  </a:lnTo>
                  <a:lnTo>
                    <a:pt x="327" y="985"/>
                  </a:lnTo>
                  <a:lnTo>
                    <a:pt x="330" y="977"/>
                  </a:lnTo>
                  <a:lnTo>
                    <a:pt x="329" y="971"/>
                  </a:lnTo>
                  <a:lnTo>
                    <a:pt x="344" y="979"/>
                  </a:lnTo>
                  <a:lnTo>
                    <a:pt x="345" y="971"/>
                  </a:lnTo>
                  <a:lnTo>
                    <a:pt x="340" y="950"/>
                  </a:lnTo>
                  <a:lnTo>
                    <a:pt x="345" y="928"/>
                  </a:lnTo>
                  <a:lnTo>
                    <a:pt x="350" y="910"/>
                  </a:lnTo>
                  <a:lnTo>
                    <a:pt x="343" y="901"/>
                  </a:lnTo>
                  <a:lnTo>
                    <a:pt x="340" y="892"/>
                  </a:lnTo>
                  <a:lnTo>
                    <a:pt x="340" y="879"/>
                  </a:lnTo>
                  <a:lnTo>
                    <a:pt x="356" y="887"/>
                  </a:lnTo>
                  <a:lnTo>
                    <a:pt x="357" y="885"/>
                  </a:lnTo>
                  <a:lnTo>
                    <a:pt x="361" y="881"/>
                  </a:lnTo>
                  <a:lnTo>
                    <a:pt x="367" y="872"/>
                  </a:lnTo>
                  <a:lnTo>
                    <a:pt x="368" y="870"/>
                  </a:lnTo>
                  <a:lnTo>
                    <a:pt x="367" y="866"/>
                  </a:lnTo>
                  <a:lnTo>
                    <a:pt x="370" y="850"/>
                  </a:lnTo>
                  <a:lnTo>
                    <a:pt x="365" y="839"/>
                  </a:lnTo>
                  <a:lnTo>
                    <a:pt x="366" y="831"/>
                  </a:lnTo>
                  <a:lnTo>
                    <a:pt x="368" y="840"/>
                  </a:lnTo>
                  <a:lnTo>
                    <a:pt x="377" y="848"/>
                  </a:lnTo>
                  <a:lnTo>
                    <a:pt x="381" y="847"/>
                  </a:lnTo>
                  <a:lnTo>
                    <a:pt x="386" y="837"/>
                  </a:lnTo>
                  <a:lnTo>
                    <a:pt x="393" y="840"/>
                  </a:lnTo>
                  <a:lnTo>
                    <a:pt x="394" y="833"/>
                  </a:lnTo>
                  <a:lnTo>
                    <a:pt x="398" y="827"/>
                  </a:lnTo>
                  <a:lnTo>
                    <a:pt x="387" y="822"/>
                  </a:lnTo>
                  <a:lnTo>
                    <a:pt x="394" y="823"/>
                  </a:lnTo>
                  <a:lnTo>
                    <a:pt x="403" y="817"/>
                  </a:lnTo>
                  <a:lnTo>
                    <a:pt x="403" y="812"/>
                  </a:lnTo>
                  <a:lnTo>
                    <a:pt x="410" y="809"/>
                  </a:lnTo>
                  <a:lnTo>
                    <a:pt x="411" y="799"/>
                  </a:lnTo>
                  <a:lnTo>
                    <a:pt x="417" y="796"/>
                  </a:lnTo>
                  <a:lnTo>
                    <a:pt x="417" y="784"/>
                  </a:lnTo>
                  <a:lnTo>
                    <a:pt x="425" y="783"/>
                  </a:lnTo>
                  <a:lnTo>
                    <a:pt x="435" y="785"/>
                  </a:lnTo>
                  <a:lnTo>
                    <a:pt x="446" y="775"/>
                  </a:lnTo>
                  <a:lnTo>
                    <a:pt x="449" y="764"/>
                  </a:lnTo>
                  <a:lnTo>
                    <a:pt x="464" y="753"/>
                  </a:lnTo>
                  <a:lnTo>
                    <a:pt x="470" y="761"/>
                  </a:lnTo>
                  <a:lnTo>
                    <a:pt x="481" y="753"/>
                  </a:lnTo>
                  <a:lnTo>
                    <a:pt x="484" y="743"/>
                  </a:lnTo>
                  <a:lnTo>
                    <a:pt x="492" y="737"/>
                  </a:lnTo>
                  <a:lnTo>
                    <a:pt x="500" y="740"/>
                  </a:lnTo>
                  <a:lnTo>
                    <a:pt x="503" y="735"/>
                  </a:lnTo>
                  <a:lnTo>
                    <a:pt x="516" y="727"/>
                  </a:lnTo>
                  <a:lnTo>
                    <a:pt x="521" y="719"/>
                  </a:lnTo>
                  <a:lnTo>
                    <a:pt x="528" y="715"/>
                  </a:lnTo>
                  <a:lnTo>
                    <a:pt x="535" y="699"/>
                  </a:lnTo>
                  <a:lnTo>
                    <a:pt x="538" y="691"/>
                  </a:lnTo>
                  <a:lnTo>
                    <a:pt x="549" y="677"/>
                  </a:lnTo>
                  <a:lnTo>
                    <a:pt x="555" y="664"/>
                  </a:lnTo>
                  <a:lnTo>
                    <a:pt x="562" y="651"/>
                  </a:lnTo>
                  <a:lnTo>
                    <a:pt x="566" y="646"/>
                  </a:lnTo>
                  <a:lnTo>
                    <a:pt x="567" y="651"/>
                  </a:lnTo>
                  <a:lnTo>
                    <a:pt x="566" y="662"/>
                  </a:lnTo>
                  <a:lnTo>
                    <a:pt x="576" y="649"/>
                  </a:lnTo>
                  <a:lnTo>
                    <a:pt x="577" y="644"/>
                  </a:lnTo>
                  <a:lnTo>
                    <a:pt x="572" y="639"/>
                  </a:lnTo>
                  <a:lnTo>
                    <a:pt x="571" y="633"/>
                  </a:lnTo>
                  <a:lnTo>
                    <a:pt x="556" y="618"/>
                  </a:lnTo>
                  <a:lnTo>
                    <a:pt x="555" y="612"/>
                  </a:lnTo>
                  <a:lnTo>
                    <a:pt x="558" y="610"/>
                  </a:lnTo>
                  <a:lnTo>
                    <a:pt x="556" y="602"/>
                  </a:lnTo>
                  <a:lnTo>
                    <a:pt x="551" y="596"/>
                  </a:lnTo>
                  <a:lnTo>
                    <a:pt x="551" y="594"/>
                  </a:lnTo>
                  <a:lnTo>
                    <a:pt x="556" y="589"/>
                  </a:lnTo>
                  <a:lnTo>
                    <a:pt x="558" y="582"/>
                  </a:lnTo>
                  <a:lnTo>
                    <a:pt x="566" y="579"/>
                  </a:lnTo>
                  <a:lnTo>
                    <a:pt x="576" y="554"/>
                  </a:lnTo>
                  <a:lnTo>
                    <a:pt x="577" y="547"/>
                  </a:lnTo>
                  <a:lnTo>
                    <a:pt x="567" y="530"/>
                  </a:lnTo>
                  <a:lnTo>
                    <a:pt x="569" y="527"/>
                  </a:lnTo>
                  <a:lnTo>
                    <a:pt x="580" y="520"/>
                  </a:lnTo>
                  <a:lnTo>
                    <a:pt x="580" y="512"/>
                  </a:lnTo>
                  <a:lnTo>
                    <a:pt x="585" y="511"/>
                  </a:lnTo>
                  <a:lnTo>
                    <a:pt x="592" y="515"/>
                  </a:lnTo>
                  <a:lnTo>
                    <a:pt x="596" y="514"/>
                  </a:lnTo>
                  <a:lnTo>
                    <a:pt x="597" y="506"/>
                  </a:lnTo>
                  <a:lnTo>
                    <a:pt x="593" y="503"/>
                  </a:lnTo>
                  <a:lnTo>
                    <a:pt x="603" y="501"/>
                  </a:lnTo>
                  <a:lnTo>
                    <a:pt x="604" y="495"/>
                  </a:lnTo>
                  <a:lnTo>
                    <a:pt x="593" y="481"/>
                  </a:lnTo>
                  <a:lnTo>
                    <a:pt x="593" y="476"/>
                  </a:lnTo>
                  <a:lnTo>
                    <a:pt x="605" y="484"/>
                  </a:lnTo>
                  <a:lnTo>
                    <a:pt x="610" y="493"/>
                  </a:lnTo>
                  <a:lnTo>
                    <a:pt x="614" y="493"/>
                  </a:lnTo>
                  <a:lnTo>
                    <a:pt x="613" y="476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9" y="455"/>
                  </a:lnTo>
                  <a:lnTo>
                    <a:pt x="623" y="454"/>
                  </a:lnTo>
                  <a:lnTo>
                    <a:pt x="628" y="454"/>
                  </a:lnTo>
                  <a:lnTo>
                    <a:pt x="628" y="460"/>
                  </a:lnTo>
                  <a:lnTo>
                    <a:pt x="631" y="465"/>
                  </a:lnTo>
                  <a:lnTo>
                    <a:pt x="635" y="467"/>
                  </a:lnTo>
                  <a:lnTo>
                    <a:pt x="640" y="454"/>
                  </a:lnTo>
                  <a:lnTo>
                    <a:pt x="645" y="457"/>
                  </a:lnTo>
                  <a:lnTo>
                    <a:pt x="651" y="468"/>
                  </a:lnTo>
                  <a:lnTo>
                    <a:pt x="655" y="468"/>
                  </a:lnTo>
                  <a:lnTo>
                    <a:pt x="661" y="473"/>
                  </a:lnTo>
                  <a:lnTo>
                    <a:pt x="666" y="461"/>
                  </a:lnTo>
                  <a:lnTo>
                    <a:pt x="691" y="458"/>
                  </a:lnTo>
                  <a:lnTo>
                    <a:pt x="700" y="465"/>
                  </a:lnTo>
                  <a:lnTo>
                    <a:pt x="706" y="472"/>
                  </a:lnTo>
                  <a:lnTo>
                    <a:pt x="710" y="465"/>
                  </a:lnTo>
                  <a:lnTo>
                    <a:pt x="715" y="461"/>
                  </a:lnTo>
                  <a:lnTo>
                    <a:pt x="712" y="449"/>
                  </a:lnTo>
                  <a:lnTo>
                    <a:pt x="698" y="415"/>
                  </a:lnTo>
                  <a:lnTo>
                    <a:pt x="694" y="395"/>
                  </a:lnTo>
                  <a:lnTo>
                    <a:pt x="698" y="377"/>
                  </a:lnTo>
                  <a:lnTo>
                    <a:pt x="706" y="364"/>
                  </a:lnTo>
                  <a:lnTo>
                    <a:pt x="707" y="354"/>
                  </a:lnTo>
                  <a:lnTo>
                    <a:pt x="707" y="342"/>
                  </a:lnTo>
                  <a:lnTo>
                    <a:pt x="687" y="296"/>
                  </a:lnTo>
                  <a:lnTo>
                    <a:pt x="684" y="279"/>
                  </a:lnTo>
                  <a:lnTo>
                    <a:pt x="690" y="258"/>
                  </a:lnTo>
                  <a:lnTo>
                    <a:pt x="688" y="243"/>
                  </a:lnTo>
                  <a:lnTo>
                    <a:pt x="683" y="237"/>
                  </a:lnTo>
                  <a:lnTo>
                    <a:pt x="682" y="223"/>
                  </a:lnTo>
                  <a:lnTo>
                    <a:pt x="682" y="202"/>
                  </a:lnTo>
                  <a:lnTo>
                    <a:pt x="683" y="186"/>
                  </a:lnTo>
                  <a:lnTo>
                    <a:pt x="688" y="173"/>
                  </a:lnTo>
                  <a:lnTo>
                    <a:pt x="685" y="166"/>
                  </a:lnTo>
                  <a:lnTo>
                    <a:pt x="653" y="110"/>
                  </a:lnTo>
                  <a:lnTo>
                    <a:pt x="635" y="92"/>
                  </a:lnTo>
                  <a:lnTo>
                    <a:pt x="599" y="81"/>
                  </a:lnTo>
                  <a:lnTo>
                    <a:pt x="569" y="51"/>
                  </a:lnTo>
                  <a:lnTo>
                    <a:pt x="528" y="5"/>
                  </a:lnTo>
                  <a:lnTo>
                    <a:pt x="526" y="0"/>
                  </a:lnTo>
                  <a:lnTo>
                    <a:pt x="523" y="0"/>
                  </a:lnTo>
                  <a:lnTo>
                    <a:pt x="500" y="0"/>
                  </a:lnTo>
                  <a:lnTo>
                    <a:pt x="495" y="3"/>
                  </a:lnTo>
                  <a:lnTo>
                    <a:pt x="496" y="13"/>
                  </a:lnTo>
                  <a:lnTo>
                    <a:pt x="501" y="17"/>
                  </a:lnTo>
                  <a:lnTo>
                    <a:pt x="502" y="29"/>
                  </a:lnTo>
                  <a:lnTo>
                    <a:pt x="500" y="38"/>
                  </a:lnTo>
                  <a:lnTo>
                    <a:pt x="496" y="43"/>
                  </a:lnTo>
                  <a:lnTo>
                    <a:pt x="492" y="58"/>
                  </a:lnTo>
                  <a:lnTo>
                    <a:pt x="486" y="69"/>
                  </a:lnTo>
                  <a:lnTo>
                    <a:pt x="488" y="79"/>
                  </a:lnTo>
                  <a:lnTo>
                    <a:pt x="497" y="89"/>
                  </a:lnTo>
                  <a:lnTo>
                    <a:pt x="490" y="97"/>
                  </a:lnTo>
                  <a:lnTo>
                    <a:pt x="481" y="100"/>
                  </a:lnTo>
                  <a:lnTo>
                    <a:pt x="438" y="84"/>
                  </a:lnTo>
                  <a:lnTo>
                    <a:pt x="408" y="80"/>
                  </a:lnTo>
                  <a:lnTo>
                    <a:pt x="398" y="81"/>
                  </a:lnTo>
                  <a:lnTo>
                    <a:pt x="393" y="86"/>
                  </a:lnTo>
                  <a:lnTo>
                    <a:pt x="388" y="96"/>
                  </a:lnTo>
                  <a:lnTo>
                    <a:pt x="390" y="119"/>
                  </a:lnTo>
                  <a:lnTo>
                    <a:pt x="388" y="129"/>
                  </a:lnTo>
                  <a:lnTo>
                    <a:pt x="383" y="150"/>
                  </a:lnTo>
                  <a:lnTo>
                    <a:pt x="373" y="166"/>
                  </a:lnTo>
                  <a:lnTo>
                    <a:pt x="370" y="165"/>
                  </a:lnTo>
                  <a:lnTo>
                    <a:pt x="360" y="153"/>
                  </a:lnTo>
                  <a:lnTo>
                    <a:pt x="347" y="145"/>
                  </a:lnTo>
                  <a:lnTo>
                    <a:pt x="335" y="149"/>
                  </a:lnTo>
                  <a:lnTo>
                    <a:pt x="317" y="167"/>
                  </a:lnTo>
                  <a:lnTo>
                    <a:pt x="308" y="180"/>
                  </a:lnTo>
                  <a:lnTo>
                    <a:pt x="304" y="196"/>
                  </a:lnTo>
                  <a:lnTo>
                    <a:pt x="302" y="209"/>
                  </a:lnTo>
                  <a:lnTo>
                    <a:pt x="296" y="219"/>
                  </a:lnTo>
                  <a:lnTo>
                    <a:pt x="282" y="237"/>
                  </a:lnTo>
                  <a:lnTo>
                    <a:pt x="279" y="251"/>
                  </a:lnTo>
                  <a:lnTo>
                    <a:pt x="292" y="273"/>
                  </a:lnTo>
                  <a:lnTo>
                    <a:pt x="293" y="285"/>
                  </a:lnTo>
                  <a:lnTo>
                    <a:pt x="291" y="294"/>
                  </a:lnTo>
                  <a:lnTo>
                    <a:pt x="285" y="306"/>
                  </a:lnTo>
                  <a:lnTo>
                    <a:pt x="273" y="320"/>
                  </a:lnTo>
                  <a:lnTo>
                    <a:pt x="265" y="334"/>
                  </a:lnTo>
                  <a:lnTo>
                    <a:pt x="242" y="364"/>
                  </a:lnTo>
                  <a:lnTo>
                    <a:pt x="236" y="381"/>
                  </a:lnTo>
                  <a:lnTo>
                    <a:pt x="233" y="401"/>
                  </a:lnTo>
                  <a:lnTo>
                    <a:pt x="228" y="413"/>
                  </a:lnTo>
                  <a:lnTo>
                    <a:pt x="211" y="427"/>
                  </a:lnTo>
                  <a:lnTo>
                    <a:pt x="200" y="427"/>
                  </a:lnTo>
                  <a:lnTo>
                    <a:pt x="193" y="431"/>
                  </a:lnTo>
                  <a:lnTo>
                    <a:pt x="194" y="446"/>
                  </a:lnTo>
                  <a:lnTo>
                    <a:pt x="194" y="467"/>
                  </a:lnTo>
                  <a:lnTo>
                    <a:pt x="193" y="497"/>
                  </a:lnTo>
                  <a:lnTo>
                    <a:pt x="184" y="547"/>
                  </a:lnTo>
                  <a:lnTo>
                    <a:pt x="167" y="584"/>
                  </a:lnTo>
                  <a:lnTo>
                    <a:pt x="147" y="616"/>
                  </a:lnTo>
                  <a:lnTo>
                    <a:pt x="148" y="625"/>
                  </a:lnTo>
                  <a:lnTo>
                    <a:pt x="163" y="641"/>
                  </a:lnTo>
                  <a:lnTo>
                    <a:pt x="169" y="653"/>
                  </a:lnTo>
                  <a:lnTo>
                    <a:pt x="169" y="672"/>
                  </a:lnTo>
                  <a:lnTo>
                    <a:pt x="167" y="683"/>
                  </a:lnTo>
                  <a:lnTo>
                    <a:pt x="157" y="695"/>
                  </a:lnTo>
                  <a:lnTo>
                    <a:pt x="142" y="695"/>
                  </a:lnTo>
                  <a:lnTo>
                    <a:pt x="125" y="692"/>
                  </a:lnTo>
                  <a:lnTo>
                    <a:pt x="104" y="697"/>
                  </a:lnTo>
                  <a:lnTo>
                    <a:pt x="87" y="708"/>
                  </a:lnTo>
                  <a:lnTo>
                    <a:pt x="62" y="738"/>
                  </a:lnTo>
                  <a:lnTo>
                    <a:pt x="56" y="754"/>
                  </a:lnTo>
                  <a:lnTo>
                    <a:pt x="51" y="774"/>
                  </a:lnTo>
                  <a:lnTo>
                    <a:pt x="55" y="793"/>
                  </a:lnTo>
                  <a:lnTo>
                    <a:pt x="61" y="806"/>
                  </a:lnTo>
                  <a:lnTo>
                    <a:pt x="66" y="811"/>
                  </a:lnTo>
                  <a:lnTo>
                    <a:pt x="60" y="821"/>
                  </a:lnTo>
                  <a:lnTo>
                    <a:pt x="59" y="833"/>
                  </a:lnTo>
                  <a:lnTo>
                    <a:pt x="55" y="843"/>
                  </a:lnTo>
                  <a:lnTo>
                    <a:pt x="55" y="863"/>
                  </a:lnTo>
                  <a:lnTo>
                    <a:pt x="53" y="871"/>
                  </a:lnTo>
                  <a:lnTo>
                    <a:pt x="53" y="883"/>
                  </a:lnTo>
                  <a:lnTo>
                    <a:pt x="55" y="886"/>
                  </a:lnTo>
                  <a:lnTo>
                    <a:pt x="60" y="902"/>
                  </a:lnTo>
                  <a:lnTo>
                    <a:pt x="59" y="944"/>
                  </a:lnTo>
                  <a:lnTo>
                    <a:pt x="60" y="964"/>
                  </a:lnTo>
                  <a:lnTo>
                    <a:pt x="69" y="979"/>
                  </a:lnTo>
                  <a:lnTo>
                    <a:pt x="89" y="995"/>
                  </a:lnTo>
                  <a:lnTo>
                    <a:pt x="92" y="1016"/>
                  </a:lnTo>
                  <a:lnTo>
                    <a:pt x="86" y="1035"/>
                  </a:lnTo>
                  <a:lnTo>
                    <a:pt x="76" y="1046"/>
                  </a:lnTo>
                  <a:lnTo>
                    <a:pt x="61" y="1052"/>
                  </a:lnTo>
                  <a:lnTo>
                    <a:pt x="59" y="1058"/>
                  </a:lnTo>
                  <a:lnTo>
                    <a:pt x="69" y="1071"/>
                  </a:lnTo>
                  <a:lnTo>
                    <a:pt x="77" y="1105"/>
                  </a:lnTo>
                  <a:lnTo>
                    <a:pt x="70" y="1134"/>
                  </a:lnTo>
                  <a:lnTo>
                    <a:pt x="74" y="1143"/>
                  </a:lnTo>
                  <a:lnTo>
                    <a:pt x="72" y="1157"/>
                  </a:lnTo>
                  <a:lnTo>
                    <a:pt x="66" y="1168"/>
                  </a:lnTo>
                  <a:lnTo>
                    <a:pt x="39" y="1179"/>
                  </a:lnTo>
                  <a:lnTo>
                    <a:pt x="39" y="1193"/>
                  </a:lnTo>
                  <a:lnTo>
                    <a:pt x="27" y="1214"/>
                  </a:lnTo>
                  <a:lnTo>
                    <a:pt x="28" y="1230"/>
                  </a:lnTo>
                  <a:lnTo>
                    <a:pt x="32" y="1242"/>
                  </a:lnTo>
                  <a:lnTo>
                    <a:pt x="24" y="1280"/>
                  </a:lnTo>
                  <a:lnTo>
                    <a:pt x="16" y="1286"/>
                  </a:lnTo>
                  <a:lnTo>
                    <a:pt x="12" y="1278"/>
                  </a:lnTo>
                  <a:lnTo>
                    <a:pt x="8" y="1291"/>
                  </a:lnTo>
                  <a:lnTo>
                    <a:pt x="8" y="1268"/>
                  </a:lnTo>
                  <a:lnTo>
                    <a:pt x="6" y="126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97" name="Group 359"/>
            <p:cNvGrpSpPr/>
            <p:nvPr/>
          </p:nvGrpSpPr>
          <p:grpSpPr bwMode="gray">
            <a:xfrm>
              <a:off x="5080794" y="2788583"/>
              <a:ext cx="75600" cy="108000"/>
              <a:chOff x="4160739" y="2986112"/>
              <a:chExt cx="187325" cy="233362"/>
            </a:xfrm>
            <a:grpFill/>
          </p:grpSpPr>
          <p:sp>
            <p:nvSpPr>
              <p:cNvPr id="98" name="Freeform 45"/>
              <p:cNvSpPr>
                <a:spLocks noChangeAspect="1"/>
              </p:cNvSpPr>
              <p:nvPr/>
            </p:nvSpPr>
            <p:spPr bwMode="gray">
              <a:xfrm>
                <a:off x="4171851" y="2986112"/>
                <a:ext cx="176213" cy="225425"/>
              </a:xfrm>
              <a:custGeom>
                <a:avLst/>
                <a:gdLst/>
                <a:ahLst/>
                <a:cxnLst>
                  <a:cxn ang="0">
                    <a:pos x="72" y="248"/>
                  </a:cxn>
                  <a:cxn ang="0">
                    <a:pos x="72" y="234"/>
                  </a:cxn>
                  <a:cxn ang="0">
                    <a:pos x="82" y="239"/>
                  </a:cxn>
                  <a:cxn ang="0">
                    <a:pos x="91" y="229"/>
                  </a:cxn>
                  <a:cxn ang="0">
                    <a:pos x="34" y="195"/>
                  </a:cxn>
                  <a:cxn ang="0">
                    <a:pos x="34" y="185"/>
                  </a:cxn>
                  <a:cxn ang="0">
                    <a:pos x="39" y="176"/>
                  </a:cxn>
                  <a:cxn ang="0">
                    <a:pos x="48" y="176"/>
                  </a:cxn>
                  <a:cxn ang="0">
                    <a:pos x="39" y="151"/>
                  </a:cxn>
                  <a:cxn ang="0">
                    <a:pos x="53" y="151"/>
                  </a:cxn>
                  <a:cxn ang="0">
                    <a:pos x="53" y="147"/>
                  </a:cxn>
                  <a:cxn ang="0">
                    <a:pos x="29" y="132"/>
                  </a:cxn>
                  <a:cxn ang="0">
                    <a:pos x="43" y="97"/>
                  </a:cxn>
                  <a:cxn ang="0">
                    <a:pos x="24" y="88"/>
                  </a:cxn>
                  <a:cxn ang="0">
                    <a:pos x="29" y="77"/>
                  </a:cxn>
                  <a:cxn ang="0">
                    <a:pos x="43" y="72"/>
                  </a:cxn>
                  <a:cxn ang="0">
                    <a:pos x="15" y="58"/>
                  </a:cxn>
                  <a:cxn ang="0">
                    <a:pos x="10" y="34"/>
                  </a:cxn>
                  <a:cxn ang="0">
                    <a:pos x="0" y="23"/>
                  </a:cxn>
                  <a:cxn ang="0">
                    <a:pos x="43" y="4"/>
                  </a:cxn>
                  <a:cxn ang="0">
                    <a:pos x="62" y="0"/>
                  </a:cxn>
                  <a:cxn ang="0">
                    <a:pos x="72" y="4"/>
                  </a:cxn>
                  <a:cxn ang="0">
                    <a:pos x="91" y="14"/>
                  </a:cxn>
                  <a:cxn ang="0">
                    <a:pos x="101" y="34"/>
                  </a:cxn>
                  <a:cxn ang="0">
                    <a:pos x="115" y="58"/>
                  </a:cxn>
                  <a:cxn ang="0">
                    <a:pos x="134" y="67"/>
                  </a:cxn>
                  <a:cxn ang="0">
                    <a:pos x="139" y="88"/>
                  </a:cxn>
                  <a:cxn ang="0">
                    <a:pos x="153" y="97"/>
                  </a:cxn>
                  <a:cxn ang="0">
                    <a:pos x="168" y="102"/>
                  </a:cxn>
                  <a:cxn ang="0">
                    <a:pos x="187" y="92"/>
                  </a:cxn>
                  <a:cxn ang="0">
                    <a:pos x="187" y="112"/>
                  </a:cxn>
                  <a:cxn ang="0">
                    <a:pos x="206" y="132"/>
                  </a:cxn>
                  <a:cxn ang="0">
                    <a:pos x="192" y="156"/>
                  </a:cxn>
                  <a:cxn ang="0">
                    <a:pos x="201" y="190"/>
                  </a:cxn>
                  <a:cxn ang="0">
                    <a:pos x="211" y="215"/>
                  </a:cxn>
                  <a:cxn ang="0">
                    <a:pos x="201" y="239"/>
                  </a:cxn>
                  <a:cxn ang="0">
                    <a:pos x="201" y="259"/>
                  </a:cxn>
                  <a:cxn ang="0">
                    <a:pos x="192" y="254"/>
                  </a:cxn>
                  <a:cxn ang="0">
                    <a:pos x="149" y="254"/>
                  </a:cxn>
                  <a:cxn ang="0">
                    <a:pos x="134" y="264"/>
                  </a:cxn>
                  <a:cxn ang="0">
                    <a:pos x="115" y="278"/>
                  </a:cxn>
                  <a:cxn ang="0">
                    <a:pos x="115" y="289"/>
                  </a:cxn>
                  <a:cxn ang="0">
                    <a:pos x="110" y="294"/>
                  </a:cxn>
                  <a:cxn ang="0">
                    <a:pos x="101" y="269"/>
                  </a:cxn>
                  <a:cxn ang="0">
                    <a:pos x="86" y="254"/>
                  </a:cxn>
                  <a:cxn ang="0">
                    <a:pos x="72" y="248"/>
                  </a:cxn>
                </a:cxnLst>
                <a:rect l="0" t="0" r="r" b="b"/>
                <a:pathLst>
                  <a:path w="212" h="295">
                    <a:moveTo>
                      <a:pt x="72" y="248"/>
                    </a:moveTo>
                    <a:lnTo>
                      <a:pt x="72" y="234"/>
                    </a:lnTo>
                    <a:lnTo>
                      <a:pt x="82" y="239"/>
                    </a:lnTo>
                    <a:lnTo>
                      <a:pt x="91" y="229"/>
                    </a:lnTo>
                    <a:lnTo>
                      <a:pt x="34" y="195"/>
                    </a:lnTo>
                    <a:lnTo>
                      <a:pt x="34" y="185"/>
                    </a:lnTo>
                    <a:lnTo>
                      <a:pt x="39" y="176"/>
                    </a:lnTo>
                    <a:lnTo>
                      <a:pt x="48" y="176"/>
                    </a:lnTo>
                    <a:lnTo>
                      <a:pt x="39" y="151"/>
                    </a:lnTo>
                    <a:lnTo>
                      <a:pt x="53" y="151"/>
                    </a:lnTo>
                    <a:lnTo>
                      <a:pt x="53" y="147"/>
                    </a:lnTo>
                    <a:lnTo>
                      <a:pt x="29" y="132"/>
                    </a:lnTo>
                    <a:lnTo>
                      <a:pt x="43" y="97"/>
                    </a:lnTo>
                    <a:lnTo>
                      <a:pt x="24" y="88"/>
                    </a:lnTo>
                    <a:lnTo>
                      <a:pt x="29" y="77"/>
                    </a:lnTo>
                    <a:lnTo>
                      <a:pt x="43" y="72"/>
                    </a:lnTo>
                    <a:lnTo>
                      <a:pt x="15" y="58"/>
                    </a:lnTo>
                    <a:lnTo>
                      <a:pt x="10" y="34"/>
                    </a:lnTo>
                    <a:lnTo>
                      <a:pt x="0" y="23"/>
                    </a:lnTo>
                    <a:lnTo>
                      <a:pt x="43" y="4"/>
                    </a:lnTo>
                    <a:lnTo>
                      <a:pt x="62" y="0"/>
                    </a:lnTo>
                    <a:lnTo>
                      <a:pt x="72" y="4"/>
                    </a:lnTo>
                    <a:lnTo>
                      <a:pt x="91" y="14"/>
                    </a:lnTo>
                    <a:lnTo>
                      <a:pt x="101" y="34"/>
                    </a:lnTo>
                    <a:lnTo>
                      <a:pt x="115" y="58"/>
                    </a:lnTo>
                    <a:lnTo>
                      <a:pt x="134" y="67"/>
                    </a:lnTo>
                    <a:lnTo>
                      <a:pt x="139" y="88"/>
                    </a:lnTo>
                    <a:lnTo>
                      <a:pt x="153" y="97"/>
                    </a:lnTo>
                    <a:lnTo>
                      <a:pt x="168" y="102"/>
                    </a:lnTo>
                    <a:lnTo>
                      <a:pt x="187" y="92"/>
                    </a:lnTo>
                    <a:lnTo>
                      <a:pt x="187" y="112"/>
                    </a:lnTo>
                    <a:lnTo>
                      <a:pt x="206" y="132"/>
                    </a:lnTo>
                    <a:lnTo>
                      <a:pt x="192" y="156"/>
                    </a:lnTo>
                    <a:lnTo>
                      <a:pt x="201" y="190"/>
                    </a:lnTo>
                    <a:lnTo>
                      <a:pt x="211" y="215"/>
                    </a:lnTo>
                    <a:lnTo>
                      <a:pt x="201" y="239"/>
                    </a:lnTo>
                    <a:lnTo>
                      <a:pt x="201" y="259"/>
                    </a:lnTo>
                    <a:lnTo>
                      <a:pt x="192" y="254"/>
                    </a:lnTo>
                    <a:lnTo>
                      <a:pt x="149" y="254"/>
                    </a:lnTo>
                    <a:lnTo>
                      <a:pt x="134" y="264"/>
                    </a:lnTo>
                    <a:lnTo>
                      <a:pt x="115" y="278"/>
                    </a:lnTo>
                    <a:lnTo>
                      <a:pt x="115" y="289"/>
                    </a:lnTo>
                    <a:lnTo>
                      <a:pt x="110" y="294"/>
                    </a:lnTo>
                    <a:lnTo>
                      <a:pt x="101" y="269"/>
                    </a:lnTo>
                    <a:lnTo>
                      <a:pt x="86" y="254"/>
                    </a:lnTo>
                    <a:lnTo>
                      <a:pt x="72" y="248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46"/>
              <p:cNvSpPr>
                <a:spLocks noChangeAspect="1"/>
              </p:cNvSpPr>
              <p:nvPr/>
            </p:nvSpPr>
            <p:spPr bwMode="gray">
              <a:xfrm>
                <a:off x="4160739" y="3130574"/>
                <a:ext cx="87313" cy="88900"/>
              </a:xfrm>
              <a:custGeom>
                <a:avLst/>
                <a:gdLst/>
                <a:ahLst/>
                <a:cxnLst>
                  <a:cxn ang="0">
                    <a:pos x="9" y="68"/>
                  </a:cxn>
                  <a:cxn ang="0">
                    <a:pos x="14" y="63"/>
                  </a:cxn>
                  <a:cxn ang="0">
                    <a:pos x="9" y="35"/>
                  </a:cxn>
                  <a:cxn ang="0">
                    <a:pos x="24" y="29"/>
                  </a:cxn>
                  <a:cxn ang="0">
                    <a:pos x="14" y="5"/>
                  </a:cxn>
                  <a:cxn ang="0">
                    <a:pos x="24" y="0"/>
                  </a:cxn>
                  <a:cxn ang="0">
                    <a:pos x="43" y="16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48" y="10"/>
                  </a:cxn>
                  <a:cxn ang="0">
                    <a:pos x="105" y="44"/>
                  </a:cxn>
                  <a:cxn ang="0">
                    <a:pos x="96" y="54"/>
                  </a:cxn>
                  <a:cxn ang="0">
                    <a:pos x="86" y="49"/>
                  </a:cxn>
                  <a:cxn ang="0">
                    <a:pos x="86" y="63"/>
                  </a:cxn>
                  <a:cxn ang="0">
                    <a:pos x="76" y="63"/>
                  </a:cxn>
                  <a:cxn ang="0">
                    <a:pos x="67" y="79"/>
                  </a:cxn>
                  <a:cxn ang="0">
                    <a:pos x="67" y="103"/>
                  </a:cxn>
                  <a:cxn ang="0">
                    <a:pos x="62" y="117"/>
                  </a:cxn>
                  <a:cxn ang="0">
                    <a:pos x="43" y="112"/>
                  </a:cxn>
                  <a:cxn ang="0">
                    <a:pos x="19" y="87"/>
                  </a:cxn>
                  <a:cxn ang="0">
                    <a:pos x="0" y="84"/>
                  </a:cxn>
                  <a:cxn ang="0">
                    <a:pos x="9" y="68"/>
                  </a:cxn>
                </a:cxnLst>
                <a:rect l="0" t="0" r="r" b="b"/>
                <a:pathLst>
                  <a:path w="106" h="118">
                    <a:moveTo>
                      <a:pt x="9" y="68"/>
                    </a:moveTo>
                    <a:lnTo>
                      <a:pt x="14" y="63"/>
                    </a:lnTo>
                    <a:lnTo>
                      <a:pt x="9" y="35"/>
                    </a:lnTo>
                    <a:lnTo>
                      <a:pt x="24" y="29"/>
                    </a:lnTo>
                    <a:lnTo>
                      <a:pt x="14" y="5"/>
                    </a:lnTo>
                    <a:lnTo>
                      <a:pt x="24" y="0"/>
                    </a:lnTo>
                    <a:lnTo>
                      <a:pt x="43" y="16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05" y="44"/>
                    </a:lnTo>
                    <a:lnTo>
                      <a:pt x="96" y="54"/>
                    </a:lnTo>
                    <a:lnTo>
                      <a:pt x="86" y="49"/>
                    </a:lnTo>
                    <a:lnTo>
                      <a:pt x="86" y="63"/>
                    </a:lnTo>
                    <a:lnTo>
                      <a:pt x="76" y="63"/>
                    </a:lnTo>
                    <a:lnTo>
                      <a:pt x="67" y="79"/>
                    </a:lnTo>
                    <a:lnTo>
                      <a:pt x="67" y="103"/>
                    </a:lnTo>
                    <a:lnTo>
                      <a:pt x="62" y="117"/>
                    </a:lnTo>
                    <a:lnTo>
                      <a:pt x="43" y="112"/>
                    </a:lnTo>
                    <a:lnTo>
                      <a:pt x="19" y="87"/>
                    </a:lnTo>
                    <a:lnTo>
                      <a:pt x="0" y="84"/>
                    </a:lnTo>
                    <a:lnTo>
                      <a:pt x="9" y="68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Europe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Europe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2475295" y="3182305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A1BC1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A1BC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1616365" y="4383867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65751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657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2901463" y="1484087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C6DE4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C6D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3995491" y="3461961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A1BC1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Germany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54401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Street, Berlin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C6DE4E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Sweden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84217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</a:t>
              </a:r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Stickholm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657515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Spain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6530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 Madrid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Ukraine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38852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Street, Kiev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35" name="Teardrop 13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6" name="Teardrop 13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7" name="Teardrop 13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39" name="Group 13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40" name="Rectangle 13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1" name="Rectangle 14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192366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3766" y="1641472"/>
            <a:ext cx="5071961" cy="4356298"/>
            <a:chOff x="2637327" y="3149431"/>
            <a:chExt cx="3393549" cy="2914713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76" name="Freeform 63"/>
            <p:cNvSpPr>
              <a:spLocks noChangeAspect="1"/>
            </p:cNvSpPr>
            <p:nvPr/>
          </p:nvSpPr>
          <p:spPr bwMode="gray">
            <a:xfrm>
              <a:off x="3450837" y="5280256"/>
              <a:ext cx="286268" cy="238748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90"/>
            <p:cNvSpPr>
              <a:spLocks noChangeAspect="1"/>
            </p:cNvSpPr>
            <p:nvPr/>
          </p:nvSpPr>
          <p:spPr bwMode="gray">
            <a:xfrm>
              <a:off x="4278841" y="5670210"/>
              <a:ext cx="143135" cy="330268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93"/>
            <p:cNvSpPr>
              <a:spLocks noChangeAspect="1"/>
            </p:cNvSpPr>
            <p:nvPr/>
          </p:nvSpPr>
          <p:spPr bwMode="gray">
            <a:xfrm>
              <a:off x="4190062" y="5727907"/>
              <a:ext cx="155817" cy="336237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95"/>
            <p:cNvSpPr>
              <a:spLocks noChangeAspect="1"/>
            </p:cNvSpPr>
            <p:nvPr/>
          </p:nvSpPr>
          <p:spPr bwMode="gray">
            <a:xfrm>
              <a:off x="4282464" y="5865188"/>
              <a:ext cx="105086" cy="93510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80" name="Group 97"/>
            <p:cNvGrpSpPr>
              <a:grpSpLocks noChangeAspect="1"/>
            </p:cNvGrpSpPr>
            <p:nvPr/>
          </p:nvGrpSpPr>
          <p:grpSpPr bwMode="gray">
            <a:xfrm>
              <a:off x="3458085" y="5322036"/>
              <a:ext cx="726542" cy="736139"/>
              <a:chOff x="3183" y="2052"/>
              <a:chExt cx="401" cy="370"/>
            </a:xfrm>
            <a:grpFill/>
          </p:grpSpPr>
          <p:sp>
            <p:nvSpPr>
              <p:cNvPr id="81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8" name="Freeform 112"/>
            <p:cNvSpPr>
              <a:spLocks noChangeAspect="1"/>
            </p:cNvSpPr>
            <p:nvPr/>
          </p:nvSpPr>
          <p:spPr bwMode="gray">
            <a:xfrm>
              <a:off x="3994385" y="4854488"/>
              <a:ext cx="628704" cy="338226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114"/>
            <p:cNvSpPr>
              <a:spLocks noChangeAspect="1"/>
            </p:cNvSpPr>
            <p:nvPr/>
          </p:nvSpPr>
          <p:spPr bwMode="gray">
            <a:xfrm>
              <a:off x="3711740" y="4808728"/>
              <a:ext cx="1217546" cy="929128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90" name="Group 116"/>
            <p:cNvGrpSpPr>
              <a:grpSpLocks noChangeAspect="1"/>
            </p:cNvGrpSpPr>
            <p:nvPr/>
          </p:nvGrpSpPr>
          <p:grpSpPr bwMode="gray">
            <a:xfrm>
              <a:off x="2637327" y="3149431"/>
              <a:ext cx="3393549" cy="2053232"/>
              <a:chOff x="2730" y="960"/>
              <a:chExt cx="1873" cy="1032"/>
            </a:xfrm>
            <a:grpFill/>
          </p:grpSpPr>
          <p:grpSp>
            <p:nvGrpSpPr>
              <p:cNvPr id="91" name="Group 117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95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2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8" name="Freeform 166"/>
            <p:cNvSpPr>
              <a:spLocks noChangeAspect="1"/>
            </p:cNvSpPr>
            <p:nvPr/>
          </p:nvSpPr>
          <p:spPr bwMode="gray">
            <a:xfrm>
              <a:off x="3173628" y="4733124"/>
              <a:ext cx="808074" cy="473517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8"/>
            <p:cNvSpPr>
              <a:spLocks noChangeAspect="1"/>
            </p:cNvSpPr>
            <p:nvPr/>
          </p:nvSpPr>
          <p:spPr bwMode="gray">
            <a:xfrm>
              <a:off x="3362057" y="5071351"/>
              <a:ext cx="340623" cy="242727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58"/>
            <p:cNvSpPr>
              <a:spLocks noChangeAspect="1"/>
            </p:cNvSpPr>
            <p:nvPr/>
          </p:nvSpPr>
          <p:spPr bwMode="gray">
            <a:xfrm>
              <a:off x="3624314" y="5141986"/>
              <a:ext cx="219231" cy="115395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93"/>
            <p:cNvSpPr>
              <a:spLocks noChangeAspect="1"/>
            </p:cNvSpPr>
            <p:nvPr/>
          </p:nvSpPr>
          <p:spPr bwMode="gray">
            <a:xfrm>
              <a:off x="4189603" y="5726918"/>
              <a:ext cx="155817" cy="336237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94"/>
            <p:cNvSpPr>
              <a:spLocks noChangeAspect="1"/>
            </p:cNvSpPr>
            <p:nvPr/>
          </p:nvSpPr>
          <p:spPr bwMode="gray">
            <a:xfrm>
              <a:off x="4082705" y="5545868"/>
              <a:ext cx="175748" cy="417809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96"/>
            <p:cNvSpPr>
              <a:spLocks noChangeAspect="1"/>
            </p:cNvSpPr>
            <p:nvPr/>
          </p:nvSpPr>
          <p:spPr bwMode="gray">
            <a:xfrm>
              <a:off x="4240334" y="5685138"/>
              <a:ext cx="143135" cy="194977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59"/>
            <p:cNvSpPr>
              <a:spLocks noChangeAspect="1"/>
            </p:cNvSpPr>
            <p:nvPr/>
          </p:nvSpPr>
          <p:spPr bwMode="gray">
            <a:xfrm>
              <a:off x="3587387" y="5207141"/>
              <a:ext cx="150382" cy="123353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169"/>
            <p:cNvSpPr>
              <a:spLocks noChangeAspect="1"/>
            </p:cNvSpPr>
            <p:nvPr/>
          </p:nvSpPr>
          <p:spPr bwMode="gray">
            <a:xfrm>
              <a:off x="3290148" y="5155913"/>
              <a:ext cx="282645" cy="214873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Asia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Asia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2134345" y="3993366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A1BC1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A1BC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3001682" y="3456345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65751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657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1303961" y="2299546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019276" y="1896948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C6DE4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C6D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A1BC1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India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0999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1188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Russia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17051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657515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China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21219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C6DE4E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1141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Russia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0663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37" name="Teardrop 13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8" name="Teardrop 13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9" name="Teardrop 13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42" name="Rectangle 14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Rectangle 14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18858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4"/>
          <p:cNvSpPr>
            <a:spLocks noChangeAspect="1"/>
          </p:cNvSpPr>
          <p:nvPr/>
        </p:nvSpPr>
        <p:spPr bwMode="gray">
          <a:xfrm>
            <a:off x="816425" y="1865374"/>
            <a:ext cx="4839454" cy="4153226"/>
          </a:xfrm>
          <a:custGeom>
            <a:avLst/>
            <a:gdLst/>
            <a:ahLst/>
            <a:cxnLst>
              <a:cxn ang="0">
                <a:pos x="80" y="633"/>
              </a:cxn>
              <a:cxn ang="0">
                <a:pos x="198" y="560"/>
              </a:cxn>
              <a:cxn ang="0">
                <a:pos x="357" y="522"/>
              </a:cxn>
              <a:cxn ang="0">
                <a:pos x="497" y="418"/>
              </a:cxn>
              <a:cxn ang="0">
                <a:pos x="533" y="330"/>
              </a:cxn>
              <a:cxn ang="0">
                <a:pos x="566" y="326"/>
              </a:cxn>
              <a:cxn ang="0">
                <a:pos x="634" y="262"/>
              </a:cxn>
              <a:cxn ang="0">
                <a:pos x="688" y="222"/>
              </a:cxn>
              <a:cxn ang="0">
                <a:pos x="739" y="187"/>
              </a:cxn>
              <a:cxn ang="0">
                <a:pos x="818" y="257"/>
              </a:cxn>
              <a:cxn ang="0">
                <a:pos x="898" y="254"/>
              </a:cxn>
              <a:cxn ang="0">
                <a:pos x="921" y="160"/>
              </a:cxn>
              <a:cxn ang="0">
                <a:pos x="974" y="108"/>
              </a:cxn>
              <a:cxn ang="0">
                <a:pos x="1045" y="48"/>
              </a:cxn>
              <a:cxn ang="0">
                <a:pos x="1044" y="29"/>
              </a:cxn>
              <a:cxn ang="0">
                <a:pos x="1116" y="65"/>
              </a:cxn>
              <a:cxn ang="0">
                <a:pos x="1205" y="90"/>
              </a:cxn>
              <a:cxn ang="0">
                <a:pos x="1264" y="90"/>
              </a:cxn>
              <a:cxn ang="0">
                <a:pos x="1279" y="118"/>
              </a:cxn>
              <a:cxn ang="0">
                <a:pos x="1243" y="165"/>
              </a:cxn>
              <a:cxn ang="0">
                <a:pos x="1269" y="264"/>
              </a:cxn>
              <a:cxn ang="0">
                <a:pos x="1384" y="339"/>
              </a:cxn>
              <a:cxn ang="0">
                <a:pos x="1553" y="270"/>
              </a:cxn>
              <a:cxn ang="0">
                <a:pos x="1575" y="72"/>
              </a:cxn>
              <a:cxn ang="0">
                <a:pos x="1623" y="17"/>
              </a:cxn>
              <a:cxn ang="0">
                <a:pos x="1667" y="171"/>
              </a:cxn>
              <a:cxn ang="0">
                <a:pos x="1761" y="252"/>
              </a:cxn>
              <a:cxn ang="0">
                <a:pos x="1806" y="416"/>
              </a:cxn>
              <a:cxn ang="0">
                <a:pos x="1851" y="485"/>
              </a:cxn>
              <a:cxn ang="0">
                <a:pos x="1954" y="540"/>
              </a:cxn>
              <a:cxn ang="0">
                <a:pos x="1994" y="645"/>
              </a:cxn>
              <a:cxn ang="0">
                <a:pos x="2054" y="661"/>
              </a:cxn>
              <a:cxn ang="0">
                <a:pos x="2132" y="791"/>
              </a:cxn>
              <a:cxn ang="0">
                <a:pos x="2191" y="911"/>
              </a:cxn>
              <a:cxn ang="0">
                <a:pos x="2206" y="1090"/>
              </a:cxn>
              <a:cxn ang="0">
                <a:pos x="2158" y="1285"/>
              </a:cxn>
              <a:cxn ang="0">
                <a:pos x="2089" y="1365"/>
              </a:cxn>
              <a:cxn ang="0">
                <a:pos x="2034" y="1506"/>
              </a:cxn>
              <a:cxn ang="0">
                <a:pos x="2008" y="1625"/>
              </a:cxn>
              <a:cxn ang="0">
                <a:pos x="1823" y="1705"/>
              </a:cxn>
              <a:cxn ang="0">
                <a:pos x="1785" y="1704"/>
              </a:cxn>
              <a:cxn ang="0">
                <a:pos x="1715" y="1661"/>
              </a:cxn>
              <a:cxn ang="0">
                <a:pos x="1572" y="1674"/>
              </a:cxn>
              <a:cxn ang="0">
                <a:pos x="1453" y="1530"/>
              </a:cxn>
              <a:cxn ang="0">
                <a:pos x="1376" y="1406"/>
              </a:cxn>
              <a:cxn ang="0">
                <a:pos x="1330" y="1443"/>
              </a:cxn>
              <a:cxn ang="0">
                <a:pos x="1358" y="1317"/>
              </a:cxn>
              <a:cxn ang="0">
                <a:pos x="1302" y="1370"/>
              </a:cxn>
              <a:cxn ang="0">
                <a:pos x="1220" y="1433"/>
              </a:cxn>
              <a:cxn ang="0">
                <a:pos x="1177" y="1335"/>
              </a:cxn>
              <a:cxn ang="0">
                <a:pos x="1062" y="1253"/>
              </a:cxn>
              <a:cxn ang="0">
                <a:pos x="779" y="1270"/>
              </a:cxn>
              <a:cxn ang="0">
                <a:pos x="587" y="1354"/>
              </a:cxn>
              <a:cxn ang="0">
                <a:pos x="419" y="1379"/>
              </a:cxn>
              <a:cxn ang="0">
                <a:pos x="271" y="1452"/>
              </a:cxn>
              <a:cxn ang="0">
                <a:pos x="130" y="1405"/>
              </a:cxn>
              <a:cxn ang="0">
                <a:pos x="142" y="1286"/>
              </a:cxn>
              <a:cxn ang="0">
                <a:pos x="66" y="1024"/>
              </a:cxn>
              <a:cxn ang="0">
                <a:pos x="12" y="897"/>
              </a:cxn>
              <a:cxn ang="0">
                <a:pos x="35" y="884"/>
              </a:cxn>
              <a:cxn ang="0">
                <a:pos x="8" y="758"/>
              </a:cxn>
            </a:cxnLst>
            <a:rect l="0" t="0" r="r" b="b"/>
            <a:pathLst>
              <a:path w="2217" h="1736">
                <a:moveTo>
                  <a:pt x="43" y="634"/>
                </a:moveTo>
                <a:lnTo>
                  <a:pt x="49" y="629"/>
                </a:lnTo>
                <a:lnTo>
                  <a:pt x="48" y="645"/>
                </a:lnTo>
                <a:lnTo>
                  <a:pt x="48" y="647"/>
                </a:lnTo>
                <a:lnTo>
                  <a:pt x="45" y="651"/>
                </a:lnTo>
                <a:lnTo>
                  <a:pt x="44" y="656"/>
                </a:lnTo>
                <a:lnTo>
                  <a:pt x="48" y="658"/>
                </a:lnTo>
                <a:lnTo>
                  <a:pt x="46" y="666"/>
                </a:lnTo>
                <a:lnTo>
                  <a:pt x="45" y="671"/>
                </a:lnTo>
                <a:lnTo>
                  <a:pt x="50" y="673"/>
                </a:lnTo>
                <a:lnTo>
                  <a:pt x="59" y="666"/>
                </a:lnTo>
                <a:lnTo>
                  <a:pt x="62" y="652"/>
                </a:lnTo>
                <a:lnTo>
                  <a:pt x="72" y="636"/>
                </a:lnTo>
                <a:lnTo>
                  <a:pt x="80" y="633"/>
                </a:lnTo>
                <a:lnTo>
                  <a:pt x="87" y="628"/>
                </a:lnTo>
                <a:lnTo>
                  <a:pt x="94" y="626"/>
                </a:lnTo>
                <a:lnTo>
                  <a:pt x="102" y="620"/>
                </a:lnTo>
                <a:lnTo>
                  <a:pt x="120" y="617"/>
                </a:lnTo>
                <a:lnTo>
                  <a:pt x="125" y="608"/>
                </a:lnTo>
                <a:lnTo>
                  <a:pt x="132" y="601"/>
                </a:lnTo>
                <a:lnTo>
                  <a:pt x="140" y="596"/>
                </a:lnTo>
                <a:lnTo>
                  <a:pt x="146" y="586"/>
                </a:lnTo>
                <a:lnTo>
                  <a:pt x="161" y="580"/>
                </a:lnTo>
                <a:lnTo>
                  <a:pt x="167" y="575"/>
                </a:lnTo>
                <a:lnTo>
                  <a:pt x="174" y="571"/>
                </a:lnTo>
                <a:lnTo>
                  <a:pt x="191" y="559"/>
                </a:lnTo>
                <a:lnTo>
                  <a:pt x="195" y="558"/>
                </a:lnTo>
                <a:lnTo>
                  <a:pt x="198" y="560"/>
                </a:lnTo>
                <a:lnTo>
                  <a:pt x="214" y="561"/>
                </a:lnTo>
                <a:lnTo>
                  <a:pt x="222" y="564"/>
                </a:lnTo>
                <a:lnTo>
                  <a:pt x="232" y="565"/>
                </a:lnTo>
                <a:lnTo>
                  <a:pt x="241" y="564"/>
                </a:lnTo>
                <a:lnTo>
                  <a:pt x="249" y="561"/>
                </a:lnTo>
                <a:lnTo>
                  <a:pt x="260" y="553"/>
                </a:lnTo>
                <a:lnTo>
                  <a:pt x="270" y="547"/>
                </a:lnTo>
                <a:lnTo>
                  <a:pt x="280" y="544"/>
                </a:lnTo>
                <a:lnTo>
                  <a:pt x="291" y="544"/>
                </a:lnTo>
                <a:lnTo>
                  <a:pt x="301" y="542"/>
                </a:lnTo>
                <a:lnTo>
                  <a:pt x="322" y="522"/>
                </a:lnTo>
                <a:lnTo>
                  <a:pt x="335" y="522"/>
                </a:lnTo>
                <a:lnTo>
                  <a:pt x="345" y="527"/>
                </a:lnTo>
                <a:lnTo>
                  <a:pt x="357" y="522"/>
                </a:lnTo>
                <a:lnTo>
                  <a:pt x="370" y="522"/>
                </a:lnTo>
                <a:lnTo>
                  <a:pt x="378" y="520"/>
                </a:lnTo>
                <a:lnTo>
                  <a:pt x="388" y="515"/>
                </a:lnTo>
                <a:lnTo>
                  <a:pt x="413" y="510"/>
                </a:lnTo>
                <a:lnTo>
                  <a:pt x="424" y="504"/>
                </a:lnTo>
                <a:lnTo>
                  <a:pt x="432" y="499"/>
                </a:lnTo>
                <a:lnTo>
                  <a:pt x="454" y="478"/>
                </a:lnTo>
                <a:lnTo>
                  <a:pt x="458" y="470"/>
                </a:lnTo>
                <a:lnTo>
                  <a:pt x="459" y="461"/>
                </a:lnTo>
                <a:lnTo>
                  <a:pt x="467" y="450"/>
                </a:lnTo>
                <a:lnTo>
                  <a:pt x="469" y="445"/>
                </a:lnTo>
                <a:lnTo>
                  <a:pt x="469" y="439"/>
                </a:lnTo>
                <a:lnTo>
                  <a:pt x="476" y="440"/>
                </a:lnTo>
                <a:lnTo>
                  <a:pt x="497" y="418"/>
                </a:lnTo>
                <a:lnTo>
                  <a:pt x="500" y="413"/>
                </a:lnTo>
                <a:lnTo>
                  <a:pt x="497" y="410"/>
                </a:lnTo>
                <a:lnTo>
                  <a:pt x="490" y="381"/>
                </a:lnTo>
                <a:lnTo>
                  <a:pt x="491" y="369"/>
                </a:lnTo>
                <a:lnTo>
                  <a:pt x="499" y="355"/>
                </a:lnTo>
                <a:lnTo>
                  <a:pt x="502" y="353"/>
                </a:lnTo>
                <a:lnTo>
                  <a:pt x="508" y="353"/>
                </a:lnTo>
                <a:lnTo>
                  <a:pt x="512" y="345"/>
                </a:lnTo>
                <a:lnTo>
                  <a:pt x="521" y="338"/>
                </a:lnTo>
                <a:lnTo>
                  <a:pt x="524" y="338"/>
                </a:lnTo>
                <a:lnTo>
                  <a:pt x="523" y="333"/>
                </a:lnTo>
                <a:lnTo>
                  <a:pt x="528" y="322"/>
                </a:lnTo>
                <a:lnTo>
                  <a:pt x="530" y="321"/>
                </a:lnTo>
                <a:lnTo>
                  <a:pt x="533" y="330"/>
                </a:lnTo>
                <a:lnTo>
                  <a:pt x="537" y="337"/>
                </a:lnTo>
                <a:lnTo>
                  <a:pt x="543" y="353"/>
                </a:lnTo>
                <a:lnTo>
                  <a:pt x="549" y="365"/>
                </a:lnTo>
                <a:lnTo>
                  <a:pt x="555" y="372"/>
                </a:lnTo>
                <a:lnTo>
                  <a:pt x="560" y="381"/>
                </a:lnTo>
                <a:lnTo>
                  <a:pt x="564" y="386"/>
                </a:lnTo>
                <a:lnTo>
                  <a:pt x="569" y="375"/>
                </a:lnTo>
                <a:lnTo>
                  <a:pt x="569" y="360"/>
                </a:lnTo>
                <a:lnTo>
                  <a:pt x="571" y="360"/>
                </a:lnTo>
                <a:lnTo>
                  <a:pt x="578" y="359"/>
                </a:lnTo>
                <a:lnTo>
                  <a:pt x="576" y="346"/>
                </a:lnTo>
                <a:lnTo>
                  <a:pt x="570" y="335"/>
                </a:lnTo>
                <a:lnTo>
                  <a:pt x="564" y="330"/>
                </a:lnTo>
                <a:lnTo>
                  <a:pt x="566" y="326"/>
                </a:lnTo>
                <a:lnTo>
                  <a:pt x="565" y="310"/>
                </a:lnTo>
                <a:lnTo>
                  <a:pt x="570" y="305"/>
                </a:lnTo>
                <a:lnTo>
                  <a:pt x="580" y="310"/>
                </a:lnTo>
                <a:lnTo>
                  <a:pt x="588" y="308"/>
                </a:lnTo>
                <a:lnTo>
                  <a:pt x="601" y="324"/>
                </a:lnTo>
                <a:lnTo>
                  <a:pt x="618" y="327"/>
                </a:lnTo>
                <a:lnTo>
                  <a:pt x="619" y="319"/>
                </a:lnTo>
                <a:lnTo>
                  <a:pt x="610" y="316"/>
                </a:lnTo>
                <a:lnTo>
                  <a:pt x="613" y="303"/>
                </a:lnTo>
                <a:lnTo>
                  <a:pt x="623" y="294"/>
                </a:lnTo>
                <a:lnTo>
                  <a:pt x="625" y="287"/>
                </a:lnTo>
                <a:lnTo>
                  <a:pt x="620" y="270"/>
                </a:lnTo>
                <a:lnTo>
                  <a:pt x="625" y="264"/>
                </a:lnTo>
                <a:lnTo>
                  <a:pt x="634" y="262"/>
                </a:lnTo>
                <a:lnTo>
                  <a:pt x="645" y="268"/>
                </a:lnTo>
                <a:lnTo>
                  <a:pt x="647" y="265"/>
                </a:lnTo>
                <a:lnTo>
                  <a:pt x="641" y="253"/>
                </a:lnTo>
                <a:lnTo>
                  <a:pt x="642" y="247"/>
                </a:lnTo>
                <a:lnTo>
                  <a:pt x="646" y="242"/>
                </a:lnTo>
                <a:lnTo>
                  <a:pt x="663" y="248"/>
                </a:lnTo>
                <a:lnTo>
                  <a:pt x="663" y="243"/>
                </a:lnTo>
                <a:lnTo>
                  <a:pt x="657" y="233"/>
                </a:lnTo>
                <a:lnTo>
                  <a:pt x="657" y="221"/>
                </a:lnTo>
                <a:lnTo>
                  <a:pt x="666" y="217"/>
                </a:lnTo>
                <a:lnTo>
                  <a:pt x="671" y="217"/>
                </a:lnTo>
                <a:lnTo>
                  <a:pt x="677" y="215"/>
                </a:lnTo>
                <a:lnTo>
                  <a:pt x="687" y="214"/>
                </a:lnTo>
                <a:lnTo>
                  <a:pt x="688" y="222"/>
                </a:lnTo>
                <a:lnTo>
                  <a:pt x="693" y="220"/>
                </a:lnTo>
                <a:lnTo>
                  <a:pt x="700" y="214"/>
                </a:lnTo>
                <a:lnTo>
                  <a:pt x="705" y="201"/>
                </a:lnTo>
                <a:lnTo>
                  <a:pt x="705" y="197"/>
                </a:lnTo>
                <a:lnTo>
                  <a:pt x="699" y="189"/>
                </a:lnTo>
                <a:lnTo>
                  <a:pt x="702" y="183"/>
                </a:lnTo>
                <a:lnTo>
                  <a:pt x="707" y="189"/>
                </a:lnTo>
                <a:lnTo>
                  <a:pt x="709" y="198"/>
                </a:lnTo>
                <a:lnTo>
                  <a:pt x="715" y="194"/>
                </a:lnTo>
                <a:lnTo>
                  <a:pt x="718" y="188"/>
                </a:lnTo>
                <a:lnTo>
                  <a:pt x="721" y="189"/>
                </a:lnTo>
                <a:lnTo>
                  <a:pt x="722" y="194"/>
                </a:lnTo>
                <a:lnTo>
                  <a:pt x="728" y="193"/>
                </a:lnTo>
                <a:lnTo>
                  <a:pt x="739" y="187"/>
                </a:lnTo>
                <a:lnTo>
                  <a:pt x="743" y="183"/>
                </a:lnTo>
                <a:lnTo>
                  <a:pt x="741" y="176"/>
                </a:lnTo>
                <a:lnTo>
                  <a:pt x="749" y="174"/>
                </a:lnTo>
                <a:lnTo>
                  <a:pt x="753" y="177"/>
                </a:lnTo>
                <a:lnTo>
                  <a:pt x="761" y="181"/>
                </a:lnTo>
                <a:lnTo>
                  <a:pt x="770" y="181"/>
                </a:lnTo>
                <a:lnTo>
                  <a:pt x="780" y="187"/>
                </a:lnTo>
                <a:lnTo>
                  <a:pt x="788" y="193"/>
                </a:lnTo>
                <a:lnTo>
                  <a:pt x="804" y="215"/>
                </a:lnTo>
                <a:lnTo>
                  <a:pt x="818" y="226"/>
                </a:lnTo>
                <a:lnTo>
                  <a:pt x="814" y="242"/>
                </a:lnTo>
                <a:lnTo>
                  <a:pt x="814" y="253"/>
                </a:lnTo>
                <a:lnTo>
                  <a:pt x="815" y="255"/>
                </a:lnTo>
                <a:lnTo>
                  <a:pt x="818" y="257"/>
                </a:lnTo>
                <a:lnTo>
                  <a:pt x="819" y="254"/>
                </a:lnTo>
                <a:lnTo>
                  <a:pt x="822" y="247"/>
                </a:lnTo>
                <a:lnTo>
                  <a:pt x="820" y="243"/>
                </a:lnTo>
                <a:lnTo>
                  <a:pt x="825" y="238"/>
                </a:lnTo>
                <a:lnTo>
                  <a:pt x="829" y="240"/>
                </a:lnTo>
                <a:lnTo>
                  <a:pt x="830" y="237"/>
                </a:lnTo>
                <a:lnTo>
                  <a:pt x="836" y="240"/>
                </a:lnTo>
                <a:lnTo>
                  <a:pt x="836" y="232"/>
                </a:lnTo>
                <a:lnTo>
                  <a:pt x="839" y="231"/>
                </a:lnTo>
                <a:lnTo>
                  <a:pt x="849" y="233"/>
                </a:lnTo>
                <a:lnTo>
                  <a:pt x="862" y="233"/>
                </a:lnTo>
                <a:lnTo>
                  <a:pt x="873" y="232"/>
                </a:lnTo>
                <a:lnTo>
                  <a:pt x="881" y="236"/>
                </a:lnTo>
                <a:lnTo>
                  <a:pt x="898" y="254"/>
                </a:lnTo>
                <a:lnTo>
                  <a:pt x="903" y="253"/>
                </a:lnTo>
                <a:lnTo>
                  <a:pt x="903" y="249"/>
                </a:lnTo>
                <a:lnTo>
                  <a:pt x="899" y="237"/>
                </a:lnTo>
                <a:lnTo>
                  <a:pt x="906" y="233"/>
                </a:lnTo>
                <a:lnTo>
                  <a:pt x="908" y="232"/>
                </a:lnTo>
                <a:lnTo>
                  <a:pt x="894" y="217"/>
                </a:lnTo>
                <a:lnTo>
                  <a:pt x="886" y="205"/>
                </a:lnTo>
                <a:lnTo>
                  <a:pt x="890" y="189"/>
                </a:lnTo>
                <a:lnTo>
                  <a:pt x="893" y="192"/>
                </a:lnTo>
                <a:lnTo>
                  <a:pt x="898" y="189"/>
                </a:lnTo>
                <a:lnTo>
                  <a:pt x="909" y="172"/>
                </a:lnTo>
                <a:lnTo>
                  <a:pt x="909" y="165"/>
                </a:lnTo>
                <a:lnTo>
                  <a:pt x="914" y="158"/>
                </a:lnTo>
                <a:lnTo>
                  <a:pt x="921" y="160"/>
                </a:lnTo>
                <a:lnTo>
                  <a:pt x="931" y="160"/>
                </a:lnTo>
                <a:lnTo>
                  <a:pt x="937" y="154"/>
                </a:lnTo>
                <a:lnTo>
                  <a:pt x="936" y="141"/>
                </a:lnTo>
                <a:lnTo>
                  <a:pt x="929" y="141"/>
                </a:lnTo>
                <a:lnTo>
                  <a:pt x="930" y="135"/>
                </a:lnTo>
                <a:lnTo>
                  <a:pt x="931" y="125"/>
                </a:lnTo>
                <a:lnTo>
                  <a:pt x="935" y="115"/>
                </a:lnTo>
                <a:lnTo>
                  <a:pt x="944" y="113"/>
                </a:lnTo>
                <a:lnTo>
                  <a:pt x="953" y="109"/>
                </a:lnTo>
                <a:lnTo>
                  <a:pt x="954" y="102"/>
                </a:lnTo>
                <a:lnTo>
                  <a:pt x="962" y="103"/>
                </a:lnTo>
                <a:lnTo>
                  <a:pt x="969" y="108"/>
                </a:lnTo>
                <a:lnTo>
                  <a:pt x="973" y="115"/>
                </a:lnTo>
                <a:lnTo>
                  <a:pt x="974" y="108"/>
                </a:lnTo>
                <a:lnTo>
                  <a:pt x="968" y="98"/>
                </a:lnTo>
                <a:lnTo>
                  <a:pt x="971" y="96"/>
                </a:lnTo>
                <a:lnTo>
                  <a:pt x="978" y="88"/>
                </a:lnTo>
                <a:lnTo>
                  <a:pt x="991" y="92"/>
                </a:lnTo>
                <a:lnTo>
                  <a:pt x="992" y="87"/>
                </a:lnTo>
                <a:lnTo>
                  <a:pt x="1003" y="90"/>
                </a:lnTo>
                <a:lnTo>
                  <a:pt x="1016" y="88"/>
                </a:lnTo>
                <a:lnTo>
                  <a:pt x="1026" y="91"/>
                </a:lnTo>
                <a:lnTo>
                  <a:pt x="1034" y="91"/>
                </a:lnTo>
                <a:lnTo>
                  <a:pt x="1054" y="85"/>
                </a:lnTo>
                <a:lnTo>
                  <a:pt x="1062" y="79"/>
                </a:lnTo>
                <a:lnTo>
                  <a:pt x="1062" y="55"/>
                </a:lnTo>
                <a:lnTo>
                  <a:pt x="1056" y="49"/>
                </a:lnTo>
                <a:lnTo>
                  <a:pt x="1045" y="48"/>
                </a:lnTo>
                <a:lnTo>
                  <a:pt x="1038" y="49"/>
                </a:lnTo>
                <a:lnTo>
                  <a:pt x="1030" y="44"/>
                </a:lnTo>
                <a:lnTo>
                  <a:pt x="1026" y="38"/>
                </a:lnTo>
                <a:lnTo>
                  <a:pt x="1017" y="34"/>
                </a:lnTo>
                <a:lnTo>
                  <a:pt x="1017" y="33"/>
                </a:lnTo>
                <a:lnTo>
                  <a:pt x="1021" y="32"/>
                </a:lnTo>
                <a:lnTo>
                  <a:pt x="1024" y="34"/>
                </a:lnTo>
                <a:lnTo>
                  <a:pt x="1027" y="29"/>
                </a:lnTo>
                <a:lnTo>
                  <a:pt x="1029" y="27"/>
                </a:lnTo>
                <a:lnTo>
                  <a:pt x="1032" y="31"/>
                </a:lnTo>
                <a:lnTo>
                  <a:pt x="1035" y="45"/>
                </a:lnTo>
                <a:lnTo>
                  <a:pt x="1039" y="38"/>
                </a:lnTo>
                <a:lnTo>
                  <a:pt x="1039" y="29"/>
                </a:lnTo>
                <a:lnTo>
                  <a:pt x="1044" y="29"/>
                </a:lnTo>
                <a:lnTo>
                  <a:pt x="1046" y="33"/>
                </a:lnTo>
                <a:lnTo>
                  <a:pt x="1051" y="32"/>
                </a:lnTo>
                <a:lnTo>
                  <a:pt x="1055" y="38"/>
                </a:lnTo>
                <a:lnTo>
                  <a:pt x="1059" y="43"/>
                </a:lnTo>
                <a:lnTo>
                  <a:pt x="1067" y="49"/>
                </a:lnTo>
                <a:lnTo>
                  <a:pt x="1070" y="42"/>
                </a:lnTo>
                <a:lnTo>
                  <a:pt x="1075" y="41"/>
                </a:lnTo>
                <a:lnTo>
                  <a:pt x="1080" y="44"/>
                </a:lnTo>
                <a:lnTo>
                  <a:pt x="1082" y="50"/>
                </a:lnTo>
                <a:lnTo>
                  <a:pt x="1089" y="58"/>
                </a:lnTo>
                <a:lnTo>
                  <a:pt x="1104" y="61"/>
                </a:lnTo>
                <a:lnTo>
                  <a:pt x="1108" y="61"/>
                </a:lnTo>
                <a:lnTo>
                  <a:pt x="1113" y="63"/>
                </a:lnTo>
                <a:lnTo>
                  <a:pt x="1116" y="65"/>
                </a:lnTo>
                <a:lnTo>
                  <a:pt x="1123" y="60"/>
                </a:lnTo>
                <a:lnTo>
                  <a:pt x="1126" y="59"/>
                </a:lnTo>
                <a:lnTo>
                  <a:pt x="1126" y="66"/>
                </a:lnTo>
                <a:lnTo>
                  <a:pt x="1131" y="69"/>
                </a:lnTo>
                <a:lnTo>
                  <a:pt x="1141" y="69"/>
                </a:lnTo>
                <a:lnTo>
                  <a:pt x="1151" y="76"/>
                </a:lnTo>
                <a:lnTo>
                  <a:pt x="1159" y="75"/>
                </a:lnTo>
                <a:lnTo>
                  <a:pt x="1167" y="79"/>
                </a:lnTo>
                <a:lnTo>
                  <a:pt x="1177" y="74"/>
                </a:lnTo>
                <a:lnTo>
                  <a:pt x="1179" y="74"/>
                </a:lnTo>
                <a:lnTo>
                  <a:pt x="1184" y="81"/>
                </a:lnTo>
                <a:lnTo>
                  <a:pt x="1195" y="81"/>
                </a:lnTo>
                <a:lnTo>
                  <a:pt x="1200" y="84"/>
                </a:lnTo>
                <a:lnTo>
                  <a:pt x="1205" y="90"/>
                </a:lnTo>
                <a:lnTo>
                  <a:pt x="1216" y="79"/>
                </a:lnTo>
                <a:lnTo>
                  <a:pt x="1221" y="76"/>
                </a:lnTo>
                <a:lnTo>
                  <a:pt x="1225" y="75"/>
                </a:lnTo>
                <a:lnTo>
                  <a:pt x="1234" y="76"/>
                </a:lnTo>
                <a:lnTo>
                  <a:pt x="1244" y="71"/>
                </a:lnTo>
                <a:lnTo>
                  <a:pt x="1238" y="82"/>
                </a:lnTo>
                <a:lnTo>
                  <a:pt x="1241" y="85"/>
                </a:lnTo>
                <a:lnTo>
                  <a:pt x="1243" y="86"/>
                </a:lnTo>
                <a:lnTo>
                  <a:pt x="1248" y="81"/>
                </a:lnTo>
                <a:lnTo>
                  <a:pt x="1249" y="85"/>
                </a:lnTo>
                <a:lnTo>
                  <a:pt x="1248" y="101"/>
                </a:lnTo>
                <a:lnTo>
                  <a:pt x="1249" y="104"/>
                </a:lnTo>
                <a:lnTo>
                  <a:pt x="1259" y="101"/>
                </a:lnTo>
                <a:lnTo>
                  <a:pt x="1264" y="90"/>
                </a:lnTo>
                <a:lnTo>
                  <a:pt x="1263" y="88"/>
                </a:lnTo>
                <a:lnTo>
                  <a:pt x="1264" y="79"/>
                </a:lnTo>
                <a:lnTo>
                  <a:pt x="1274" y="70"/>
                </a:lnTo>
                <a:lnTo>
                  <a:pt x="1276" y="72"/>
                </a:lnTo>
                <a:lnTo>
                  <a:pt x="1279" y="77"/>
                </a:lnTo>
                <a:lnTo>
                  <a:pt x="1280" y="92"/>
                </a:lnTo>
                <a:lnTo>
                  <a:pt x="1288" y="87"/>
                </a:lnTo>
                <a:lnTo>
                  <a:pt x="1295" y="87"/>
                </a:lnTo>
                <a:lnTo>
                  <a:pt x="1299" y="91"/>
                </a:lnTo>
                <a:lnTo>
                  <a:pt x="1297" y="96"/>
                </a:lnTo>
                <a:lnTo>
                  <a:pt x="1293" y="106"/>
                </a:lnTo>
                <a:lnTo>
                  <a:pt x="1287" y="115"/>
                </a:lnTo>
                <a:lnTo>
                  <a:pt x="1284" y="119"/>
                </a:lnTo>
                <a:lnTo>
                  <a:pt x="1279" y="118"/>
                </a:lnTo>
                <a:lnTo>
                  <a:pt x="1277" y="122"/>
                </a:lnTo>
                <a:lnTo>
                  <a:pt x="1284" y="130"/>
                </a:lnTo>
                <a:lnTo>
                  <a:pt x="1276" y="141"/>
                </a:lnTo>
                <a:lnTo>
                  <a:pt x="1272" y="144"/>
                </a:lnTo>
                <a:lnTo>
                  <a:pt x="1264" y="141"/>
                </a:lnTo>
                <a:lnTo>
                  <a:pt x="1263" y="136"/>
                </a:lnTo>
                <a:lnTo>
                  <a:pt x="1258" y="142"/>
                </a:lnTo>
                <a:lnTo>
                  <a:pt x="1259" y="151"/>
                </a:lnTo>
                <a:lnTo>
                  <a:pt x="1261" y="156"/>
                </a:lnTo>
                <a:lnTo>
                  <a:pt x="1258" y="152"/>
                </a:lnTo>
                <a:lnTo>
                  <a:pt x="1253" y="145"/>
                </a:lnTo>
                <a:lnTo>
                  <a:pt x="1248" y="144"/>
                </a:lnTo>
                <a:lnTo>
                  <a:pt x="1247" y="156"/>
                </a:lnTo>
                <a:lnTo>
                  <a:pt x="1243" y="165"/>
                </a:lnTo>
                <a:lnTo>
                  <a:pt x="1243" y="171"/>
                </a:lnTo>
                <a:lnTo>
                  <a:pt x="1253" y="168"/>
                </a:lnTo>
                <a:lnTo>
                  <a:pt x="1248" y="187"/>
                </a:lnTo>
                <a:lnTo>
                  <a:pt x="1248" y="190"/>
                </a:lnTo>
                <a:lnTo>
                  <a:pt x="1238" y="210"/>
                </a:lnTo>
                <a:lnTo>
                  <a:pt x="1234" y="221"/>
                </a:lnTo>
                <a:lnTo>
                  <a:pt x="1232" y="225"/>
                </a:lnTo>
                <a:lnTo>
                  <a:pt x="1228" y="231"/>
                </a:lnTo>
                <a:lnTo>
                  <a:pt x="1228" y="242"/>
                </a:lnTo>
                <a:lnTo>
                  <a:pt x="1234" y="246"/>
                </a:lnTo>
                <a:lnTo>
                  <a:pt x="1238" y="252"/>
                </a:lnTo>
                <a:lnTo>
                  <a:pt x="1245" y="251"/>
                </a:lnTo>
                <a:lnTo>
                  <a:pt x="1254" y="258"/>
                </a:lnTo>
                <a:lnTo>
                  <a:pt x="1269" y="264"/>
                </a:lnTo>
                <a:lnTo>
                  <a:pt x="1271" y="274"/>
                </a:lnTo>
                <a:lnTo>
                  <a:pt x="1275" y="283"/>
                </a:lnTo>
                <a:lnTo>
                  <a:pt x="1275" y="297"/>
                </a:lnTo>
                <a:lnTo>
                  <a:pt x="1285" y="290"/>
                </a:lnTo>
                <a:lnTo>
                  <a:pt x="1307" y="296"/>
                </a:lnTo>
                <a:lnTo>
                  <a:pt x="1320" y="295"/>
                </a:lnTo>
                <a:lnTo>
                  <a:pt x="1324" y="302"/>
                </a:lnTo>
                <a:lnTo>
                  <a:pt x="1335" y="308"/>
                </a:lnTo>
                <a:lnTo>
                  <a:pt x="1345" y="313"/>
                </a:lnTo>
                <a:lnTo>
                  <a:pt x="1355" y="319"/>
                </a:lnTo>
                <a:lnTo>
                  <a:pt x="1361" y="327"/>
                </a:lnTo>
                <a:lnTo>
                  <a:pt x="1370" y="334"/>
                </a:lnTo>
                <a:lnTo>
                  <a:pt x="1377" y="335"/>
                </a:lnTo>
                <a:lnTo>
                  <a:pt x="1384" y="339"/>
                </a:lnTo>
                <a:lnTo>
                  <a:pt x="1411" y="346"/>
                </a:lnTo>
                <a:lnTo>
                  <a:pt x="1421" y="354"/>
                </a:lnTo>
                <a:lnTo>
                  <a:pt x="1425" y="365"/>
                </a:lnTo>
                <a:lnTo>
                  <a:pt x="1430" y="371"/>
                </a:lnTo>
                <a:lnTo>
                  <a:pt x="1460" y="392"/>
                </a:lnTo>
                <a:lnTo>
                  <a:pt x="1475" y="398"/>
                </a:lnTo>
                <a:lnTo>
                  <a:pt x="1487" y="394"/>
                </a:lnTo>
                <a:lnTo>
                  <a:pt x="1498" y="389"/>
                </a:lnTo>
                <a:lnTo>
                  <a:pt x="1516" y="384"/>
                </a:lnTo>
                <a:lnTo>
                  <a:pt x="1521" y="377"/>
                </a:lnTo>
                <a:lnTo>
                  <a:pt x="1524" y="356"/>
                </a:lnTo>
                <a:lnTo>
                  <a:pt x="1537" y="333"/>
                </a:lnTo>
                <a:lnTo>
                  <a:pt x="1548" y="287"/>
                </a:lnTo>
                <a:lnTo>
                  <a:pt x="1553" y="270"/>
                </a:lnTo>
                <a:lnTo>
                  <a:pt x="1557" y="258"/>
                </a:lnTo>
                <a:lnTo>
                  <a:pt x="1560" y="246"/>
                </a:lnTo>
                <a:lnTo>
                  <a:pt x="1559" y="231"/>
                </a:lnTo>
                <a:lnTo>
                  <a:pt x="1553" y="213"/>
                </a:lnTo>
                <a:lnTo>
                  <a:pt x="1555" y="197"/>
                </a:lnTo>
                <a:lnTo>
                  <a:pt x="1553" y="165"/>
                </a:lnTo>
                <a:lnTo>
                  <a:pt x="1561" y="145"/>
                </a:lnTo>
                <a:lnTo>
                  <a:pt x="1560" y="128"/>
                </a:lnTo>
                <a:lnTo>
                  <a:pt x="1565" y="118"/>
                </a:lnTo>
                <a:lnTo>
                  <a:pt x="1566" y="108"/>
                </a:lnTo>
                <a:lnTo>
                  <a:pt x="1559" y="106"/>
                </a:lnTo>
                <a:lnTo>
                  <a:pt x="1560" y="95"/>
                </a:lnTo>
                <a:lnTo>
                  <a:pt x="1564" y="76"/>
                </a:lnTo>
                <a:lnTo>
                  <a:pt x="1575" y="72"/>
                </a:lnTo>
                <a:lnTo>
                  <a:pt x="1578" y="64"/>
                </a:lnTo>
                <a:lnTo>
                  <a:pt x="1583" y="45"/>
                </a:lnTo>
                <a:lnTo>
                  <a:pt x="1596" y="29"/>
                </a:lnTo>
                <a:lnTo>
                  <a:pt x="1596" y="16"/>
                </a:lnTo>
                <a:lnTo>
                  <a:pt x="1596" y="15"/>
                </a:lnTo>
                <a:lnTo>
                  <a:pt x="1599" y="11"/>
                </a:lnTo>
                <a:lnTo>
                  <a:pt x="1604" y="10"/>
                </a:lnTo>
                <a:lnTo>
                  <a:pt x="1613" y="5"/>
                </a:lnTo>
                <a:lnTo>
                  <a:pt x="1616" y="0"/>
                </a:lnTo>
                <a:lnTo>
                  <a:pt x="1623" y="2"/>
                </a:lnTo>
                <a:lnTo>
                  <a:pt x="1623" y="7"/>
                </a:lnTo>
                <a:lnTo>
                  <a:pt x="1624" y="16"/>
                </a:lnTo>
                <a:lnTo>
                  <a:pt x="1623" y="16"/>
                </a:lnTo>
                <a:lnTo>
                  <a:pt x="1623" y="17"/>
                </a:lnTo>
                <a:lnTo>
                  <a:pt x="1625" y="31"/>
                </a:lnTo>
                <a:lnTo>
                  <a:pt x="1625" y="58"/>
                </a:lnTo>
                <a:lnTo>
                  <a:pt x="1629" y="68"/>
                </a:lnTo>
                <a:lnTo>
                  <a:pt x="1639" y="68"/>
                </a:lnTo>
                <a:lnTo>
                  <a:pt x="1641" y="74"/>
                </a:lnTo>
                <a:lnTo>
                  <a:pt x="1640" y="88"/>
                </a:lnTo>
                <a:lnTo>
                  <a:pt x="1646" y="93"/>
                </a:lnTo>
                <a:lnTo>
                  <a:pt x="1650" y="103"/>
                </a:lnTo>
                <a:lnTo>
                  <a:pt x="1655" y="107"/>
                </a:lnTo>
                <a:lnTo>
                  <a:pt x="1656" y="122"/>
                </a:lnTo>
                <a:lnTo>
                  <a:pt x="1661" y="124"/>
                </a:lnTo>
                <a:lnTo>
                  <a:pt x="1663" y="139"/>
                </a:lnTo>
                <a:lnTo>
                  <a:pt x="1667" y="151"/>
                </a:lnTo>
                <a:lnTo>
                  <a:pt x="1667" y="171"/>
                </a:lnTo>
                <a:lnTo>
                  <a:pt x="1670" y="179"/>
                </a:lnTo>
                <a:lnTo>
                  <a:pt x="1672" y="189"/>
                </a:lnTo>
                <a:lnTo>
                  <a:pt x="1677" y="199"/>
                </a:lnTo>
                <a:lnTo>
                  <a:pt x="1684" y="208"/>
                </a:lnTo>
                <a:lnTo>
                  <a:pt x="1693" y="211"/>
                </a:lnTo>
                <a:lnTo>
                  <a:pt x="1705" y="200"/>
                </a:lnTo>
                <a:lnTo>
                  <a:pt x="1715" y="198"/>
                </a:lnTo>
                <a:lnTo>
                  <a:pt x="1723" y="199"/>
                </a:lnTo>
                <a:lnTo>
                  <a:pt x="1729" y="215"/>
                </a:lnTo>
                <a:lnTo>
                  <a:pt x="1739" y="219"/>
                </a:lnTo>
                <a:lnTo>
                  <a:pt x="1747" y="228"/>
                </a:lnTo>
                <a:lnTo>
                  <a:pt x="1755" y="232"/>
                </a:lnTo>
                <a:lnTo>
                  <a:pt x="1764" y="242"/>
                </a:lnTo>
                <a:lnTo>
                  <a:pt x="1761" y="252"/>
                </a:lnTo>
                <a:lnTo>
                  <a:pt x="1764" y="258"/>
                </a:lnTo>
                <a:lnTo>
                  <a:pt x="1763" y="276"/>
                </a:lnTo>
                <a:lnTo>
                  <a:pt x="1766" y="286"/>
                </a:lnTo>
                <a:lnTo>
                  <a:pt x="1766" y="295"/>
                </a:lnTo>
                <a:lnTo>
                  <a:pt x="1771" y="303"/>
                </a:lnTo>
                <a:lnTo>
                  <a:pt x="1771" y="319"/>
                </a:lnTo>
                <a:lnTo>
                  <a:pt x="1775" y="332"/>
                </a:lnTo>
                <a:lnTo>
                  <a:pt x="1787" y="349"/>
                </a:lnTo>
                <a:lnTo>
                  <a:pt x="1796" y="349"/>
                </a:lnTo>
                <a:lnTo>
                  <a:pt x="1797" y="361"/>
                </a:lnTo>
                <a:lnTo>
                  <a:pt x="1804" y="381"/>
                </a:lnTo>
                <a:lnTo>
                  <a:pt x="1807" y="393"/>
                </a:lnTo>
                <a:lnTo>
                  <a:pt x="1808" y="409"/>
                </a:lnTo>
                <a:lnTo>
                  <a:pt x="1806" y="416"/>
                </a:lnTo>
                <a:lnTo>
                  <a:pt x="1806" y="426"/>
                </a:lnTo>
                <a:lnTo>
                  <a:pt x="1808" y="437"/>
                </a:lnTo>
                <a:lnTo>
                  <a:pt x="1814" y="443"/>
                </a:lnTo>
                <a:lnTo>
                  <a:pt x="1819" y="445"/>
                </a:lnTo>
                <a:lnTo>
                  <a:pt x="1818" y="448"/>
                </a:lnTo>
                <a:lnTo>
                  <a:pt x="1822" y="445"/>
                </a:lnTo>
                <a:lnTo>
                  <a:pt x="1822" y="447"/>
                </a:lnTo>
                <a:lnTo>
                  <a:pt x="1819" y="452"/>
                </a:lnTo>
                <a:lnTo>
                  <a:pt x="1820" y="454"/>
                </a:lnTo>
                <a:lnTo>
                  <a:pt x="1820" y="461"/>
                </a:lnTo>
                <a:lnTo>
                  <a:pt x="1824" y="470"/>
                </a:lnTo>
                <a:lnTo>
                  <a:pt x="1838" y="475"/>
                </a:lnTo>
                <a:lnTo>
                  <a:pt x="1841" y="480"/>
                </a:lnTo>
                <a:lnTo>
                  <a:pt x="1851" y="485"/>
                </a:lnTo>
                <a:lnTo>
                  <a:pt x="1871" y="490"/>
                </a:lnTo>
                <a:lnTo>
                  <a:pt x="1874" y="489"/>
                </a:lnTo>
                <a:lnTo>
                  <a:pt x="1881" y="485"/>
                </a:lnTo>
                <a:lnTo>
                  <a:pt x="1884" y="502"/>
                </a:lnTo>
                <a:lnTo>
                  <a:pt x="1888" y="511"/>
                </a:lnTo>
                <a:lnTo>
                  <a:pt x="1893" y="515"/>
                </a:lnTo>
                <a:lnTo>
                  <a:pt x="1903" y="512"/>
                </a:lnTo>
                <a:lnTo>
                  <a:pt x="1911" y="517"/>
                </a:lnTo>
                <a:lnTo>
                  <a:pt x="1920" y="518"/>
                </a:lnTo>
                <a:lnTo>
                  <a:pt x="1925" y="527"/>
                </a:lnTo>
                <a:lnTo>
                  <a:pt x="1931" y="533"/>
                </a:lnTo>
                <a:lnTo>
                  <a:pt x="1937" y="529"/>
                </a:lnTo>
                <a:lnTo>
                  <a:pt x="1942" y="533"/>
                </a:lnTo>
                <a:lnTo>
                  <a:pt x="1954" y="540"/>
                </a:lnTo>
                <a:lnTo>
                  <a:pt x="1958" y="545"/>
                </a:lnTo>
                <a:lnTo>
                  <a:pt x="1960" y="556"/>
                </a:lnTo>
                <a:lnTo>
                  <a:pt x="1953" y="554"/>
                </a:lnTo>
                <a:lnTo>
                  <a:pt x="1952" y="566"/>
                </a:lnTo>
                <a:lnTo>
                  <a:pt x="1958" y="572"/>
                </a:lnTo>
                <a:lnTo>
                  <a:pt x="1968" y="574"/>
                </a:lnTo>
                <a:lnTo>
                  <a:pt x="1970" y="580"/>
                </a:lnTo>
                <a:lnTo>
                  <a:pt x="1978" y="588"/>
                </a:lnTo>
                <a:lnTo>
                  <a:pt x="1980" y="597"/>
                </a:lnTo>
                <a:lnTo>
                  <a:pt x="1983" y="603"/>
                </a:lnTo>
                <a:lnTo>
                  <a:pt x="1985" y="610"/>
                </a:lnTo>
                <a:lnTo>
                  <a:pt x="1992" y="612"/>
                </a:lnTo>
                <a:lnTo>
                  <a:pt x="1994" y="619"/>
                </a:lnTo>
                <a:lnTo>
                  <a:pt x="1994" y="645"/>
                </a:lnTo>
                <a:lnTo>
                  <a:pt x="1996" y="651"/>
                </a:lnTo>
                <a:lnTo>
                  <a:pt x="1997" y="658"/>
                </a:lnTo>
                <a:lnTo>
                  <a:pt x="2002" y="662"/>
                </a:lnTo>
                <a:lnTo>
                  <a:pt x="2005" y="671"/>
                </a:lnTo>
                <a:lnTo>
                  <a:pt x="2007" y="672"/>
                </a:lnTo>
                <a:lnTo>
                  <a:pt x="2011" y="669"/>
                </a:lnTo>
                <a:lnTo>
                  <a:pt x="2017" y="669"/>
                </a:lnTo>
                <a:lnTo>
                  <a:pt x="2017" y="655"/>
                </a:lnTo>
                <a:lnTo>
                  <a:pt x="2023" y="650"/>
                </a:lnTo>
                <a:lnTo>
                  <a:pt x="2027" y="660"/>
                </a:lnTo>
                <a:lnTo>
                  <a:pt x="2032" y="665"/>
                </a:lnTo>
                <a:lnTo>
                  <a:pt x="2043" y="669"/>
                </a:lnTo>
                <a:lnTo>
                  <a:pt x="2051" y="676"/>
                </a:lnTo>
                <a:lnTo>
                  <a:pt x="2054" y="661"/>
                </a:lnTo>
                <a:lnTo>
                  <a:pt x="2057" y="665"/>
                </a:lnTo>
                <a:lnTo>
                  <a:pt x="2059" y="671"/>
                </a:lnTo>
                <a:lnTo>
                  <a:pt x="2061" y="674"/>
                </a:lnTo>
                <a:lnTo>
                  <a:pt x="2065" y="690"/>
                </a:lnTo>
                <a:lnTo>
                  <a:pt x="2065" y="720"/>
                </a:lnTo>
                <a:lnTo>
                  <a:pt x="2068" y="733"/>
                </a:lnTo>
                <a:lnTo>
                  <a:pt x="2077" y="739"/>
                </a:lnTo>
                <a:lnTo>
                  <a:pt x="2083" y="748"/>
                </a:lnTo>
                <a:lnTo>
                  <a:pt x="2098" y="760"/>
                </a:lnTo>
                <a:lnTo>
                  <a:pt x="2110" y="760"/>
                </a:lnTo>
                <a:lnTo>
                  <a:pt x="2118" y="766"/>
                </a:lnTo>
                <a:lnTo>
                  <a:pt x="2124" y="774"/>
                </a:lnTo>
                <a:lnTo>
                  <a:pt x="2130" y="785"/>
                </a:lnTo>
                <a:lnTo>
                  <a:pt x="2132" y="791"/>
                </a:lnTo>
                <a:lnTo>
                  <a:pt x="2141" y="800"/>
                </a:lnTo>
                <a:lnTo>
                  <a:pt x="2151" y="802"/>
                </a:lnTo>
                <a:lnTo>
                  <a:pt x="2151" y="806"/>
                </a:lnTo>
                <a:lnTo>
                  <a:pt x="2163" y="824"/>
                </a:lnTo>
                <a:lnTo>
                  <a:pt x="2162" y="830"/>
                </a:lnTo>
                <a:lnTo>
                  <a:pt x="2173" y="835"/>
                </a:lnTo>
                <a:lnTo>
                  <a:pt x="2177" y="844"/>
                </a:lnTo>
                <a:lnTo>
                  <a:pt x="2178" y="862"/>
                </a:lnTo>
                <a:lnTo>
                  <a:pt x="2184" y="872"/>
                </a:lnTo>
                <a:lnTo>
                  <a:pt x="2186" y="876"/>
                </a:lnTo>
                <a:lnTo>
                  <a:pt x="2190" y="871"/>
                </a:lnTo>
                <a:lnTo>
                  <a:pt x="2191" y="886"/>
                </a:lnTo>
                <a:lnTo>
                  <a:pt x="2189" y="900"/>
                </a:lnTo>
                <a:lnTo>
                  <a:pt x="2191" y="911"/>
                </a:lnTo>
                <a:lnTo>
                  <a:pt x="2194" y="938"/>
                </a:lnTo>
                <a:lnTo>
                  <a:pt x="2197" y="948"/>
                </a:lnTo>
                <a:lnTo>
                  <a:pt x="2193" y="945"/>
                </a:lnTo>
                <a:lnTo>
                  <a:pt x="2191" y="952"/>
                </a:lnTo>
                <a:lnTo>
                  <a:pt x="2193" y="956"/>
                </a:lnTo>
                <a:lnTo>
                  <a:pt x="2194" y="963"/>
                </a:lnTo>
                <a:lnTo>
                  <a:pt x="2197" y="967"/>
                </a:lnTo>
                <a:lnTo>
                  <a:pt x="2200" y="979"/>
                </a:lnTo>
                <a:lnTo>
                  <a:pt x="2207" y="995"/>
                </a:lnTo>
                <a:lnTo>
                  <a:pt x="2216" y="1023"/>
                </a:lnTo>
                <a:lnTo>
                  <a:pt x="2217" y="1050"/>
                </a:lnTo>
                <a:lnTo>
                  <a:pt x="2215" y="1066"/>
                </a:lnTo>
                <a:lnTo>
                  <a:pt x="2211" y="1074"/>
                </a:lnTo>
                <a:lnTo>
                  <a:pt x="2206" y="1090"/>
                </a:lnTo>
                <a:lnTo>
                  <a:pt x="2204" y="1110"/>
                </a:lnTo>
                <a:lnTo>
                  <a:pt x="2199" y="1142"/>
                </a:lnTo>
                <a:lnTo>
                  <a:pt x="2196" y="1145"/>
                </a:lnTo>
                <a:lnTo>
                  <a:pt x="2189" y="1164"/>
                </a:lnTo>
                <a:lnTo>
                  <a:pt x="2188" y="1182"/>
                </a:lnTo>
                <a:lnTo>
                  <a:pt x="2190" y="1201"/>
                </a:lnTo>
                <a:lnTo>
                  <a:pt x="2186" y="1207"/>
                </a:lnTo>
                <a:lnTo>
                  <a:pt x="2186" y="1214"/>
                </a:lnTo>
                <a:lnTo>
                  <a:pt x="2172" y="1252"/>
                </a:lnTo>
                <a:lnTo>
                  <a:pt x="2167" y="1258"/>
                </a:lnTo>
                <a:lnTo>
                  <a:pt x="2162" y="1266"/>
                </a:lnTo>
                <a:lnTo>
                  <a:pt x="2156" y="1273"/>
                </a:lnTo>
                <a:lnTo>
                  <a:pt x="2156" y="1280"/>
                </a:lnTo>
                <a:lnTo>
                  <a:pt x="2158" y="1285"/>
                </a:lnTo>
                <a:lnTo>
                  <a:pt x="2153" y="1291"/>
                </a:lnTo>
                <a:lnTo>
                  <a:pt x="2145" y="1302"/>
                </a:lnTo>
                <a:lnTo>
                  <a:pt x="2137" y="1302"/>
                </a:lnTo>
                <a:lnTo>
                  <a:pt x="2135" y="1306"/>
                </a:lnTo>
                <a:lnTo>
                  <a:pt x="2141" y="1308"/>
                </a:lnTo>
                <a:lnTo>
                  <a:pt x="2130" y="1312"/>
                </a:lnTo>
                <a:lnTo>
                  <a:pt x="2123" y="1316"/>
                </a:lnTo>
                <a:lnTo>
                  <a:pt x="2120" y="1323"/>
                </a:lnTo>
                <a:lnTo>
                  <a:pt x="2114" y="1331"/>
                </a:lnTo>
                <a:lnTo>
                  <a:pt x="2108" y="1346"/>
                </a:lnTo>
                <a:lnTo>
                  <a:pt x="2100" y="1357"/>
                </a:lnTo>
                <a:lnTo>
                  <a:pt x="2094" y="1359"/>
                </a:lnTo>
                <a:lnTo>
                  <a:pt x="2091" y="1360"/>
                </a:lnTo>
                <a:lnTo>
                  <a:pt x="2089" y="1365"/>
                </a:lnTo>
                <a:lnTo>
                  <a:pt x="2097" y="1367"/>
                </a:lnTo>
                <a:lnTo>
                  <a:pt x="2096" y="1379"/>
                </a:lnTo>
                <a:lnTo>
                  <a:pt x="2091" y="1392"/>
                </a:lnTo>
                <a:lnTo>
                  <a:pt x="2088" y="1392"/>
                </a:lnTo>
                <a:lnTo>
                  <a:pt x="2087" y="1400"/>
                </a:lnTo>
                <a:lnTo>
                  <a:pt x="2078" y="1411"/>
                </a:lnTo>
                <a:lnTo>
                  <a:pt x="2065" y="1458"/>
                </a:lnTo>
                <a:lnTo>
                  <a:pt x="2065" y="1468"/>
                </a:lnTo>
                <a:lnTo>
                  <a:pt x="2056" y="1462"/>
                </a:lnTo>
                <a:lnTo>
                  <a:pt x="2049" y="1481"/>
                </a:lnTo>
                <a:lnTo>
                  <a:pt x="2044" y="1487"/>
                </a:lnTo>
                <a:lnTo>
                  <a:pt x="2041" y="1497"/>
                </a:lnTo>
                <a:lnTo>
                  <a:pt x="2038" y="1500"/>
                </a:lnTo>
                <a:lnTo>
                  <a:pt x="2034" y="1506"/>
                </a:lnTo>
                <a:lnTo>
                  <a:pt x="2033" y="1521"/>
                </a:lnTo>
                <a:lnTo>
                  <a:pt x="2029" y="1538"/>
                </a:lnTo>
                <a:lnTo>
                  <a:pt x="2033" y="1546"/>
                </a:lnTo>
                <a:lnTo>
                  <a:pt x="2030" y="1550"/>
                </a:lnTo>
                <a:lnTo>
                  <a:pt x="2029" y="1562"/>
                </a:lnTo>
                <a:lnTo>
                  <a:pt x="2023" y="1577"/>
                </a:lnTo>
                <a:lnTo>
                  <a:pt x="2021" y="1587"/>
                </a:lnTo>
                <a:lnTo>
                  <a:pt x="2021" y="1593"/>
                </a:lnTo>
                <a:lnTo>
                  <a:pt x="2024" y="1603"/>
                </a:lnTo>
                <a:lnTo>
                  <a:pt x="2024" y="1613"/>
                </a:lnTo>
                <a:lnTo>
                  <a:pt x="2023" y="1621"/>
                </a:lnTo>
                <a:lnTo>
                  <a:pt x="2021" y="1629"/>
                </a:lnTo>
                <a:lnTo>
                  <a:pt x="2012" y="1624"/>
                </a:lnTo>
                <a:lnTo>
                  <a:pt x="2008" y="1625"/>
                </a:lnTo>
                <a:lnTo>
                  <a:pt x="2007" y="1637"/>
                </a:lnTo>
                <a:lnTo>
                  <a:pt x="1987" y="1643"/>
                </a:lnTo>
                <a:lnTo>
                  <a:pt x="1932" y="1645"/>
                </a:lnTo>
                <a:lnTo>
                  <a:pt x="1920" y="1648"/>
                </a:lnTo>
                <a:lnTo>
                  <a:pt x="1898" y="1661"/>
                </a:lnTo>
                <a:lnTo>
                  <a:pt x="1888" y="1669"/>
                </a:lnTo>
                <a:lnTo>
                  <a:pt x="1874" y="1678"/>
                </a:lnTo>
                <a:lnTo>
                  <a:pt x="1868" y="1685"/>
                </a:lnTo>
                <a:lnTo>
                  <a:pt x="1866" y="1691"/>
                </a:lnTo>
                <a:lnTo>
                  <a:pt x="1854" y="1699"/>
                </a:lnTo>
                <a:lnTo>
                  <a:pt x="1847" y="1705"/>
                </a:lnTo>
                <a:lnTo>
                  <a:pt x="1844" y="1701"/>
                </a:lnTo>
                <a:lnTo>
                  <a:pt x="1830" y="1705"/>
                </a:lnTo>
                <a:lnTo>
                  <a:pt x="1823" y="1705"/>
                </a:lnTo>
                <a:lnTo>
                  <a:pt x="1819" y="1706"/>
                </a:lnTo>
                <a:lnTo>
                  <a:pt x="1818" y="1715"/>
                </a:lnTo>
                <a:lnTo>
                  <a:pt x="1822" y="1720"/>
                </a:lnTo>
                <a:lnTo>
                  <a:pt x="1825" y="1713"/>
                </a:lnTo>
                <a:lnTo>
                  <a:pt x="1831" y="1709"/>
                </a:lnTo>
                <a:lnTo>
                  <a:pt x="1836" y="1709"/>
                </a:lnTo>
                <a:lnTo>
                  <a:pt x="1833" y="1720"/>
                </a:lnTo>
                <a:lnTo>
                  <a:pt x="1831" y="1729"/>
                </a:lnTo>
                <a:lnTo>
                  <a:pt x="1826" y="1736"/>
                </a:lnTo>
                <a:lnTo>
                  <a:pt x="1813" y="1717"/>
                </a:lnTo>
                <a:lnTo>
                  <a:pt x="1808" y="1717"/>
                </a:lnTo>
                <a:lnTo>
                  <a:pt x="1799" y="1713"/>
                </a:lnTo>
                <a:lnTo>
                  <a:pt x="1796" y="1704"/>
                </a:lnTo>
                <a:lnTo>
                  <a:pt x="1785" y="1704"/>
                </a:lnTo>
                <a:lnTo>
                  <a:pt x="1777" y="1696"/>
                </a:lnTo>
                <a:lnTo>
                  <a:pt x="1776" y="1690"/>
                </a:lnTo>
                <a:lnTo>
                  <a:pt x="1779" y="1679"/>
                </a:lnTo>
                <a:lnTo>
                  <a:pt x="1772" y="1673"/>
                </a:lnTo>
                <a:lnTo>
                  <a:pt x="1760" y="1682"/>
                </a:lnTo>
                <a:lnTo>
                  <a:pt x="1750" y="1685"/>
                </a:lnTo>
                <a:lnTo>
                  <a:pt x="1739" y="1682"/>
                </a:lnTo>
                <a:lnTo>
                  <a:pt x="1736" y="1675"/>
                </a:lnTo>
                <a:lnTo>
                  <a:pt x="1749" y="1675"/>
                </a:lnTo>
                <a:lnTo>
                  <a:pt x="1752" y="1666"/>
                </a:lnTo>
                <a:lnTo>
                  <a:pt x="1750" y="1652"/>
                </a:lnTo>
                <a:lnTo>
                  <a:pt x="1741" y="1647"/>
                </a:lnTo>
                <a:lnTo>
                  <a:pt x="1725" y="1659"/>
                </a:lnTo>
                <a:lnTo>
                  <a:pt x="1715" y="1661"/>
                </a:lnTo>
                <a:lnTo>
                  <a:pt x="1728" y="1669"/>
                </a:lnTo>
                <a:lnTo>
                  <a:pt x="1729" y="1672"/>
                </a:lnTo>
                <a:lnTo>
                  <a:pt x="1721" y="1673"/>
                </a:lnTo>
                <a:lnTo>
                  <a:pt x="1710" y="1678"/>
                </a:lnTo>
                <a:lnTo>
                  <a:pt x="1699" y="1686"/>
                </a:lnTo>
                <a:lnTo>
                  <a:pt x="1690" y="1701"/>
                </a:lnTo>
                <a:lnTo>
                  <a:pt x="1672" y="1710"/>
                </a:lnTo>
                <a:lnTo>
                  <a:pt x="1658" y="1713"/>
                </a:lnTo>
                <a:lnTo>
                  <a:pt x="1655" y="1709"/>
                </a:lnTo>
                <a:lnTo>
                  <a:pt x="1635" y="1699"/>
                </a:lnTo>
                <a:lnTo>
                  <a:pt x="1616" y="1686"/>
                </a:lnTo>
                <a:lnTo>
                  <a:pt x="1607" y="1683"/>
                </a:lnTo>
                <a:lnTo>
                  <a:pt x="1593" y="1682"/>
                </a:lnTo>
                <a:lnTo>
                  <a:pt x="1572" y="1674"/>
                </a:lnTo>
                <a:lnTo>
                  <a:pt x="1564" y="1675"/>
                </a:lnTo>
                <a:lnTo>
                  <a:pt x="1555" y="1682"/>
                </a:lnTo>
                <a:lnTo>
                  <a:pt x="1548" y="1671"/>
                </a:lnTo>
                <a:lnTo>
                  <a:pt x="1529" y="1659"/>
                </a:lnTo>
                <a:lnTo>
                  <a:pt x="1511" y="1658"/>
                </a:lnTo>
                <a:lnTo>
                  <a:pt x="1496" y="1650"/>
                </a:lnTo>
                <a:lnTo>
                  <a:pt x="1486" y="1639"/>
                </a:lnTo>
                <a:lnTo>
                  <a:pt x="1481" y="1625"/>
                </a:lnTo>
                <a:lnTo>
                  <a:pt x="1470" y="1618"/>
                </a:lnTo>
                <a:lnTo>
                  <a:pt x="1458" y="1588"/>
                </a:lnTo>
                <a:lnTo>
                  <a:pt x="1457" y="1582"/>
                </a:lnTo>
                <a:lnTo>
                  <a:pt x="1462" y="1572"/>
                </a:lnTo>
                <a:lnTo>
                  <a:pt x="1463" y="1559"/>
                </a:lnTo>
                <a:lnTo>
                  <a:pt x="1453" y="1530"/>
                </a:lnTo>
                <a:lnTo>
                  <a:pt x="1430" y="1500"/>
                </a:lnTo>
                <a:lnTo>
                  <a:pt x="1437" y="1483"/>
                </a:lnTo>
                <a:lnTo>
                  <a:pt x="1436" y="1480"/>
                </a:lnTo>
                <a:lnTo>
                  <a:pt x="1421" y="1481"/>
                </a:lnTo>
                <a:lnTo>
                  <a:pt x="1406" y="1490"/>
                </a:lnTo>
                <a:lnTo>
                  <a:pt x="1389" y="1496"/>
                </a:lnTo>
                <a:lnTo>
                  <a:pt x="1379" y="1497"/>
                </a:lnTo>
                <a:lnTo>
                  <a:pt x="1372" y="1495"/>
                </a:lnTo>
                <a:lnTo>
                  <a:pt x="1379" y="1484"/>
                </a:lnTo>
                <a:lnTo>
                  <a:pt x="1387" y="1468"/>
                </a:lnTo>
                <a:lnTo>
                  <a:pt x="1390" y="1453"/>
                </a:lnTo>
                <a:lnTo>
                  <a:pt x="1390" y="1436"/>
                </a:lnTo>
                <a:lnTo>
                  <a:pt x="1384" y="1419"/>
                </a:lnTo>
                <a:lnTo>
                  <a:pt x="1376" y="1406"/>
                </a:lnTo>
                <a:lnTo>
                  <a:pt x="1368" y="1400"/>
                </a:lnTo>
                <a:lnTo>
                  <a:pt x="1356" y="1424"/>
                </a:lnTo>
                <a:lnTo>
                  <a:pt x="1356" y="1436"/>
                </a:lnTo>
                <a:lnTo>
                  <a:pt x="1352" y="1448"/>
                </a:lnTo>
                <a:lnTo>
                  <a:pt x="1350" y="1460"/>
                </a:lnTo>
                <a:lnTo>
                  <a:pt x="1349" y="1463"/>
                </a:lnTo>
                <a:lnTo>
                  <a:pt x="1340" y="1462"/>
                </a:lnTo>
                <a:lnTo>
                  <a:pt x="1329" y="1467"/>
                </a:lnTo>
                <a:lnTo>
                  <a:pt x="1317" y="1467"/>
                </a:lnTo>
                <a:lnTo>
                  <a:pt x="1307" y="1473"/>
                </a:lnTo>
                <a:lnTo>
                  <a:pt x="1301" y="1467"/>
                </a:lnTo>
                <a:lnTo>
                  <a:pt x="1306" y="1448"/>
                </a:lnTo>
                <a:lnTo>
                  <a:pt x="1319" y="1449"/>
                </a:lnTo>
                <a:lnTo>
                  <a:pt x="1330" y="1443"/>
                </a:lnTo>
                <a:lnTo>
                  <a:pt x="1334" y="1429"/>
                </a:lnTo>
                <a:lnTo>
                  <a:pt x="1335" y="1417"/>
                </a:lnTo>
                <a:lnTo>
                  <a:pt x="1333" y="1415"/>
                </a:lnTo>
                <a:lnTo>
                  <a:pt x="1333" y="1411"/>
                </a:lnTo>
                <a:lnTo>
                  <a:pt x="1334" y="1405"/>
                </a:lnTo>
                <a:lnTo>
                  <a:pt x="1334" y="1397"/>
                </a:lnTo>
                <a:lnTo>
                  <a:pt x="1339" y="1384"/>
                </a:lnTo>
                <a:lnTo>
                  <a:pt x="1345" y="1368"/>
                </a:lnTo>
                <a:lnTo>
                  <a:pt x="1351" y="1365"/>
                </a:lnTo>
                <a:lnTo>
                  <a:pt x="1357" y="1355"/>
                </a:lnTo>
                <a:lnTo>
                  <a:pt x="1357" y="1330"/>
                </a:lnTo>
                <a:lnTo>
                  <a:pt x="1363" y="1331"/>
                </a:lnTo>
                <a:lnTo>
                  <a:pt x="1362" y="1324"/>
                </a:lnTo>
                <a:lnTo>
                  <a:pt x="1358" y="1317"/>
                </a:lnTo>
                <a:lnTo>
                  <a:pt x="1358" y="1307"/>
                </a:lnTo>
                <a:lnTo>
                  <a:pt x="1355" y="1304"/>
                </a:lnTo>
                <a:lnTo>
                  <a:pt x="1355" y="1293"/>
                </a:lnTo>
                <a:lnTo>
                  <a:pt x="1350" y="1288"/>
                </a:lnTo>
                <a:lnTo>
                  <a:pt x="1347" y="1297"/>
                </a:lnTo>
                <a:lnTo>
                  <a:pt x="1347" y="1317"/>
                </a:lnTo>
                <a:lnTo>
                  <a:pt x="1342" y="1318"/>
                </a:lnTo>
                <a:lnTo>
                  <a:pt x="1335" y="1330"/>
                </a:lnTo>
                <a:lnTo>
                  <a:pt x="1330" y="1341"/>
                </a:lnTo>
                <a:lnTo>
                  <a:pt x="1324" y="1354"/>
                </a:lnTo>
                <a:lnTo>
                  <a:pt x="1323" y="1360"/>
                </a:lnTo>
                <a:lnTo>
                  <a:pt x="1318" y="1368"/>
                </a:lnTo>
                <a:lnTo>
                  <a:pt x="1307" y="1367"/>
                </a:lnTo>
                <a:lnTo>
                  <a:pt x="1302" y="1370"/>
                </a:lnTo>
                <a:lnTo>
                  <a:pt x="1301" y="1374"/>
                </a:lnTo>
                <a:lnTo>
                  <a:pt x="1287" y="1382"/>
                </a:lnTo>
                <a:lnTo>
                  <a:pt x="1282" y="1388"/>
                </a:lnTo>
                <a:lnTo>
                  <a:pt x="1275" y="1390"/>
                </a:lnTo>
                <a:lnTo>
                  <a:pt x="1269" y="1405"/>
                </a:lnTo>
                <a:lnTo>
                  <a:pt x="1259" y="1417"/>
                </a:lnTo>
                <a:lnTo>
                  <a:pt x="1249" y="1425"/>
                </a:lnTo>
                <a:lnTo>
                  <a:pt x="1245" y="1437"/>
                </a:lnTo>
                <a:lnTo>
                  <a:pt x="1252" y="1437"/>
                </a:lnTo>
                <a:lnTo>
                  <a:pt x="1252" y="1454"/>
                </a:lnTo>
                <a:lnTo>
                  <a:pt x="1245" y="1449"/>
                </a:lnTo>
                <a:lnTo>
                  <a:pt x="1238" y="1452"/>
                </a:lnTo>
                <a:lnTo>
                  <a:pt x="1229" y="1440"/>
                </a:lnTo>
                <a:lnTo>
                  <a:pt x="1220" y="1433"/>
                </a:lnTo>
                <a:lnTo>
                  <a:pt x="1214" y="1427"/>
                </a:lnTo>
                <a:lnTo>
                  <a:pt x="1205" y="1426"/>
                </a:lnTo>
                <a:lnTo>
                  <a:pt x="1205" y="1416"/>
                </a:lnTo>
                <a:lnTo>
                  <a:pt x="1221" y="1427"/>
                </a:lnTo>
                <a:lnTo>
                  <a:pt x="1222" y="1419"/>
                </a:lnTo>
                <a:lnTo>
                  <a:pt x="1220" y="1405"/>
                </a:lnTo>
                <a:lnTo>
                  <a:pt x="1214" y="1398"/>
                </a:lnTo>
                <a:lnTo>
                  <a:pt x="1211" y="1383"/>
                </a:lnTo>
                <a:lnTo>
                  <a:pt x="1204" y="1372"/>
                </a:lnTo>
                <a:lnTo>
                  <a:pt x="1195" y="1365"/>
                </a:lnTo>
                <a:lnTo>
                  <a:pt x="1190" y="1347"/>
                </a:lnTo>
                <a:lnTo>
                  <a:pt x="1186" y="1343"/>
                </a:lnTo>
                <a:lnTo>
                  <a:pt x="1183" y="1334"/>
                </a:lnTo>
                <a:lnTo>
                  <a:pt x="1177" y="1335"/>
                </a:lnTo>
                <a:lnTo>
                  <a:pt x="1166" y="1330"/>
                </a:lnTo>
                <a:lnTo>
                  <a:pt x="1156" y="1324"/>
                </a:lnTo>
                <a:lnTo>
                  <a:pt x="1150" y="1316"/>
                </a:lnTo>
                <a:lnTo>
                  <a:pt x="1150" y="1306"/>
                </a:lnTo>
                <a:lnTo>
                  <a:pt x="1155" y="1306"/>
                </a:lnTo>
                <a:lnTo>
                  <a:pt x="1156" y="1292"/>
                </a:lnTo>
                <a:lnTo>
                  <a:pt x="1135" y="1286"/>
                </a:lnTo>
                <a:lnTo>
                  <a:pt x="1114" y="1265"/>
                </a:lnTo>
                <a:lnTo>
                  <a:pt x="1108" y="1263"/>
                </a:lnTo>
                <a:lnTo>
                  <a:pt x="1110" y="1270"/>
                </a:lnTo>
                <a:lnTo>
                  <a:pt x="1100" y="1269"/>
                </a:lnTo>
                <a:lnTo>
                  <a:pt x="1091" y="1263"/>
                </a:lnTo>
                <a:lnTo>
                  <a:pt x="1069" y="1252"/>
                </a:lnTo>
                <a:lnTo>
                  <a:pt x="1062" y="1253"/>
                </a:lnTo>
                <a:lnTo>
                  <a:pt x="1054" y="1259"/>
                </a:lnTo>
                <a:lnTo>
                  <a:pt x="1051" y="1258"/>
                </a:lnTo>
                <a:lnTo>
                  <a:pt x="1045" y="1255"/>
                </a:lnTo>
                <a:lnTo>
                  <a:pt x="1017" y="1231"/>
                </a:lnTo>
                <a:lnTo>
                  <a:pt x="1006" y="1227"/>
                </a:lnTo>
                <a:lnTo>
                  <a:pt x="995" y="1226"/>
                </a:lnTo>
                <a:lnTo>
                  <a:pt x="974" y="1225"/>
                </a:lnTo>
                <a:lnTo>
                  <a:pt x="941" y="1230"/>
                </a:lnTo>
                <a:lnTo>
                  <a:pt x="899" y="1228"/>
                </a:lnTo>
                <a:lnTo>
                  <a:pt x="881" y="1228"/>
                </a:lnTo>
                <a:lnTo>
                  <a:pt x="840" y="1248"/>
                </a:lnTo>
                <a:lnTo>
                  <a:pt x="820" y="1261"/>
                </a:lnTo>
                <a:lnTo>
                  <a:pt x="795" y="1263"/>
                </a:lnTo>
                <a:lnTo>
                  <a:pt x="779" y="1270"/>
                </a:lnTo>
                <a:lnTo>
                  <a:pt x="758" y="1274"/>
                </a:lnTo>
                <a:lnTo>
                  <a:pt x="722" y="1273"/>
                </a:lnTo>
                <a:lnTo>
                  <a:pt x="710" y="1270"/>
                </a:lnTo>
                <a:lnTo>
                  <a:pt x="695" y="1274"/>
                </a:lnTo>
                <a:lnTo>
                  <a:pt x="685" y="1282"/>
                </a:lnTo>
                <a:lnTo>
                  <a:pt x="658" y="1297"/>
                </a:lnTo>
                <a:lnTo>
                  <a:pt x="642" y="1302"/>
                </a:lnTo>
                <a:lnTo>
                  <a:pt x="634" y="1309"/>
                </a:lnTo>
                <a:lnTo>
                  <a:pt x="625" y="1313"/>
                </a:lnTo>
                <a:lnTo>
                  <a:pt x="614" y="1314"/>
                </a:lnTo>
                <a:lnTo>
                  <a:pt x="602" y="1320"/>
                </a:lnTo>
                <a:lnTo>
                  <a:pt x="596" y="1333"/>
                </a:lnTo>
                <a:lnTo>
                  <a:pt x="592" y="1349"/>
                </a:lnTo>
                <a:lnTo>
                  <a:pt x="587" y="1354"/>
                </a:lnTo>
                <a:lnTo>
                  <a:pt x="581" y="1363"/>
                </a:lnTo>
                <a:lnTo>
                  <a:pt x="577" y="1372"/>
                </a:lnTo>
                <a:lnTo>
                  <a:pt x="558" y="1377"/>
                </a:lnTo>
                <a:lnTo>
                  <a:pt x="549" y="1377"/>
                </a:lnTo>
                <a:lnTo>
                  <a:pt x="539" y="1373"/>
                </a:lnTo>
                <a:lnTo>
                  <a:pt x="518" y="1376"/>
                </a:lnTo>
                <a:lnTo>
                  <a:pt x="496" y="1382"/>
                </a:lnTo>
                <a:lnTo>
                  <a:pt x="491" y="1374"/>
                </a:lnTo>
                <a:lnTo>
                  <a:pt x="486" y="1372"/>
                </a:lnTo>
                <a:lnTo>
                  <a:pt x="480" y="1374"/>
                </a:lnTo>
                <a:lnTo>
                  <a:pt x="464" y="1376"/>
                </a:lnTo>
                <a:lnTo>
                  <a:pt x="447" y="1372"/>
                </a:lnTo>
                <a:lnTo>
                  <a:pt x="435" y="1372"/>
                </a:lnTo>
                <a:lnTo>
                  <a:pt x="419" y="1379"/>
                </a:lnTo>
                <a:lnTo>
                  <a:pt x="376" y="1378"/>
                </a:lnTo>
                <a:lnTo>
                  <a:pt x="365" y="1383"/>
                </a:lnTo>
                <a:lnTo>
                  <a:pt x="355" y="1392"/>
                </a:lnTo>
                <a:lnTo>
                  <a:pt x="350" y="1399"/>
                </a:lnTo>
                <a:lnTo>
                  <a:pt x="352" y="1404"/>
                </a:lnTo>
                <a:lnTo>
                  <a:pt x="350" y="1405"/>
                </a:lnTo>
                <a:lnTo>
                  <a:pt x="344" y="1411"/>
                </a:lnTo>
                <a:lnTo>
                  <a:pt x="333" y="1414"/>
                </a:lnTo>
                <a:lnTo>
                  <a:pt x="316" y="1416"/>
                </a:lnTo>
                <a:lnTo>
                  <a:pt x="301" y="1426"/>
                </a:lnTo>
                <a:lnTo>
                  <a:pt x="292" y="1436"/>
                </a:lnTo>
                <a:lnTo>
                  <a:pt x="287" y="1443"/>
                </a:lnTo>
                <a:lnTo>
                  <a:pt x="280" y="1449"/>
                </a:lnTo>
                <a:lnTo>
                  <a:pt x="271" y="1452"/>
                </a:lnTo>
                <a:lnTo>
                  <a:pt x="261" y="1447"/>
                </a:lnTo>
                <a:lnTo>
                  <a:pt x="260" y="1458"/>
                </a:lnTo>
                <a:lnTo>
                  <a:pt x="253" y="1454"/>
                </a:lnTo>
                <a:lnTo>
                  <a:pt x="244" y="1458"/>
                </a:lnTo>
                <a:lnTo>
                  <a:pt x="238" y="1451"/>
                </a:lnTo>
                <a:lnTo>
                  <a:pt x="205" y="1453"/>
                </a:lnTo>
                <a:lnTo>
                  <a:pt x="190" y="1451"/>
                </a:lnTo>
                <a:lnTo>
                  <a:pt x="183" y="1443"/>
                </a:lnTo>
                <a:lnTo>
                  <a:pt x="174" y="1440"/>
                </a:lnTo>
                <a:lnTo>
                  <a:pt x="174" y="1441"/>
                </a:lnTo>
                <a:lnTo>
                  <a:pt x="163" y="1440"/>
                </a:lnTo>
                <a:lnTo>
                  <a:pt x="148" y="1424"/>
                </a:lnTo>
                <a:lnTo>
                  <a:pt x="141" y="1415"/>
                </a:lnTo>
                <a:lnTo>
                  <a:pt x="130" y="1405"/>
                </a:lnTo>
                <a:lnTo>
                  <a:pt x="120" y="1402"/>
                </a:lnTo>
                <a:lnTo>
                  <a:pt x="108" y="1399"/>
                </a:lnTo>
                <a:lnTo>
                  <a:pt x="105" y="1370"/>
                </a:lnTo>
                <a:lnTo>
                  <a:pt x="107" y="1357"/>
                </a:lnTo>
                <a:lnTo>
                  <a:pt x="107" y="1356"/>
                </a:lnTo>
                <a:lnTo>
                  <a:pt x="117" y="1360"/>
                </a:lnTo>
                <a:lnTo>
                  <a:pt x="125" y="1359"/>
                </a:lnTo>
                <a:lnTo>
                  <a:pt x="136" y="1343"/>
                </a:lnTo>
                <a:lnTo>
                  <a:pt x="142" y="1328"/>
                </a:lnTo>
                <a:lnTo>
                  <a:pt x="142" y="1318"/>
                </a:lnTo>
                <a:lnTo>
                  <a:pt x="137" y="1306"/>
                </a:lnTo>
                <a:lnTo>
                  <a:pt x="137" y="1291"/>
                </a:lnTo>
                <a:lnTo>
                  <a:pt x="139" y="1297"/>
                </a:lnTo>
                <a:lnTo>
                  <a:pt x="142" y="1286"/>
                </a:lnTo>
                <a:lnTo>
                  <a:pt x="141" y="1265"/>
                </a:lnTo>
                <a:lnTo>
                  <a:pt x="144" y="1248"/>
                </a:lnTo>
                <a:lnTo>
                  <a:pt x="141" y="1234"/>
                </a:lnTo>
                <a:lnTo>
                  <a:pt x="124" y="1196"/>
                </a:lnTo>
                <a:lnTo>
                  <a:pt x="121" y="1185"/>
                </a:lnTo>
                <a:lnTo>
                  <a:pt x="117" y="1178"/>
                </a:lnTo>
                <a:lnTo>
                  <a:pt x="109" y="1168"/>
                </a:lnTo>
                <a:lnTo>
                  <a:pt x="103" y="1150"/>
                </a:lnTo>
                <a:lnTo>
                  <a:pt x="98" y="1124"/>
                </a:lnTo>
                <a:lnTo>
                  <a:pt x="98" y="1092"/>
                </a:lnTo>
                <a:lnTo>
                  <a:pt x="94" y="1081"/>
                </a:lnTo>
                <a:lnTo>
                  <a:pt x="78" y="1053"/>
                </a:lnTo>
                <a:lnTo>
                  <a:pt x="76" y="1039"/>
                </a:lnTo>
                <a:lnTo>
                  <a:pt x="66" y="1024"/>
                </a:lnTo>
                <a:lnTo>
                  <a:pt x="54" y="1004"/>
                </a:lnTo>
                <a:lnTo>
                  <a:pt x="54" y="983"/>
                </a:lnTo>
                <a:lnTo>
                  <a:pt x="46" y="965"/>
                </a:lnTo>
                <a:lnTo>
                  <a:pt x="40" y="945"/>
                </a:lnTo>
                <a:lnTo>
                  <a:pt x="29" y="938"/>
                </a:lnTo>
                <a:lnTo>
                  <a:pt x="19" y="927"/>
                </a:lnTo>
                <a:lnTo>
                  <a:pt x="13" y="919"/>
                </a:lnTo>
                <a:lnTo>
                  <a:pt x="11" y="909"/>
                </a:lnTo>
                <a:lnTo>
                  <a:pt x="5" y="905"/>
                </a:lnTo>
                <a:lnTo>
                  <a:pt x="0" y="895"/>
                </a:lnTo>
                <a:lnTo>
                  <a:pt x="1" y="889"/>
                </a:lnTo>
                <a:lnTo>
                  <a:pt x="3" y="894"/>
                </a:lnTo>
                <a:lnTo>
                  <a:pt x="8" y="895"/>
                </a:lnTo>
                <a:lnTo>
                  <a:pt x="12" y="897"/>
                </a:lnTo>
                <a:lnTo>
                  <a:pt x="15" y="904"/>
                </a:lnTo>
                <a:lnTo>
                  <a:pt x="16" y="914"/>
                </a:lnTo>
                <a:lnTo>
                  <a:pt x="21" y="911"/>
                </a:lnTo>
                <a:lnTo>
                  <a:pt x="23" y="918"/>
                </a:lnTo>
                <a:lnTo>
                  <a:pt x="31" y="919"/>
                </a:lnTo>
                <a:lnTo>
                  <a:pt x="35" y="913"/>
                </a:lnTo>
                <a:lnTo>
                  <a:pt x="34" y="904"/>
                </a:lnTo>
                <a:lnTo>
                  <a:pt x="26" y="895"/>
                </a:lnTo>
                <a:lnTo>
                  <a:pt x="13" y="866"/>
                </a:lnTo>
                <a:lnTo>
                  <a:pt x="13" y="856"/>
                </a:lnTo>
                <a:lnTo>
                  <a:pt x="17" y="860"/>
                </a:lnTo>
                <a:lnTo>
                  <a:pt x="22" y="871"/>
                </a:lnTo>
                <a:lnTo>
                  <a:pt x="27" y="894"/>
                </a:lnTo>
                <a:lnTo>
                  <a:pt x="35" y="884"/>
                </a:lnTo>
                <a:lnTo>
                  <a:pt x="38" y="893"/>
                </a:lnTo>
                <a:lnTo>
                  <a:pt x="39" y="904"/>
                </a:lnTo>
                <a:lnTo>
                  <a:pt x="46" y="905"/>
                </a:lnTo>
                <a:lnTo>
                  <a:pt x="51" y="898"/>
                </a:lnTo>
                <a:lnTo>
                  <a:pt x="54" y="886"/>
                </a:lnTo>
                <a:lnTo>
                  <a:pt x="53" y="867"/>
                </a:lnTo>
                <a:lnTo>
                  <a:pt x="45" y="860"/>
                </a:lnTo>
                <a:lnTo>
                  <a:pt x="39" y="848"/>
                </a:lnTo>
                <a:lnTo>
                  <a:pt x="37" y="851"/>
                </a:lnTo>
                <a:lnTo>
                  <a:pt x="38" y="844"/>
                </a:lnTo>
                <a:lnTo>
                  <a:pt x="31" y="832"/>
                </a:lnTo>
                <a:lnTo>
                  <a:pt x="23" y="814"/>
                </a:lnTo>
                <a:lnTo>
                  <a:pt x="8" y="787"/>
                </a:lnTo>
                <a:lnTo>
                  <a:pt x="8" y="758"/>
                </a:lnTo>
                <a:lnTo>
                  <a:pt x="13" y="748"/>
                </a:lnTo>
                <a:lnTo>
                  <a:pt x="28" y="733"/>
                </a:lnTo>
                <a:lnTo>
                  <a:pt x="29" y="725"/>
                </a:lnTo>
                <a:lnTo>
                  <a:pt x="28" y="716"/>
                </a:lnTo>
                <a:lnTo>
                  <a:pt x="29" y="695"/>
                </a:lnTo>
                <a:lnTo>
                  <a:pt x="22" y="683"/>
                </a:lnTo>
                <a:lnTo>
                  <a:pt x="27" y="661"/>
                </a:lnTo>
                <a:lnTo>
                  <a:pt x="33" y="652"/>
                </a:lnTo>
                <a:lnTo>
                  <a:pt x="39" y="637"/>
                </a:lnTo>
                <a:lnTo>
                  <a:pt x="43" y="634"/>
                </a:lnTo>
                <a:close/>
              </a:path>
            </a:pathLst>
          </a:custGeom>
          <a:pattFill prst="pct90">
            <a:fgClr>
              <a:srgbClr val="D6DCE5"/>
            </a:fgClr>
            <a:bgClr>
              <a:schemeClr val="bg1"/>
            </a:bgClr>
          </a:patt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Australia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Australia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954111" y="3005624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A1BC1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A1BC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598769" y="3049059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3803868" y="1692607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C6DE4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C6D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387742" y="4028734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65751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657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A1BC1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9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09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49271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Street, Perth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C6DE4E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60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North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6722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Darwin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South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88224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 Melbourne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657515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55844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Street, Sydney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86" name="Teardrop 8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7" name="Teardrop 8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8" name="Teardrop 8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1" name="Rectangle 9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989334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36"/>
          <p:cNvGrpSpPr>
            <a:grpSpLocks noChangeAspect="1"/>
          </p:cNvGrpSpPr>
          <p:nvPr/>
        </p:nvGrpSpPr>
        <p:grpSpPr bwMode="gray">
          <a:xfrm>
            <a:off x="2054059" y="1590828"/>
            <a:ext cx="2435068" cy="4517872"/>
            <a:chOff x="1624" y="2350"/>
            <a:chExt cx="509" cy="860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59" name="Freeform 237"/>
            <p:cNvSpPr>
              <a:spLocks noChangeAspect="1"/>
            </p:cNvSpPr>
            <p:nvPr/>
          </p:nvSpPr>
          <p:spPr bwMode="gray">
            <a:xfrm>
              <a:off x="1709" y="3154"/>
              <a:ext cx="23" cy="27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7" y="12"/>
                </a:cxn>
                <a:cxn ang="0">
                  <a:pos x="17" y="17"/>
                </a:cxn>
                <a:cxn ang="0">
                  <a:pos x="28" y="10"/>
                </a:cxn>
                <a:cxn ang="0">
                  <a:pos x="33" y="23"/>
                </a:cxn>
                <a:cxn ang="0">
                  <a:pos x="41" y="23"/>
                </a:cxn>
                <a:cxn ang="0">
                  <a:pos x="41" y="7"/>
                </a:cxn>
                <a:cxn ang="0">
                  <a:pos x="43" y="1"/>
                </a:cxn>
                <a:cxn ang="0">
                  <a:pos x="53" y="15"/>
                </a:cxn>
                <a:cxn ang="0">
                  <a:pos x="43" y="39"/>
                </a:cxn>
                <a:cxn ang="0">
                  <a:pos x="45" y="60"/>
                </a:cxn>
                <a:cxn ang="0">
                  <a:pos x="53" y="72"/>
                </a:cxn>
                <a:cxn ang="0">
                  <a:pos x="80" y="61"/>
                </a:cxn>
                <a:cxn ang="0">
                  <a:pos x="100" y="64"/>
                </a:cxn>
                <a:cxn ang="0">
                  <a:pos x="115" y="70"/>
                </a:cxn>
                <a:cxn ang="0">
                  <a:pos x="92" y="97"/>
                </a:cxn>
                <a:cxn ang="0">
                  <a:pos x="77" y="99"/>
                </a:cxn>
                <a:cxn ang="0">
                  <a:pos x="74" y="107"/>
                </a:cxn>
                <a:cxn ang="0">
                  <a:pos x="66" y="107"/>
                </a:cxn>
                <a:cxn ang="0">
                  <a:pos x="63" y="117"/>
                </a:cxn>
                <a:cxn ang="0">
                  <a:pos x="59" y="128"/>
                </a:cxn>
                <a:cxn ang="0">
                  <a:pos x="53" y="131"/>
                </a:cxn>
                <a:cxn ang="0">
                  <a:pos x="26" y="106"/>
                </a:cxn>
                <a:cxn ang="0">
                  <a:pos x="43" y="108"/>
                </a:cxn>
                <a:cxn ang="0">
                  <a:pos x="49" y="99"/>
                </a:cxn>
                <a:cxn ang="0">
                  <a:pos x="39" y="83"/>
                </a:cxn>
                <a:cxn ang="0">
                  <a:pos x="33" y="93"/>
                </a:cxn>
                <a:cxn ang="0">
                  <a:pos x="20" y="86"/>
                </a:cxn>
                <a:cxn ang="0">
                  <a:pos x="10" y="77"/>
                </a:cxn>
                <a:cxn ang="0">
                  <a:pos x="7" y="66"/>
                </a:cxn>
                <a:cxn ang="0">
                  <a:pos x="0" y="66"/>
                </a:cxn>
                <a:cxn ang="0">
                  <a:pos x="1" y="50"/>
                </a:cxn>
                <a:cxn ang="0">
                  <a:pos x="1" y="31"/>
                </a:cxn>
              </a:cxnLst>
              <a:rect l="0" t="0" r="r" b="b"/>
              <a:pathLst>
                <a:path w="115" h="134">
                  <a:moveTo>
                    <a:pt x="2" y="17"/>
                  </a:moveTo>
                  <a:lnTo>
                    <a:pt x="4" y="17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7" y="17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2" y="13"/>
                  </a:lnTo>
                  <a:lnTo>
                    <a:pt x="33" y="23"/>
                  </a:lnTo>
                  <a:lnTo>
                    <a:pt x="36" y="27"/>
                  </a:lnTo>
                  <a:lnTo>
                    <a:pt x="41" y="23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50" y="6"/>
                  </a:lnTo>
                  <a:lnTo>
                    <a:pt x="53" y="15"/>
                  </a:lnTo>
                  <a:lnTo>
                    <a:pt x="54" y="27"/>
                  </a:lnTo>
                  <a:lnTo>
                    <a:pt x="43" y="39"/>
                  </a:lnTo>
                  <a:lnTo>
                    <a:pt x="37" y="55"/>
                  </a:lnTo>
                  <a:lnTo>
                    <a:pt x="45" y="60"/>
                  </a:lnTo>
                  <a:lnTo>
                    <a:pt x="52" y="66"/>
                  </a:lnTo>
                  <a:lnTo>
                    <a:pt x="53" y="72"/>
                  </a:lnTo>
                  <a:lnTo>
                    <a:pt x="63" y="80"/>
                  </a:lnTo>
                  <a:lnTo>
                    <a:pt x="80" y="61"/>
                  </a:lnTo>
                  <a:lnTo>
                    <a:pt x="87" y="61"/>
                  </a:lnTo>
                  <a:lnTo>
                    <a:pt x="100" y="64"/>
                  </a:lnTo>
                  <a:lnTo>
                    <a:pt x="112" y="63"/>
                  </a:lnTo>
                  <a:lnTo>
                    <a:pt x="115" y="70"/>
                  </a:lnTo>
                  <a:lnTo>
                    <a:pt x="115" y="79"/>
                  </a:lnTo>
                  <a:lnTo>
                    <a:pt x="92" y="97"/>
                  </a:lnTo>
                  <a:lnTo>
                    <a:pt x="85" y="102"/>
                  </a:lnTo>
                  <a:lnTo>
                    <a:pt x="77" y="99"/>
                  </a:lnTo>
                  <a:lnTo>
                    <a:pt x="74" y="101"/>
                  </a:lnTo>
                  <a:lnTo>
                    <a:pt x="74" y="107"/>
                  </a:lnTo>
                  <a:lnTo>
                    <a:pt x="71" y="109"/>
                  </a:lnTo>
                  <a:lnTo>
                    <a:pt x="66" y="107"/>
                  </a:lnTo>
                  <a:lnTo>
                    <a:pt x="60" y="110"/>
                  </a:lnTo>
                  <a:lnTo>
                    <a:pt x="63" y="117"/>
                  </a:lnTo>
                  <a:lnTo>
                    <a:pt x="59" y="120"/>
                  </a:lnTo>
                  <a:lnTo>
                    <a:pt x="59" y="128"/>
                  </a:lnTo>
                  <a:lnTo>
                    <a:pt x="61" y="134"/>
                  </a:lnTo>
                  <a:lnTo>
                    <a:pt x="53" y="131"/>
                  </a:lnTo>
                  <a:lnTo>
                    <a:pt x="28" y="108"/>
                  </a:lnTo>
                  <a:lnTo>
                    <a:pt x="26" y="106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49" y="106"/>
                  </a:lnTo>
                  <a:lnTo>
                    <a:pt x="49" y="99"/>
                  </a:lnTo>
                  <a:lnTo>
                    <a:pt x="44" y="95"/>
                  </a:lnTo>
                  <a:lnTo>
                    <a:pt x="39" y="83"/>
                  </a:lnTo>
                  <a:lnTo>
                    <a:pt x="37" y="88"/>
                  </a:lnTo>
                  <a:lnTo>
                    <a:pt x="33" y="93"/>
                  </a:lnTo>
                  <a:lnTo>
                    <a:pt x="17" y="92"/>
                  </a:lnTo>
                  <a:lnTo>
                    <a:pt x="20" y="86"/>
                  </a:lnTo>
                  <a:lnTo>
                    <a:pt x="20" y="81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7" y="66"/>
                  </a:lnTo>
                  <a:lnTo>
                    <a:pt x="6" y="65"/>
                  </a:lnTo>
                  <a:lnTo>
                    <a:pt x="0" y="66"/>
                  </a:lnTo>
                  <a:lnTo>
                    <a:pt x="1" y="60"/>
                  </a:lnTo>
                  <a:lnTo>
                    <a:pt x="1" y="50"/>
                  </a:lnTo>
                  <a:lnTo>
                    <a:pt x="2" y="40"/>
                  </a:lnTo>
                  <a:lnTo>
                    <a:pt x="1" y="31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238"/>
            <p:cNvSpPr>
              <a:spLocks noChangeAspect="1"/>
            </p:cNvSpPr>
            <p:nvPr/>
          </p:nvSpPr>
          <p:spPr bwMode="gray">
            <a:xfrm>
              <a:off x="1712" y="2353"/>
              <a:ext cx="148" cy="126"/>
            </a:xfrm>
            <a:custGeom>
              <a:avLst/>
              <a:gdLst/>
              <a:ahLst/>
              <a:cxnLst>
                <a:cxn ang="0">
                  <a:pos x="84" y="47"/>
                </a:cxn>
                <a:cxn ang="0">
                  <a:pos x="97" y="77"/>
                </a:cxn>
                <a:cxn ang="0">
                  <a:pos x="73" y="133"/>
                </a:cxn>
                <a:cxn ang="0">
                  <a:pos x="98" y="176"/>
                </a:cxn>
                <a:cxn ang="0">
                  <a:pos x="126" y="148"/>
                </a:cxn>
                <a:cxn ang="0">
                  <a:pos x="108" y="74"/>
                </a:cxn>
                <a:cxn ang="0">
                  <a:pos x="196" y="42"/>
                </a:cxn>
                <a:cxn ang="0">
                  <a:pos x="169" y="27"/>
                </a:cxn>
                <a:cxn ang="0">
                  <a:pos x="191" y="2"/>
                </a:cxn>
                <a:cxn ang="0">
                  <a:pos x="243" y="46"/>
                </a:cxn>
                <a:cxn ang="0">
                  <a:pos x="285" y="88"/>
                </a:cxn>
                <a:cxn ang="0">
                  <a:pos x="366" y="88"/>
                </a:cxn>
                <a:cxn ang="0">
                  <a:pos x="411" y="106"/>
                </a:cxn>
                <a:cxn ang="0">
                  <a:pos x="495" y="99"/>
                </a:cxn>
                <a:cxn ang="0">
                  <a:pos x="499" y="88"/>
                </a:cxn>
                <a:cxn ang="0">
                  <a:pos x="621" y="86"/>
                </a:cxn>
                <a:cxn ang="0">
                  <a:pos x="573" y="95"/>
                </a:cxn>
                <a:cxn ang="0">
                  <a:pos x="593" y="117"/>
                </a:cxn>
                <a:cxn ang="0">
                  <a:pos x="663" y="150"/>
                </a:cxn>
                <a:cxn ang="0">
                  <a:pos x="689" y="197"/>
                </a:cxn>
                <a:cxn ang="0">
                  <a:pos x="695" y="211"/>
                </a:cxn>
                <a:cxn ang="0">
                  <a:pos x="737" y="209"/>
                </a:cxn>
                <a:cxn ang="0">
                  <a:pos x="728" y="231"/>
                </a:cxn>
                <a:cxn ang="0">
                  <a:pos x="689" y="252"/>
                </a:cxn>
                <a:cxn ang="0">
                  <a:pos x="702" y="279"/>
                </a:cxn>
                <a:cxn ang="0">
                  <a:pos x="673" y="321"/>
                </a:cxn>
                <a:cxn ang="0">
                  <a:pos x="674" y="359"/>
                </a:cxn>
                <a:cxn ang="0">
                  <a:pos x="699" y="401"/>
                </a:cxn>
                <a:cxn ang="0">
                  <a:pos x="646" y="432"/>
                </a:cxn>
                <a:cxn ang="0">
                  <a:pos x="568" y="459"/>
                </a:cxn>
                <a:cxn ang="0">
                  <a:pos x="474" y="437"/>
                </a:cxn>
                <a:cxn ang="0">
                  <a:pos x="497" y="467"/>
                </a:cxn>
                <a:cxn ang="0">
                  <a:pos x="501" y="524"/>
                </a:cxn>
                <a:cxn ang="0">
                  <a:pos x="546" y="550"/>
                </a:cxn>
                <a:cxn ang="0">
                  <a:pos x="518" y="565"/>
                </a:cxn>
                <a:cxn ang="0">
                  <a:pos x="486" y="593"/>
                </a:cxn>
                <a:cxn ang="0">
                  <a:pos x="452" y="607"/>
                </a:cxn>
                <a:cxn ang="0">
                  <a:pos x="402" y="631"/>
                </a:cxn>
                <a:cxn ang="0">
                  <a:pos x="361" y="612"/>
                </a:cxn>
                <a:cxn ang="0">
                  <a:pos x="321" y="532"/>
                </a:cxn>
                <a:cxn ang="0">
                  <a:pos x="328" y="492"/>
                </a:cxn>
                <a:cxn ang="0">
                  <a:pos x="315" y="459"/>
                </a:cxn>
                <a:cxn ang="0">
                  <a:pos x="299" y="419"/>
                </a:cxn>
                <a:cxn ang="0">
                  <a:pos x="314" y="357"/>
                </a:cxn>
                <a:cxn ang="0">
                  <a:pos x="314" y="330"/>
                </a:cxn>
                <a:cxn ang="0">
                  <a:pos x="253" y="337"/>
                </a:cxn>
                <a:cxn ang="0">
                  <a:pos x="217" y="338"/>
                </a:cxn>
                <a:cxn ang="0">
                  <a:pos x="169" y="289"/>
                </a:cxn>
                <a:cxn ang="0">
                  <a:pos x="90" y="287"/>
                </a:cxn>
                <a:cxn ang="0">
                  <a:pos x="52" y="229"/>
                </a:cxn>
                <a:cxn ang="0">
                  <a:pos x="31" y="196"/>
                </a:cxn>
                <a:cxn ang="0">
                  <a:pos x="14" y="140"/>
                </a:cxn>
                <a:cxn ang="0">
                  <a:pos x="79" y="29"/>
                </a:cxn>
              </a:cxnLst>
              <a:rect l="0" t="0" r="r" b="b"/>
              <a:pathLst>
                <a:path w="743" h="631">
                  <a:moveTo>
                    <a:pt x="109" y="21"/>
                  </a:moveTo>
                  <a:lnTo>
                    <a:pt x="99" y="29"/>
                  </a:lnTo>
                  <a:lnTo>
                    <a:pt x="88" y="31"/>
                  </a:lnTo>
                  <a:lnTo>
                    <a:pt x="82" y="35"/>
                  </a:lnTo>
                  <a:lnTo>
                    <a:pt x="82" y="39"/>
                  </a:lnTo>
                  <a:lnTo>
                    <a:pt x="84" y="47"/>
                  </a:lnTo>
                  <a:lnTo>
                    <a:pt x="87" y="56"/>
                  </a:lnTo>
                  <a:lnTo>
                    <a:pt x="94" y="66"/>
                  </a:lnTo>
                  <a:lnTo>
                    <a:pt x="95" y="69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7" y="77"/>
                  </a:lnTo>
                  <a:lnTo>
                    <a:pt x="97" y="83"/>
                  </a:lnTo>
                  <a:lnTo>
                    <a:pt x="93" y="95"/>
                  </a:lnTo>
                  <a:lnTo>
                    <a:pt x="78" y="109"/>
                  </a:lnTo>
                  <a:lnTo>
                    <a:pt x="76" y="111"/>
                  </a:lnTo>
                  <a:lnTo>
                    <a:pt x="73" y="118"/>
                  </a:lnTo>
                  <a:lnTo>
                    <a:pt x="73" y="133"/>
                  </a:lnTo>
                  <a:lnTo>
                    <a:pt x="74" y="140"/>
                  </a:lnTo>
                  <a:lnTo>
                    <a:pt x="78" y="145"/>
                  </a:lnTo>
                  <a:lnTo>
                    <a:pt x="87" y="152"/>
                  </a:lnTo>
                  <a:lnTo>
                    <a:pt x="93" y="165"/>
                  </a:lnTo>
                  <a:lnTo>
                    <a:pt x="95" y="174"/>
                  </a:lnTo>
                  <a:lnTo>
                    <a:pt x="98" y="176"/>
                  </a:lnTo>
                  <a:lnTo>
                    <a:pt x="105" y="176"/>
                  </a:lnTo>
                  <a:lnTo>
                    <a:pt x="113" y="174"/>
                  </a:lnTo>
                  <a:lnTo>
                    <a:pt x="119" y="169"/>
                  </a:lnTo>
                  <a:lnTo>
                    <a:pt x="125" y="161"/>
                  </a:lnTo>
                  <a:lnTo>
                    <a:pt x="126" y="159"/>
                  </a:lnTo>
                  <a:lnTo>
                    <a:pt x="126" y="148"/>
                  </a:lnTo>
                  <a:lnTo>
                    <a:pt x="125" y="134"/>
                  </a:lnTo>
                  <a:lnTo>
                    <a:pt x="115" y="117"/>
                  </a:lnTo>
                  <a:lnTo>
                    <a:pt x="109" y="110"/>
                  </a:lnTo>
                  <a:lnTo>
                    <a:pt x="104" y="101"/>
                  </a:lnTo>
                  <a:lnTo>
                    <a:pt x="104" y="77"/>
                  </a:lnTo>
                  <a:lnTo>
                    <a:pt x="108" y="74"/>
                  </a:lnTo>
                  <a:lnTo>
                    <a:pt x="110" y="70"/>
                  </a:lnTo>
                  <a:lnTo>
                    <a:pt x="111" y="68"/>
                  </a:lnTo>
                  <a:lnTo>
                    <a:pt x="120" y="66"/>
                  </a:lnTo>
                  <a:lnTo>
                    <a:pt x="140" y="53"/>
                  </a:lnTo>
                  <a:lnTo>
                    <a:pt x="173" y="43"/>
                  </a:lnTo>
                  <a:lnTo>
                    <a:pt x="196" y="42"/>
                  </a:lnTo>
                  <a:lnTo>
                    <a:pt x="196" y="36"/>
                  </a:lnTo>
                  <a:lnTo>
                    <a:pt x="195" y="32"/>
                  </a:lnTo>
                  <a:lnTo>
                    <a:pt x="190" y="30"/>
                  </a:lnTo>
                  <a:lnTo>
                    <a:pt x="174" y="29"/>
                  </a:lnTo>
                  <a:lnTo>
                    <a:pt x="172" y="27"/>
                  </a:lnTo>
                  <a:lnTo>
                    <a:pt x="169" y="27"/>
                  </a:lnTo>
                  <a:lnTo>
                    <a:pt x="168" y="25"/>
                  </a:lnTo>
                  <a:lnTo>
                    <a:pt x="169" y="18"/>
                  </a:lnTo>
                  <a:lnTo>
                    <a:pt x="175" y="5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1" y="2"/>
                  </a:lnTo>
                  <a:lnTo>
                    <a:pt x="192" y="4"/>
                  </a:lnTo>
                  <a:lnTo>
                    <a:pt x="201" y="29"/>
                  </a:lnTo>
                  <a:lnTo>
                    <a:pt x="201" y="29"/>
                  </a:lnTo>
                  <a:lnTo>
                    <a:pt x="207" y="40"/>
                  </a:lnTo>
                  <a:lnTo>
                    <a:pt x="223" y="42"/>
                  </a:lnTo>
                  <a:lnTo>
                    <a:pt x="243" y="46"/>
                  </a:lnTo>
                  <a:lnTo>
                    <a:pt x="246" y="46"/>
                  </a:lnTo>
                  <a:lnTo>
                    <a:pt x="260" y="50"/>
                  </a:lnTo>
                  <a:lnTo>
                    <a:pt x="271" y="56"/>
                  </a:lnTo>
                  <a:lnTo>
                    <a:pt x="276" y="61"/>
                  </a:lnTo>
                  <a:lnTo>
                    <a:pt x="280" y="77"/>
                  </a:lnTo>
                  <a:lnTo>
                    <a:pt x="285" y="88"/>
                  </a:lnTo>
                  <a:lnTo>
                    <a:pt x="286" y="90"/>
                  </a:lnTo>
                  <a:lnTo>
                    <a:pt x="292" y="95"/>
                  </a:lnTo>
                  <a:lnTo>
                    <a:pt x="303" y="95"/>
                  </a:lnTo>
                  <a:lnTo>
                    <a:pt x="329" y="90"/>
                  </a:lnTo>
                  <a:lnTo>
                    <a:pt x="340" y="91"/>
                  </a:lnTo>
                  <a:lnTo>
                    <a:pt x="366" y="88"/>
                  </a:lnTo>
                  <a:lnTo>
                    <a:pt x="395" y="88"/>
                  </a:lnTo>
                  <a:lnTo>
                    <a:pt x="398" y="89"/>
                  </a:lnTo>
                  <a:lnTo>
                    <a:pt x="401" y="91"/>
                  </a:lnTo>
                  <a:lnTo>
                    <a:pt x="405" y="97"/>
                  </a:lnTo>
                  <a:lnTo>
                    <a:pt x="405" y="101"/>
                  </a:lnTo>
                  <a:lnTo>
                    <a:pt x="411" y="106"/>
                  </a:lnTo>
                  <a:lnTo>
                    <a:pt x="422" y="112"/>
                  </a:lnTo>
                  <a:lnTo>
                    <a:pt x="432" y="115"/>
                  </a:lnTo>
                  <a:lnTo>
                    <a:pt x="450" y="115"/>
                  </a:lnTo>
                  <a:lnTo>
                    <a:pt x="476" y="110"/>
                  </a:lnTo>
                  <a:lnTo>
                    <a:pt x="484" y="106"/>
                  </a:lnTo>
                  <a:lnTo>
                    <a:pt x="495" y="99"/>
                  </a:lnTo>
                  <a:lnTo>
                    <a:pt x="512" y="99"/>
                  </a:lnTo>
                  <a:lnTo>
                    <a:pt x="523" y="96"/>
                  </a:lnTo>
                  <a:lnTo>
                    <a:pt x="527" y="94"/>
                  </a:lnTo>
                  <a:lnTo>
                    <a:pt x="525" y="91"/>
                  </a:lnTo>
                  <a:lnTo>
                    <a:pt x="506" y="90"/>
                  </a:lnTo>
                  <a:lnTo>
                    <a:pt x="499" y="88"/>
                  </a:lnTo>
                  <a:lnTo>
                    <a:pt x="499" y="88"/>
                  </a:lnTo>
                  <a:lnTo>
                    <a:pt x="506" y="84"/>
                  </a:lnTo>
                  <a:lnTo>
                    <a:pt x="520" y="83"/>
                  </a:lnTo>
                  <a:lnTo>
                    <a:pt x="608" y="83"/>
                  </a:lnTo>
                  <a:lnTo>
                    <a:pt x="620" y="86"/>
                  </a:lnTo>
                  <a:lnTo>
                    <a:pt x="621" y="86"/>
                  </a:lnTo>
                  <a:lnTo>
                    <a:pt x="619" y="88"/>
                  </a:lnTo>
                  <a:lnTo>
                    <a:pt x="606" y="90"/>
                  </a:lnTo>
                  <a:lnTo>
                    <a:pt x="605" y="93"/>
                  </a:lnTo>
                  <a:lnTo>
                    <a:pt x="600" y="95"/>
                  </a:lnTo>
                  <a:lnTo>
                    <a:pt x="587" y="93"/>
                  </a:lnTo>
                  <a:lnTo>
                    <a:pt x="573" y="95"/>
                  </a:lnTo>
                  <a:lnTo>
                    <a:pt x="570" y="99"/>
                  </a:lnTo>
                  <a:lnTo>
                    <a:pt x="571" y="102"/>
                  </a:lnTo>
                  <a:lnTo>
                    <a:pt x="579" y="106"/>
                  </a:lnTo>
                  <a:lnTo>
                    <a:pt x="583" y="107"/>
                  </a:lnTo>
                  <a:lnTo>
                    <a:pt x="590" y="111"/>
                  </a:lnTo>
                  <a:lnTo>
                    <a:pt x="593" y="117"/>
                  </a:lnTo>
                  <a:lnTo>
                    <a:pt x="599" y="122"/>
                  </a:lnTo>
                  <a:lnTo>
                    <a:pt x="600" y="129"/>
                  </a:lnTo>
                  <a:lnTo>
                    <a:pt x="604" y="134"/>
                  </a:lnTo>
                  <a:lnTo>
                    <a:pt x="621" y="132"/>
                  </a:lnTo>
                  <a:lnTo>
                    <a:pt x="638" y="136"/>
                  </a:lnTo>
                  <a:lnTo>
                    <a:pt x="663" y="150"/>
                  </a:lnTo>
                  <a:lnTo>
                    <a:pt x="670" y="152"/>
                  </a:lnTo>
                  <a:lnTo>
                    <a:pt x="678" y="159"/>
                  </a:lnTo>
                  <a:lnTo>
                    <a:pt x="686" y="172"/>
                  </a:lnTo>
                  <a:lnTo>
                    <a:pt x="687" y="177"/>
                  </a:lnTo>
                  <a:lnTo>
                    <a:pt x="689" y="193"/>
                  </a:lnTo>
                  <a:lnTo>
                    <a:pt x="689" y="197"/>
                  </a:lnTo>
                  <a:lnTo>
                    <a:pt x="686" y="199"/>
                  </a:lnTo>
                  <a:lnTo>
                    <a:pt x="676" y="203"/>
                  </a:lnTo>
                  <a:lnTo>
                    <a:pt x="676" y="206"/>
                  </a:lnTo>
                  <a:lnTo>
                    <a:pt x="679" y="207"/>
                  </a:lnTo>
                  <a:lnTo>
                    <a:pt x="689" y="208"/>
                  </a:lnTo>
                  <a:lnTo>
                    <a:pt x="695" y="211"/>
                  </a:lnTo>
                  <a:lnTo>
                    <a:pt x="701" y="211"/>
                  </a:lnTo>
                  <a:lnTo>
                    <a:pt x="705" y="209"/>
                  </a:lnTo>
                  <a:lnTo>
                    <a:pt x="712" y="202"/>
                  </a:lnTo>
                  <a:lnTo>
                    <a:pt x="721" y="201"/>
                  </a:lnTo>
                  <a:lnTo>
                    <a:pt x="727" y="203"/>
                  </a:lnTo>
                  <a:lnTo>
                    <a:pt x="737" y="209"/>
                  </a:lnTo>
                  <a:lnTo>
                    <a:pt x="741" y="214"/>
                  </a:lnTo>
                  <a:lnTo>
                    <a:pt x="743" y="217"/>
                  </a:lnTo>
                  <a:lnTo>
                    <a:pt x="743" y="225"/>
                  </a:lnTo>
                  <a:lnTo>
                    <a:pt x="739" y="228"/>
                  </a:lnTo>
                  <a:lnTo>
                    <a:pt x="734" y="228"/>
                  </a:lnTo>
                  <a:lnTo>
                    <a:pt x="728" y="231"/>
                  </a:lnTo>
                  <a:lnTo>
                    <a:pt x="724" y="234"/>
                  </a:lnTo>
                  <a:lnTo>
                    <a:pt x="708" y="241"/>
                  </a:lnTo>
                  <a:lnTo>
                    <a:pt x="705" y="245"/>
                  </a:lnTo>
                  <a:lnTo>
                    <a:pt x="702" y="247"/>
                  </a:lnTo>
                  <a:lnTo>
                    <a:pt x="691" y="250"/>
                  </a:lnTo>
                  <a:lnTo>
                    <a:pt x="689" y="252"/>
                  </a:lnTo>
                  <a:lnTo>
                    <a:pt x="686" y="258"/>
                  </a:lnTo>
                  <a:lnTo>
                    <a:pt x="686" y="267"/>
                  </a:lnTo>
                  <a:lnTo>
                    <a:pt x="689" y="279"/>
                  </a:lnTo>
                  <a:lnTo>
                    <a:pt x="694" y="281"/>
                  </a:lnTo>
                  <a:lnTo>
                    <a:pt x="700" y="279"/>
                  </a:lnTo>
                  <a:lnTo>
                    <a:pt x="702" y="279"/>
                  </a:lnTo>
                  <a:lnTo>
                    <a:pt x="707" y="284"/>
                  </a:lnTo>
                  <a:lnTo>
                    <a:pt x="702" y="290"/>
                  </a:lnTo>
                  <a:lnTo>
                    <a:pt x="691" y="298"/>
                  </a:lnTo>
                  <a:lnTo>
                    <a:pt x="674" y="304"/>
                  </a:lnTo>
                  <a:lnTo>
                    <a:pt x="673" y="306"/>
                  </a:lnTo>
                  <a:lnTo>
                    <a:pt x="673" y="321"/>
                  </a:lnTo>
                  <a:lnTo>
                    <a:pt x="669" y="327"/>
                  </a:lnTo>
                  <a:lnTo>
                    <a:pt x="663" y="336"/>
                  </a:lnTo>
                  <a:lnTo>
                    <a:pt x="662" y="337"/>
                  </a:lnTo>
                  <a:lnTo>
                    <a:pt x="662" y="341"/>
                  </a:lnTo>
                  <a:lnTo>
                    <a:pt x="662" y="343"/>
                  </a:lnTo>
                  <a:lnTo>
                    <a:pt x="674" y="359"/>
                  </a:lnTo>
                  <a:lnTo>
                    <a:pt x="685" y="370"/>
                  </a:lnTo>
                  <a:lnTo>
                    <a:pt x="689" y="378"/>
                  </a:lnTo>
                  <a:lnTo>
                    <a:pt x="695" y="384"/>
                  </a:lnTo>
                  <a:lnTo>
                    <a:pt x="699" y="386"/>
                  </a:lnTo>
                  <a:lnTo>
                    <a:pt x="699" y="389"/>
                  </a:lnTo>
                  <a:lnTo>
                    <a:pt x="699" y="401"/>
                  </a:lnTo>
                  <a:lnTo>
                    <a:pt x="687" y="414"/>
                  </a:lnTo>
                  <a:lnTo>
                    <a:pt x="680" y="421"/>
                  </a:lnTo>
                  <a:lnTo>
                    <a:pt x="676" y="423"/>
                  </a:lnTo>
                  <a:lnTo>
                    <a:pt x="660" y="424"/>
                  </a:lnTo>
                  <a:lnTo>
                    <a:pt x="654" y="428"/>
                  </a:lnTo>
                  <a:lnTo>
                    <a:pt x="646" y="432"/>
                  </a:lnTo>
                  <a:lnTo>
                    <a:pt x="640" y="440"/>
                  </a:lnTo>
                  <a:lnTo>
                    <a:pt x="635" y="443"/>
                  </a:lnTo>
                  <a:lnTo>
                    <a:pt x="606" y="445"/>
                  </a:lnTo>
                  <a:lnTo>
                    <a:pt x="590" y="449"/>
                  </a:lnTo>
                  <a:lnTo>
                    <a:pt x="572" y="455"/>
                  </a:lnTo>
                  <a:lnTo>
                    <a:pt x="568" y="459"/>
                  </a:lnTo>
                  <a:lnTo>
                    <a:pt x="567" y="460"/>
                  </a:lnTo>
                  <a:lnTo>
                    <a:pt x="542" y="459"/>
                  </a:lnTo>
                  <a:lnTo>
                    <a:pt x="524" y="454"/>
                  </a:lnTo>
                  <a:lnTo>
                    <a:pt x="503" y="441"/>
                  </a:lnTo>
                  <a:lnTo>
                    <a:pt x="481" y="439"/>
                  </a:lnTo>
                  <a:lnTo>
                    <a:pt x="474" y="437"/>
                  </a:lnTo>
                  <a:lnTo>
                    <a:pt x="470" y="437"/>
                  </a:lnTo>
                  <a:lnTo>
                    <a:pt x="469" y="437"/>
                  </a:lnTo>
                  <a:lnTo>
                    <a:pt x="470" y="446"/>
                  </a:lnTo>
                  <a:lnTo>
                    <a:pt x="474" y="455"/>
                  </a:lnTo>
                  <a:lnTo>
                    <a:pt x="485" y="460"/>
                  </a:lnTo>
                  <a:lnTo>
                    <a:pt x="497" y="467"/>
                  </a:lnTo>
                  <a:lnTo>
                    <a:pt x="499" y="470"/>
                  </a:lnTo>
                  <a:lnTo>
                    <a:pt x="498" y="482"/>
                  </a:lnTo>
                  <a:lnTo>
                    <a:pt x="495" y="495"/>
                  </a:lnTo>
                  <a:lnTo>
                    <a:pt x="495" y="502"/>
                  </a:lnTo>
                  <a:lnTo>
                    <a:pt x="496" y="507"/>
                  </a:lnTo>
                  <a:lnTo>
                    <a:pt x="501" y="524"/>
                  </a:lnTo>
                  <a:lnTo>
                    <a:pt x="502" y="532"/>
                  </a:lnTo>
                  <a:lnTo>
                    <a:pt x="503" y="538"/>
                  </a:lnTo>
                  <a:lnTo>
                    <a:pt x="518" y="541"/>
                  </a:lnTo>
                  <a:lnTo>
                    <a:pt x="522" y="542"/>
                  </a:lnTo>
                  <a:lnTo>
                    <a:pt x="546" y="541"/>
                  </a:lnTo>
                  <a:lnTo>
                    <a:pt x="546" y="550"/>
                  </a:lnTo>
                  <a:lnTo>
                    <a:pt x="546" y="551"/>
                  </a:lnTo>
                  <a:lnTo>
                    <a:pt x="544" y="554"/>
                  </a:lnTo>
                  <a:lnTo>
                    <a:pt x="533" y="556"/>
                  </a:lnTo>
                  <a:lnTo>
                    <a:pt x="525" y="559"/>
                  </a:lnTo>
                  <a:lnTo>
                    <a:pt x="524" y="562"/>
                  </a:lnTo>
                  <a:lnTo>
                    <a:pt x="518" y="565"/>
                  </a:lnTo>
                  <a:lnTo>
                    <a:pt x="511" y="565"/>
                  </a:lnTo>
                  <a:lnTo>
                    <a:pt x="506" y="573"/>
                  </a:lnTo>
                  <a:lnTo>
                    <a:pt x="499" y="588"/>
                  </a:lnTo>
                  <a:lnTo>
                    <a:pt x="496" y="591"/>
                  </a:lnTo>
                  <a:lnTo>
                    <a:pt x="491" y="593"/>
                  </a:lnTo>
                  <a:lnTo>
                    <a:pt x="486" y="593"/>
                  </a:lnTo>
                  <a:lnTo>
                    <a:pt x="480" y="596"/>
                  </a:lnTo>
                  <a:lnTo>
                    <a:pt x="477" y="597"/>
                  </a:lnTo>
                  <a:lnTo>
                    <a:pt x="475" y="602"/>
                  </a:lnTo>
                  <a:lnTo>
                    <a:pt x="466" y="602"/>
                  </a:lnTo>
                  <a:lnTo>
                    <a:pt x="454" y="607"/>
                  </a:lnTo>
                  <a:lnTo>
                    <a:pt x="452" y="607"/>
                  </a:lnTo>
                  <a:lnTo>
                    <a:pt x="444" y="611"/>
                  </a:lnTo>
                  <a:lnTo>
                    <a:pt x="436" y="615"/>
                  </a:lnTo>
                  <a:lnTo>
                    <a:pt x="431" y="618"/>
                  </a:lnTo>
                  <a:lnTo>
                    <a:pt x="423" y="626"/>
                  </a:lnTo>
                  <a:lnTo>
                    <a:pt x="421" y="627"/>
                  </a:lnTo>
                  <a:lnTo>
                    <a:pt x="402" y="631"/>
                  </a:lnTo>
                  <a:lnTo>
                    <a:pt x="385" y="631"/>
                  </a:lnTo>
                  <a:lnTo>
                    <a:pt x="383" y="629"/>
                  </a:lnTo>
                  <a:lnTo>
                    <a:pt x="380" y="629"/>
                  </a:lnTo>
                  <a:lnTo>
                    <a:pt x="368" y="621"/>
                  </a:lnTo>
                  <a:lnTo>
                    <a:pt x="364" y="617"/>
                  </a:lnTo>
                  <a:lnTo>
                    <a:pt x="361" y="612"/>
                  </a:lnTo>
                  <a:lnTo>
                    <a:pt x="358" y="607"/>
                  </a:lnTo>
                  <a:lnTo>
                    <a:pt x="353" y="600"/>
                  </a:lnTo>
                  <a:lnTo>
                    <a:pt x="348" y="591"/>
                  </a:lnTo>
                  <a:lnTo>
                    <a:pt x="346" y="580"/>
                  </a:lnTo>
                  <a:lnTo>
                    <a:pt x="330" y="543"/>
                  </a:lnTo>
                  <a:lnTo>
                    <a:pt x="321" y="532"/>
                  </a:lnTo>
                  <a:lnTo>
                    <a:pt x="304" y="519"/>
                  </a:lnTo>
                  <a:lnTo>
                    <a:pt x="304" y="515"/>
                  </a:lnTo>
                  <a:lnTo>
                    <a:pt x="316" y="504"/>
                  </a:lnTo>
                  <a:lnTo>
                    <a:pt x="321" y="497"/>
                  </a:lnTo>
                  <a:lnTo>
                    <a:pt x="324" y="495"/>
                  </a:lnTo>
                  <a:lnTo>
                    <a:pt x="328" y="492"/>
                  </a:lnTo>
                  <a:lnTo>
                    <a:pt x="330" y="491"/>
                  </a:lnTo>
                  <a:lnTo>
                    <a:pt x="331" y="488"/>
                  </a:lnTo>
                  <a:lnTo>
                    <a:pt x="330" y="481"/>
                  </a:lnTo>
                  <a:lnTo>
                    <a:pt x="328" y="476"/>
                  </a:lnTo>
                  <a:lnTo>
                    <a:pt x="323" y="467"/>
                  </a:lnTo>
                  <a:lnTo>
                    <a:pt x="315" y="459"/>
                  </a:lnTo>
                  <a:lnTo>
                    <a:pt x="308" y="454"/>
                  </a:lnTo>
                  <a:lnTo>
                    <a:pt x="307" y="451"/>
                  </a:lnTo>
                  <a:lnTo>
                    <a:pt x="305" y="441"/>
                  </a:lnTo>
                  <a:lnTo>
                    <a:pt x="303" y="435"/>
                  </a:lnTo>
                  <a:lnTo>
                    <a:pt x="303" y="427"/>
                  </a:lnTo>
                  <a:lnTo>
                    <a:pt x="299" y="419"/>
                  </a:lnTo>
                  <a:lnTo>
                    <a:pt x="299" y="407"/>
                  </a:lnTo>
                  <a:lnTo>
                    <a:pt x="303" y="401"/>
                  </a:lnTo>
                  <a:lnTo>
                    <a:pt x="305" y="391"/>
                  </a:lnTo>
                  <a:lnTo>
                    <a:pt x="305" y="380"/>
                  </a:lnTo>
                  <a:lnTo>
                    <a:pt x="314" y="370"/>
                  </a:lnTo>
                  <a:lnTo>
                    <a:pt x="314" y="357"/>
                  </a:lnTo>
                  <a:lnTo>
                    <a:pt x="316" y="352"/>
                  </a:lnTo>
                  <a:lnTo>
                    <a:pt x="323" y="346"/>
                  </a:lnTo>
                  <a:lnTo>
                    <a:pt x="323" y="341"/>
                  </a:lnTo>
                  <a:lnTo>
                    <a:pt x="320" y="332"/>
                  </a:lnTo>
                  <a:lnTo>
                    <a:pt x="318" y="330"/>
                  </a:lnTo>
                  <a:lnTo>
                    <a:pt x="314" y="330"/>
                  </a:lnTo>
                  <a:lnTo>
                    <a:pt x="304" y="330"/>
                  </a:lnTo>
                  <a:lnTo>
                    <a:pt x="285" y="338"/>
                  </a:lnTo>
                  <a:lnTo>
                    <a:pt x="273" y="341"/>
                  </a:lnTo>
                  <a:lnTo>
                    <a:pt x="266" y="341"/>
                  </a:lnTo>
                  <a:lnTo>
                    <a:pt x="257" y="338"/>
                  </a:lnTo>
                  <a:lnTo>
                    <a:pt x="253" y="337"/>
                  </a:lnTo>
                  <a:lnTo>
                    <a:pt x="248" y="335"/>
                  </a:lnTo>
                  <a:lnTo>
                    <a:pt x="242" y="333"/>
                  </a:lnTo>
                  <a:lnTo>
                    <a:pt x="234" y="336"/>
                  </a:lnTo>
                  <a:lnTo>
                    <a:pt x="232" y="338"/>
                  </a:lnTo>
                  <a:lnTo>
                    <a:pt x="226" y="338"/>
                  </a:lnTo>
                  <a:lnTo>
                    <a:pt x="217" y="338"/>
                  </a:lnTo>
                  <a:lnTo>
                    <a:pt x="213" y="336"/>
                  </a:lnTo>
                  <a:lnTo>
                    <a:pt x="212" y="336"/>
                  </a:lnTo>
                  <a:lnTo>
                    <a:pt x="184" y="295"/>
                  </a:lnTo>
                  <a:lnTo>
                    <a:pt x="183" y="293"/>
                  </a:lnTo>
                  <a:lnTo>
                    <a:pt x="180" y="290"/>
                  </a:lnTo>
                  <a:lnTo>
                    <a:pt x="169" y="289"/>
                  </a:lnTo>
                  <a:lnTo>
                    <a:pt x="163" y="285"/>
                  </a:lnTo>
                  <a:lnTo>
                    <a:pt x="151" y="281"/>
                  </a:lnTo>
                  <a:lnTo>
                    <a:pt x="133" y="282"/>
                  </a:lnTo>
                  <a:lnTo>
                    <a:pt x="115" y="287"/>
                  </a:lnTo>
                  <a:lnTo>
                    <a:pt x="105" y="288"/>
                  </a:lnTo>
                  <a:lnTo>
                    <a:pt x="90" y="287"/>
                  </a:lnTo>
                  <a:lnTo>
                    <a:pt x="73" y="279"/>
                  </a:lnTo>
                  <a:lnTo>
                    <a:pt x="70" y="272"/>
                  </a:lnTo>
                  <a:lnTo>
                    <a:pt x="66" y="271"/>
                  </a:lnTo>
                  <a:lnTo>
                    <a:pt x="54" y="265"/>
                  </a:lnTo>
                  <a:lnTo>
                    <a:pt x="52" y="262"/>
                  </a:lnTo>
                  <a:lnTo>
                    <a:pt x="52" y="229"/>
                  </a:lnTo>
                  <a:lnTo>
                    <a:pt x="50" y="220"/>
                  </a:lnTo>
                  <a:lnTo>
                    <a:pt x="47" y="214"/>
                  </a:lnTo>
                  <a:lnTo>
                    <a:pt x="43" y="211"/>
                  </a:lnTo>
                  <a:lnTo>
                    <a:pt x="41" y="208"/>
                  </a:lnTo>
                  <a:lnTo>
                    <a:pt x="34" y="199"/>
                  </a:lnTo>
                  <a:lnTo>
                    <a:pt x="31" y="196"/>
                  </a:lnTo>
                  <a:lnTo>
                    <a:pt x="28" y="176"/>
                  </a:lnTo>
                  <a:lnTo>
                    <a:pt x="25" y="170"/>
                  </a:lnTo>
                  <a:lnTo>
                    <a:pt x="24" y="168"/>
                  </a:lnTo>
                  <a:lnTo>
                    <a:pt x="0" y="169"/>
                  </a:lnTo>
                  <a:lnTo>
                    <a:pt x="6" y="155"/>
                  </a:lnTo>
                  <a:lnTo>
                    <a:pt x="14" y="140"/>
                  </a:lnTo>
                  <a:lnTo>
                    <a:pt x="27" y="95"/>
                  </a:lnTo>
                  <a:lnTo>
                    <a:pt x="40" y="73"/>
                  </a:lnTo>
                  <a:lnTo>
                    <a:pt x="65" y="50"/>
                  </a:lnTo>
                  <a:lnTo>
                    <a:pt x="68" y="45"/>
                  </a:lnTo>
                  <a:lnTo>
                    <a:pt x="73" y="35"/>
                  </a:lnTo>
                  <a:lnTo>
                    <a:pt x="79" y="29"/>
                  </a:lnTo>
                  <a:lnTo>
                    <a:pt x="94" y="23"/>
                  </a:lnTo>
                  <a:lnTo>
                    <a:pt x="109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39"/>
            <p:cNvSpPr>
              <a:spLocks noChangeAspect="1"/>
            </p:cNvSpPr>
            <p:nvPr/>
          </p:nvSpPr>
          <p:spPr bwMode="gray">
            <a:xfrm>
              <a:off x="1629" y="2473"/>
              <a:ext cx="62" cy="69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47" y="18"/>
                </a:cxn>
                <a:cxn ang="0">
                  <a:pos x="189" y="41"/>
                </a:cxn>
                <a:cxn ang="0">
                  <a:pos x="194" y="57"/>
                </a:cxn>
                <a:cxn ang="0">
                  <a:pos x="209" y="62"/>
                </a:cxn>
                <a:cxn ang="0">
                  <a:pos x="222" y="60"/>
                </a:cxn>
                <a:cxn ang="0">
                  <a:pos x="253" y="62"/>
                </a:cxn>
                <a:cxn ang="0">
                  <a:pos x="259" y="54"/>
                </a:cxn>
                <a:cxn ang="0">
                  <a:pos x="271" y="56"/>
                </a:cxn>
                <a:cxn ang="0">
                  <a:pos x="284" y="65"/>
                </a:cxn>
                <a:cxn ang="0">
                  <a:pos x="304" y="76"/>
                </a:cxn>
                <a:cxn ang="0">
                  <a:pos x="291" y="78"/>
                </a:cxn>
                <a:cxn ang="0">
                  <a:pos x="295" y="89"/>
                </a:cxn>
                <a:cxn ang="0">
                  <a:pos x="302" y="103"/>
                </a:cxn>
                <a:cxn ang="0">
                  <a:pos x="311" y="125"/>
                </a:cxn>
                <a:cxn ang="0">
                  <a:pos x="302" y="126"/>
                </a:cxn>
                <a:cxn ang="0">
                  <a:pos x="280" y="165"/>
                </a:cxn>
                <a:cxn ang="0">
                  <a:pos x="260" y="186"/>
                </a:cxn>
                <a:cxn ang="0">
                  <a:pos x="241" y="207"/>
                </a:cxn>
                <a:cxn ang="0">
                  <a:pos x="216" y="221"/>
                </a:cxn>
                <a:cxn ang="0">
                  <a:pos x="162" y="239"/>
                </a:cxn>
                <a:cxn ang="0">
                  <a:pos x="152" y="247"/>
                </a:cxn>
                <a:cxn ang="0">
                  <a:pos x="146" y="266"/>
                </a:cxn>
                <a:cxn ang="0">
                  <a:pos x="140" y="269"/>
                </a:cxn>
                <a:cxn ang="0">
                  <a:pos x="134" y="265"/>
                </a:cxn>
                <a:cxn ang="0">
                  <a:pos x="120" y="286"/>
                </a:cxn>
                <a:cxn ang="0">
                  <a:pos x="118" y="320"/>
                </a:cxn>
                <a:cxn ang="0">
                  <a:pos x="114" y="329"/>
                </a:cxn>
                <a:cxn ang="0">
                  <a:pos x="97" y="340"/>
                </a:cxn>
                <a:cxn ang="0">
                  <a:pos x="78" y="344"/>
                </a:cxn>
                <a:cxn ang="0">
                  <a:pos x="71" y="330"/>
                </a:cxn>
                <a:cxn ang="0">
                  <a:pos x="60" y="321"/>
                </a:cxn>
                <a:cxn ang="0">
                  <a:pos x="46" y="318"/>
                </a:cxn>
                <a:cxn ang="0">
                  <a:pos x="33" y="314"/>
                </a:cxn>
                <a:cxn ang="0">
                  <a:pos x="21" y="320"/>
                </a:cxn>
                <a:cxn ang="0">
                  <a:pos x="17" y="304"/>
                </a:cxn>
                <a:cxn ang="0">
                  <a:pos x="15" y="297"/>
                </a:cxn>
                <a:cxn ang="0">
                  <a:pos x="28" y="290"/>
                </a:cxn>
                <a:cxn ang="0">
                  <a:pos x="32" y="276"/>
                </a:cxn>
                <a:cxn ang="0">
                  <a:pos x="28" y="264"/>
                </a:cxn>
                <a:cxn ang="0">
                  <a:pos x="27" y="261"/>
                </a:cxn>
                <a:cxn ang="0">
                  <a:pos x="40" y="254"/>
                </a:cxn>
                <a:cxn ang="0">
                  <a:pos x="53" y="243"/>
                </a:cxn>
                <a:cxn ang="0">
                  <a:pos x="59" y="213"/>
                </a:cxn>
                <a:cxn ang="0">
                  <a:pos x="53" y="205"/>
                </a:cxn>
                <a:cxn ang="0">
                  <a:pos x="45" y="197"/>
                </a:cxn>
                <a:cxn ang="0">
                  <a:pos x="30" y="217"/>
                </a:cxn>
                <a:cxn ang="0">
                  <a:pos x="21" y="210"/>
                </a:cxn>
                <a:cxn ang="0">
                  <a:pos x="2" y="199"/>
                </a:cxn>
                <a:cxn ang="0">
                  <a:pos x="0" y="164"/>
                </a:cxn>
                <a:cxn ang="0">
                  <a:pos x="1" y="130"/>
                </a:cxn>
                <a:cxn ang="0">
                  <a:pos x="17" y="120"/>
                </a:cxn>
                <a:cxn ang="0">
                  <a:pos x="26" y="97"/>
                </a:cxn>
                <a:cxn ang="0">
                  <a:pos x="40" y="72"/>
                </a:cxn>
                <a:cxn ang="0">
                  <a:pos x="44" y="60"/>
                </a:cxn>
                <a:cxn ang="0">
                  <a:pos x="42" y="33"/>
                </a:cxn>
                <a:cxn ang="0">
                  <a:pos x="66" y="27"/>
                </a:cxn>
                <a:cxn ang="0">
                  <a:pos x="71" y="24"/>
                </a:cxn>
                <a:cxn ang="0">
                  <a:pos x="88" y="9"/>
                </a:cxn>
                <a:cxn ang="0">
                  <a:pos x="103" y="7"/>
                </a:cxn>
                <a:cxn ang="0">
                  <a:pos x="109" y="0"/>
                </a:cxn>
              </a:cxnLst>
              <a:rect l="0" t="0" r="r" b="b"/>
              <a:pathLst>
                <a:path w="311" h="345">
                  <a:moveTo>
                    <a:pt x="109" y="0"/>
                  </a:moveTo>
                  <a:lnTo>
                    <a:pt x="112" y="2"/>
                  </a:lnTo>
                  <a:lnTo>
                    <a:pt x="115" y="5"/>
                  </a:lnTo>
                  <a:lnTo>
                    <a:pt x="147" y="18"/>
                  </a:lnTo>
                  <a:lnTo>
                    <a:pt x="177" y="33"/>
                  </a:lnTo>
                  <a:lnTo>
                    <a:pt x="189" y="41"/>
                  </a:lnTo>
                  <a:lnTo>
                    <a:pt x="191" y="46"/>
                  </a:lnTo>
                  <a:lnTo>
                    <a:pt x="194" y="57"/>
                  </a:lnTo>
                  <a:lnTo>
                    <a:pt x="196" y="61"/>
                  </a:lnTo>
                  <a:lnTo>
                    <a:pt x="209" y="62"/>
                  </a:lnTo>
                  <a:lnTo>
                    <a:pt x="217" y="60"/>
                  </a:lnTo>
                  <a:lnTo>
                    <a:pt x="222" y="60"/>
                  </a:lnTo>
                  <a:lnTo>
                    <a:pt x="243" y="62"/>
                  </a:lnTo>
                  <a:lnTo>
                    <a:pt x="253" y="62"/>
                  </a:lnTo>
                  <a:lnTo>
                    <a:pt x="254" y="60"/>
                  </a:lnTo>
                  <a:lnTo>
                    <a:pt x="259" y="54"/>
                  </a:lnTo>
                  <a:lnTo>
                    <a:pt x="264" y="54"/>
                  </a:lnTo>
                  <a:lnTo>
                    <a:pt x="271" y="56"/>
                  </a:lnTo>
                  <a:lnTo>
                    <a:pt x="277" y="62"/>
                  </a:lnTo>
                  <a:lnTo>
                    <a:pt x="284" y="65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02" y="78"/>
                  </a:lnTo>
                  <a:lnTo>
                    <a:pt x="291" y="78"/>
                  </a:lnTo>
                  <a:lnTo>
                    <a:pt x="290" y="87"/>
                  </a:lnTo>
                  <a:lnTo>
                    <a:pt x="295" y="89"/>
                  </a:lnTo>
                  <a:lnTo>
                    <a:pt x="297" y="92"/>
                  </a:lnTo>
                  <a:lnTo>
                    <a:pt x="302" y="103"/>
                  </a:lnTo>
                  <a:lnTo>
                    <a:pt x="303" y="108"/>
                  </a:lnTo>
                  <a:lnTo>
                    <a:pt x="311" y="125"/>
                  </a:lnTo>
                  <a:lnTo>
                    <a:pt x="311" y="126"/>
                  </a:lnTo>
                  <a:lnTo>
                    <a:pt x="302" y="126"/>
                  </a:lnTo>
                  <a:lnTo>
                    <a:pt x="295" y="141"/>
                  </a:lnTo>
                  <a:lnTo>
                    <a:pt x="280" y="165"/>
                  </a:lnTo>
                  <a:lnTo>
                    <a:pt x="268" y="180"/>
                  </a:lnTo>
                  <a:lnTo>
                    <a:pt x="260" y="186"/>
                  </a:lnTo>
                  <a:lnTo>
                    <a:pt x="250" y="195"/>
                  </a:lnTo>
                  <a:lnTo>
                    <a:pt x="241" y="207"/>
                  </a:lnTo>
                  <a:lnTo>
                    <a:pt x="232" y="213"/>
                  </a:lnTo>
                  <a:lnTo>
                    <a:pt x="216" y="221"/>
                  </a:lnTo>
                  <a:lnTo>
                    <a:pt x="180" y="232"/>
                  </a:lnTo>
                  <a:lnTo>
                    <a:pt x="162" y="239"/>
                  </a:lnTo>
                  <a:lnTo>
                    <a:pt x="155" y="244"/>
                  </a:lnTo>
                  <a:lnTo>
                    <a:pt x="152" y="247"/>
                  </a:lnTo>
                  <a:lnTo>
                    <a:pt x="147" y="256"/>
                  </a:lnTo>
                  <a:lnTo>
                    <a:pt x="146" y="266"/>
                  </a:lnTo>
                  <a:lnTo>
                    <a:pt x="142" y="269"/>
                  </a:lnTo>
                  <a:lnTo>
                    <a:pt x="140" y="269"/>
                  </a:lnTo>
                  <a:lnTo>
                    <a:pt x="136" y="265"/>
                  </a:lnTo>
                  <a:lnTo>
                    <a:pt x="134" y="265"/>
                  </a:lnTo>
                  <a:lnTo>
                    <a:pt x="134" y="266"/>
                  </a:lnTo>
                  <a:lnTo>
                    <a:pt x="120" y="286"/>
                  </a:lnTo>
                  <a:lnTo>
                    <a:pt x="118" y="299"/>
                  </a:lnTo>
                  <a:lnTo>
                    <a:pt x="118" y="320"/>
                  </a:lnTo>
                  <a:lnTo>
                    <a:pt x="115" y="328"/>
                  </a:lnTo>
                  <a:lnTo>
                    <a:pt x="114" y="329"/>
                  </a:lnTo>
                  <a:lnTo>
                    <a:pt x="104" y="333"/>
                  </a:lnTo>
                  <a:lnTo>
                    <a:pt x="97" y="340"/>
                  </a:lnTo>
                  <a:lnTo>
                    <a:pt x="86" y="345"/>
                  </a:lnTo>
                  <a:lnTo>
                    <a:pt x="78" y="344"/>
                  </a:lnTo>
                  <a:lnTo>
                    <a:pt x="73" y="336"/>
                  </a:lnTo>
                  <a:lnTo>
                    <a:pt x="71" y="330"/>
                  </a:lnTo>
                  <a:lnTo>
                    <a:pt x="66" y="321"/>
                  </a:lnTo>
                  <a:lnTo>
                    <a:pt x="60" y="321"/>
                  </a:lnTo>
                  <a:lnTo>
                    <a:pt x="50" y="321"/>
                  </a:lnTo>
                  <a:lnTo>
                    <a:pt x="46" y="318"/>
                  </a:lnTo>
                  <a:lnTo>
                    <a:pt x="43" y="314"/>
                  </a:lnTo>
                  <a:lnTo>
                    <a:pt x="33" y="314"/>
                  </a:lnTo>
                  <a:lnTo>
                    <a:pt x="26" y="319"/>
                  </a:lnTo>
                  <a:lnTo>
                    <a:pt x="21" y="320"/>
                  </a:lnTo>
                  <a:lnTo>
                    <a:pt x="18" y="318"/>
                  </a:lnTo>
                  <a:lnTo>
                    <a:pt x="17" y="304"/>
                  </a:lnTo>
                  <a:lnTo>
                    <a:pt x="15" y="299"/>
                  </a:lnTo>
                  <a:lnTo>
                    <a:pt x="15" y="297"/>
                  </a:lnTo>
                  <a:lnTo>
                    <a:pt x="18" y="292"/>
                  </a:lnTo>
                  <a:lnTo>
                    <a:pt x="28" y="290"/>
                  </a:lnTo>
                  <a:lnTo>
                    <a:pt x="33" y="285"/>
                  </a:lnTo>
                  <a:lnTo>
                    <a:pt x="32" y="276"/>
                  </a:lnTo>
                  <a:lnTo>
                    <a:pt x="30" y="274"/>
                  </a:lnTo>
                  <a:lnTo>
                    <a:pt x="28" y="264"/>
                  </a:lnTo>
                  <a:lnTo>
                    <a:pt x="27" y="264"/>
                  </a:lnTo>
                  <a:lnTo>
                    <a:pt x="27" y="261"/>
                  </a:lnTo>
                  <a:lnTo>
                    <a:pt x="30" y="258"/>
                  </a:lnTo>
                  <a:lnTo>
                    <a:pt x="40" y="254"/>
                  </a:lnTo>
                  <a:lnTo>
                    <a:pt x="46" y="250"/>
                  </a:lnTo>
                  <a:lnTo>
                    <a:pt x="53" y="243"/>
                  </a:lnTo>
                  <a:lnTo>
                    <a:pt x="55" y="237"/>
                  </a:lnTo>
                  <a:lnTo>
                    <a:pt x="59" y="213"/>
                  </a:lnTo>
                  <a:lnTo>
                    <a:pt x="56" y="207"/>
                  </a:lnTo>
                  <a:lnTo>
                    <a:pt x="53" y="205"/>
                  </a:lnTo>
                  <a:lnTo>
                    <a:pt x="51" y="191"/>
                  </a:lnTo>
                  <a:lnTo>
                    <a:pt x="45" y="197"/>
                  </a:lnTo>
                  <a:lnTo>
                    <a:pt x="37" y="210"/>
                  </a:lnTo>
                  <a:lnTo>
                    <a:pt x="30" y="217"/>
                  </a:lnTo>
                  <a:lnTo>
                    <a:pt x="26" y="215"/>
                  </a:lnTo>
                  <a:lnTo>
                    <a:pt x="21" y="210"/>
                  </a:lnTo>
                  <a:lnTo>
                    <a:pt x="11" y="206"/>
                  </a:lnTo>
                  <a:lnTo>
                    <a:pt x="2" y="199"/>
                  </a:lnTo>
                  <a:lnTo>
                    <a:pt x="0" y="173"/>
                  </a:lnTo>
                  <a:lnTo>
                    <a:pt x="0" y="164"/>
                  </a:lnTo>
                  <a:lnTo>
                    <a:pt x="2" y="156"/>
                  </a:lnTo>
                  <a:lnTo>
                    <a:pt x="1" y="130"/>
                  </a:lnTo>
                  <a:lnTo>
                    <a:pt x="3" y="126"/>
                  </a:lnTo>
                  <a:lnTo>
                    <a:pt x="17" y="120"/>
                  </a:lnTo>
                  <a:lnTo>
                    <a:pt x="24" y="111"/>
                  </a:lnTo>
                  <a:lnTo>
                    <a:pt x="26" y="97"/>
                  </a:lnTo>
                  <a:lnTo>
                    <a:pt x="28" y="89"/>
                  </a:lnTo>
                  <a:lnTo>
                    <a:pt x="40" y="72"/>
                  </a:lnTo>
                  <a:lnTo>
                    <a:pt x="44" y="66"/>
                  </a:lnTo>
                  <a:lnTo>
                    <a:pt x="44" y="60"/>
                  </a:lnTo>
                  <a:lnTo>
                    <a:pt x="42" y="46"/>
                  </a:lnTo>
                  <a:lnTo>
                    <a:pt x="42" y="33"/>
                  </a:lnTo>
                  <a:lnTo>
                    <a:pt x="46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71" y="24"/>
                  </a:lnTo>
                  <a:lnTo>
                    <a:pt x="82" y="13"/>
                  </a:lnTo>
                  <a:lnTo>
                    <a:pt x="88" y="9"/>
                  </a:lnTo>
                  <a:lnTo>
                    <a:pt x="97" y="8"/>
                  </a:lnTo>
                  <a:lnTo>
                    <a:pt x="103" y="7"/>
                  </a:lnTo>
                  <a:lnTo>
                    <a:pt x="108" y="2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240"/>
            <p:cNvSpPr>
              <a:spLocks noChangeAspect="1"/>
            </p:cNvSpPr>
            <p:nvPr/>
          </p:nvSpPr>
          <p:spPr bwMode="gray">
            <a:xfrm>
              <a:off x="1828" y="2701"/>
              <a:ext cx="92" cy="98"/>
            </a:xfrm>
            <a:custGeom>
              <a:avLst/>
              <a:gdLst/>
              <a:ahLst/>
              <a:cxnLst>
                <a:cxn ang="0">
                  <a:pos x="8" y="164"/>
                </a:cxn>
                <a:cxn ang="0">
                  <a:pos x="19" y="117"/>
                </a:cxn>
                <a:cxn ang="0">
                  <a:pos x="18" y="87"/>
                </a:cxn>
                <a:cxn ang="0">
                  <a:pos x="29" y="66"/>
                </a:cxn>
                <a:cxn ang="0">
                  <a:pos x="43" y="35"/>
                </a:cxn>
                <a:cxn ang="0">
                  <a:pos x="64" y="25"/>
                </a:cxn>
                <a:cxn ang="0">
                  <a:pos x="121" y="8"/>
                </a:cxn>
                <a:cxn ang="0">
                  <a:pos x="156" y="0"/>
                </a:cxn>
                <a:cxn ang="0">
                  <a:pos x="212" y="3"/>
                </a:cxn>
                <a:cxn ang="0">
                  <a:pos x="232" y="19"/>
                </a:cxn>
                <a:cxn ang="0">
                  <a:pos x="248" y="44"/>
                </a:cxn>
                <a:cxn ang="0">
                  <a:pos x="252" y="55"/>
                </a:cxn>
                <a:cxn ang="0">
                  <a:pos x="260" y="71"/>
                </a:cxn>
                <a:cxn ang="0">
                  <a:pos x="261" y="121"/>
                </a:cxn>
                <a:cxn ang="0">
                  <a:pos x="265" y="163"/>
                </a:cxn>
                <a:cxn ang="0">
                  <a:pos x="286" y="169"/>
                </a:cxn>
                <a:cxn ang="0">
                  <a:pos x="311" y="175"/>
                </a:cxn>
                <a:cxn ang="0">
                  <a:pos x="335" y="174"/>
                </a:cxn>
                <a:cxn ang="0">
                  <a:pos x="349" y="168"/>
                </a:cxn>
                <a:cxn ang="0">
                  <a:pos x="378" y="180"/>
                </a:cxn>
                <a:cxn ang="0">
                  <a:pos x="386" y="195"/>
                </a:cxn>
                <a:cxn ang="0">
                  <a:pos x="392" y="230"/>
                </a:cxn>
                <a:cxn ang="0">
                  <a:pos x="392" y="260"/>
                </a:cxn>
                <a:cxn ang="0">
                  <a:pos x="404" y="272"/>
                </a:cxn>
                <a:cxn ang="0">
                  <a:pos x="421" y="275"/>
                </a:cxn>
                <a:cxn ang="0">
                  <a:pos x="440" y="272"/>
                </a:cxn>
                <a:cxn ang="0">
                  <a:pos x="454" y="275"/>
                </a:cxn>
                <a:cxn ang="0">
                  <a:pos x="459" y="308"/>
                </a:cxn>
                <a:cxn ang="0">
                  <a:pos x="454" y="327"/>
                </a:cxn>
                <a:cxn ang="0">
                  <a:pos x="449" y="374"/>
                </a:cxn>
                <a:cxn ang="0">
                  <a:pos x="443" y="420"/>
                </a:cxn>
                <a:cxn ang="0">
                  <a:pos x="433" y="438"/>
                </a:cxn>
                <a:cxn ang="0">
                  <a:pos x="411" y="458"/>
                </a:cxn>
                <a:cxn ang="0">
                  <a:pos x="404" y="463"/>
                </a:cxn>
                <a:cxn ang="0">
                  <a:pos x="388" y="479"/>
                </a:cxn>
                <a:cxn ang="0">
                  <a:pos x="378" y="482"/>
                </a:cxn>
                <a:cxn ang="0">
                  <a:pos x="356" y="483"/>
                </a:cxn>
                <a:cxn ang="0">
                  <a:pos x="345" y="491"/>
                </a:cxn>
                <a:cxn ang="0">
                  <a:pos x="333" y="488"/>
                </a:cxn>
                <a:cxn ang="0">
                  <a:pos x="313" y="487"/>
                </a:cxn>
                <a:cxn ang="0">
                  <a:pos x="290" y="474"/>
                </a:cxn>
                <a:cxn ang="0">
                  <a:pos x="236" y="469"/>
                </a:cxn>
                <a:cxn ang="0">
                  <a:pos x="233" y="459"/>
                </a:cxn>
                <a:cxn ang="0">
                  <a:pos x="238" y="442"/>
                </a:cxn>
                <a:cxn ang="0">
                  <a:pos x="264" y="395"/>
                </a:cxn>
                <a:cxn ang="0">
                  <a:pos x="273" y="372"/>
                </a:cxn>
                <a:cxn ang="0">
                  <a:pos x="269" y="358"/>
                </a:cxn>
                <a:cxn ang="0">
                  <a:pos x="260" y="348"/>
                </a:cxn>
                <a:cxn ang="0">
                  <a:pos x="238" y="339"/>
                </a:cxn>
                <a:cxn ang="0">
                  <a:pos x="214" y="319"/>
                </a:cxn>
                <a:cxn ang="0">
                  <a:pos x="173" y="293"/>
                </a:cxn>
                <a:cxn ang="0">
                  <a:pos x="155" y="287"/>
                </a:cxn>
                <a:cxn ang="0">
                  <a:pos x="118" y="283"/>
                </a:cxn>
                <a:cxn ang="0">
                  <a:pos x="102" y="276"/>
                </a:cxn>
                <a:cxn ang="0">
                  <a:pos x="89" y="256"/>
                </a:cxn>
                <a:cxn ang="0">
                  <a:pos x="74" y="246"/>
                </a:cxn>
                <a:cxn ang="0">
                  <a:pos x="46" y="223"/>
                </a:cxn>
                <a:cxn ang="0">
                  <a:pos x="22" y="189"/>
                </a:cxn>
                <a:cxn ang="0">
                  <a:pos x="0" y="179"/>
                </a:cxn>
              </a:cxnLst>
              <a:rect l="0" t="0" r="r" b="b"/>
              <a:pathLst>
                <a:path w="459" h="491">
                  <a:moveTo>
                    <a:pt x="0" y="179"/>
                  </a:moveTo>
                  <a:lnTo>
                    <a:pt x="8" y="164"/>
                  </a:lnTo>
                  <a:lnTo>
                    <a:pt x="19" y="124"/>
                  </a:lnTo>
                  <a:lnTo>
                    <a:pt x="19" y="117"/>
                  </a:lnTo>
                  <a:lnTo>
                    <a:pt x="18" y="113"/>
                  </a:lnTo>
                  <a:lnTo>
                    <a:pt x="18" y="87"/>
                  </a:lnTo>
                  <a:lnTo>
                    <a:pt x="18" y="84"/>
                  </a:lnTo>
                  <a:lnTo>
                    <a:pt x="29" y="66"/>
                  </a:lnTo>
                  <a:lnTo>
                    <a:pt x="40" y="50"/>
                  </a:lnTo>
                  <a:lnTo>
                    <a:pt x="43" y="35"/>
                  </a:lnTo>
                  <a:lnTo>
                    <a:pt x="45" y="29"/>
                  </a:lnTo>
                  <a:lnTo>
                    <a:pt x="64" y="25"/>
                  </a:lnTo>
                  <a:lnTo>
                    <a:pt x="118" y="8"/>
                  </a:lnTo>
                  <a:lnTo>
                    <a:pt x="121" y="8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99" y="0"/>
                  </a:lnTo>
                  <a:lnTo>
                    <a:pt x="212" y="3"/>
                  </a:lnTo>
                  <a:lnTo>
                    <a:pt x="222" y="11"/>
                  </a:lnTo>
                  <a:lnTo>
                    <a:pt x="232" y="19"/>
                  </a:lnTo>
                  <a:lnTo>
                    <a:pt x="247" y="40"/>
                  </a:lnTo>
                  <a:lnTo>
                    <a:pt x="248" y="44"/>
                  </a:lnTo>
                  <a:lnTo>
                    <a:pt x="254" y="50"/>
                  </a:lnTo>
                  <a:lnTo>
                    <a:pt x="252" y="55"/>
                  </a:lnTo>
                  <a:lnTo>
                    <a:pt x="252" y="57"/>
                  </a:lnTo>
                  <a:lnTo>
                    <a:pt x="260" y="71"/>
                  </a:lnTo>
                  <a:lnTo>
                    <a:pt x="261" y="73"/>
                  </a:lnTo>
                  <a:lnTo>
                    <a:pt x="261" y="121"/>
                  </a:lnTo>
                  <a:lnTo>
                    <a:pt x="261" y="154"/>
                  </a:lnTo>
                  <a:lnTo>
                    <a:pt x="265" y="163"/>
                  </a:lnTo>
                  <a:lnTo>
                    <a:pt x="271" y="165"/>
                  </a:lnTo>
                  <a:lnTo>
                    <a:pt x="286" y="169"/>
                  </a:lnTo>
                  <a:lnTo>
                    <a:pt x="293" y="173"/>
                  </a:lnTo>
                  <a:lnTo>
                    <a:pt x="311" y="175"/>
                  </a:lnTo>
                  <a:lnTo>
                    <a:pt x="323" y="175"/>
                  </a:lnTo>
                  <a:lnTo>
                    <a:pt x="335" y="174"/>
                  </a:lnTo>
                  <a:lnTo>
                    <a:pt x="340" y="171"/>
                  </a:lnTo>
                  <a:lnTo>
                    <a:pt x="349" y="168"/>
                  </a:lnTo>
                  <a:lnTo>
                    <a:pt x="355" y="173"/>
                  </a:lnTo>
                  <a:lnTo>
                    <a:pt x="378" y="180"/>
                  </a:lnTo>
                  <a:lnTo>
                    <a:pt x="384" y="189"/>
                  </a:lnTo>
                  <a:lnTo>
                    <a:pt x="386" y="195"/>
                  </a:lnTo>
                  <a:lnTo>
                    <a:pt x="388" y="218"/>
                  </a:lnTo>
                  <a:lnTo>
                    <a:pt x="392" y="230"/>
                  </a:lnTo>
                  <a:lnTo>
                    <a:pt x="390" y="255"/>
                  </a:lnTo>
                  <a:lnTo>
                    <a:pt x="392" y="260"/>
                  </a:lnTo>
                  <a:lnTo>
                    <a:pt x="397" y="267"/>
                  </a:lnTo>
                  <a:lnTo>
                    <a:pt x="404" y="272"/>
                  </a:lnTo>
                  <a:lnTo>
                    <a:pt x="411" y="275"/>
                  </a:lnTo>
                  <a:lnTo>
                    <a:pt x="421" y="275"/>
                  </a:lnTo>
                  <a:lnTo>
                    <a:pt x="426" y="272"/>
                  </a:lnTo>
                  <a:lnTo>
                    <a:pt x="440" y="272"/>
                  </a:lnTo>
                  <a:lnTo>
                    <a:pt x="449" y="270"/>
                  </a:lnTo>
                  <a:lnTo>
                    <a:pt x="454" y="275"/>
                  </a:lnTo>
                  <a:lnTo>
                    <a:pt x="459" y="283"/>
                  </a:lnTo>
                  <a:lnTo>
                    <a:pt x="459" y="308"/>
                  </a:lnTo>
                  <a:lnTo>
                    <a:pt x="458" y="311"/>
                  </a:lnTo>
                  <a:lnTo>
                    <a:pt x="454" y="327"/>
                  </a:lnTo>
                  <a:lnTo>
                    <a:pt x="451" y="353"/>
                  </a:lnTo>
                  <a:lnTo>
                    <a:pt x="449" y="374"/>
                  </a:lnTo>
                  <a:lnTo>
                    <a:pt x="446" y="404"/>
                  </a:lnTo>
                  <a:lnTo>
                    <a:pt x="443" y="420"/>
                  </a:lnTo>
                  <a:lnTo>
                    <a:pt x="440" y="428"/>
                  </a:lnTo>
                  <a:lnTo>
                    <a:pt x="433" y="438"/>
                  </a:lnTo>
                  <a:lnTo>
                    <a:pt x="425" y="447"/>
                  </a:lnTo>
                  <a:lnTo>
                    <a:pt x="411" y="458"/>
                  </a:lnTo>
                  <a:lnTo>
                    <a:pt x="409" y="461"/>
                  </a:lnTo>
                  <a:lnTo>
                    <a:pt x="404" y="463"/>
                  </a:lnTo>
                  <a:lnTo>
                    <a:pt x="390" y="475"/>
                  </a:lnTo>
                  <a:lnTo>
                    <a:pt x="388" y="479"/>
                  </a:lnTo>
                  <a:lnTo>
                    <a:pt x="386" y="480"/>
                  </a:lnTo>
                  <a:lnTo>
                    <a:pt x="378" y="482"/>
                  </a:lnTo>
                  <a:lnTo>
                    <a:pt x="363" y="480"/>
                  </a:lnTo>
                  <a:lnTo>
                    <a:pt x="356" y="483"/>
                  </a:lnTo>
                  <a:lnTo>
                    <a:pt x="352" y="488"/>
                  </a:lnTo>
                  <a:lnTo>
                    <a:pt x="345" y="491"/>
                  </a:lnTo>
                  <a:lnTo>
                    <a:pt x="338" y="491"/>
                  </a:lnTo>
                  <a:lnTo>
                    <a:pt x="333" y="488"/>
                  </a:lnTo>
                  <a:lnTo>
                    <a:pt x="323" y="490"/>
                  </a:lnTo>
                  <a:lnTo>
                    <a:pt x="313" y="487"/>
                  </a:lnTo>
                  <a:lnTo>
                    <a:pt x="296" y="476"/>
                  </a:lnTo>
                  <a:lnTo>
                    <a:pt x="290" y="474"/>
                  </a:lnTo>
                  <a:lnTo>
                    <a:pt x="258" y="469"/>
                  </a:lnTo>
                  <a:lnTo>
                    <a:pt x="236" y="469"/>
                  </a:lnTo>
                  <a:lnTo>
                    <a:pt x="233" y="465"/>
                  </a:lnTo>
                  <a:lnTo>
                    <a:pt x="233" y="459"/>
                  </a:lnTo>
                  <a:lnTo>
                    <a:pt x="236" y="450"/>
                  </a:lnTo>
                  <a:lnTo>
                    <a:pt x="238" y="442"/>
                  </a:lnTo>
                  <a:lnTo>
                    <a:pt x="249" y="417"/>
                  </a:lnTo>
                  <a:lnTo>
                    <a:pt x="264" y="395"/>
                  </a:lnTo>
                  <a:lnTo>
                    <a:pt x="273" y="382"/>
                  </a:lnTo>
                  <a:lnTo>
                    <a:pt x="273" y="372"/>
                  </a:lnTo>
                  <a:lnTo>
                    <a:pt x="271" y="363"/>
                  </a:lnTo>
                  <a:lnTo>
                    <a:pt x="269" y="358"/>
                  </a:lnTo>
                  <a:lnTo>
                    <a:pt x="265" y="357"/>
                  </a:lnTo>
                  <a:lnTo>
                    <a:pt x="260" y="348"/>
                  </a:lnTo>
                  <a:lnTo>
                    <a:pt x="252" y="342"/>
                  </a:lnTo>
                  <a:lnTo>
                    <a:pt x="238" y="339"/>
                  </a:lnTo>
                  <a:lnTo>
                    <a:pt x="230" y="327"/>
                  </a:lnTo>
                  <a:lnTo>
                    <a:pt x="214" y="319"/>
                  </a:lnTo>
                  <a:lnTo>
                    <a:pt x="199" y="311"/>
                  </a:lnTo>
                  <a:lnTo>
                    <a:pt x="173" y="293"/>
                  </a:lnTo>
                  <a:lnTo>
                    <a:pt x="167" y="291"/>
                  </a:lnTo>
                  <a:lnTo>
                    <a:pt x="155" y="287"/>
                  </a:lnTo>
                  <a:lnTo>
                    <a:pt x="126" y="286"/>
                  </a:lnTo>
                  <a:lnTo>
                    <a:pt x="118" y="283"/>
                  </a:lnTo>
                  <a:lnTo>
                    <a:pt x="107" y="280"/>
                  </a:lnTo>
                  <a:lnTo>
                    <a:pt x="102" y="276"/>
                  </a:lnTo>
                  <a:lnTo>
                    <a:pt x="101" y="275"/>
                  </a:lnTo>
                  <a:lnTo>
                    <a:pt x="89" y="256"/>
                  </a:lnTo>
                  <a:lnTo>
                    <a:pt x="85" y="253"/>
                  </a:lnTo>
                  <a:lnTo>
                    <a:pt x="74" y="246"/>
                  </a:lnTo>
                  <a:lnTo>
                    <a:pt x="49" y="228"/>
                  </a:lnTo>
                  <a:lnTo>
                    <a:pt x="46" y="223"/>
                  </a:lnTo>
                  <a:lnTo>
                    <a:pt x="33" y="210"/>
                  </a:lnTo>
                  <a:lnTo>
                    <a:pt x="22" y="189"/>
                  </a:lnTo>
                  <a:lnTo>
                    <a:pt x="16" y="184"/>
                  </a:lnTo>
                  <a:lnTo>
                    <a:pt x="0" y="1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241"/>
            <p:cNvSpPr>
              <a:spLocks noChangeAspect="1"/>
            </p:cNvSpPr>
            <p:nvPr/>
          </p:nvSpPr>
          <p:spPr bwMode="gray">
            <a:xfrm>
              <a:off x="1687" y="2681"/>
              <a:ext cx="93" cy="506"/>
            </a:xfrm>
            <a:custGeom>
              <a:avLst/>
              <a:gdLst/>
              <a:ahLst/>
              <a:cxnLst>
                <a:cxn ang="0">
                  <a:pos x="375" y="93"/>
                </a:cxn>
                <a:cxn ang="0">
                  <a:pos x="368" y="149"/>
                </a:cxn>
                <a:cxn ang="0">
                  <a:pos x="398" y="209"/>
                </a:cxn>
                <a:cxn ang="0">
                  <a:pos x="429" y="311"/>
                </a:cxn>
                <a:cxn ang="0">
                  <a:pos x="436" y="385"/>
                </a:cxn>
                <a:cxn ang="0">
                  <a:pos x="387" y="508"/>
                </a:cxn>
                <a:cxn ang="0">
                  <a:pos x="329" y="628"/>
                </a:cxn>
                <a:cxn ang="0">
                  <a:pos x="300" y="766"/>
                </a:cxn>
                <a:cxn ang="0">
                  <a:pos x="284" y="863"/>
                </a:cxn>
                <a:cxn ang="0">
                  <a:pos x="298" y="1032"/>
                </a:cxn>
                <a:cxn ang="0">
                  <a:pos x="269" y="1148"/>
                </a:cxn>
                <a:cxn ang="0">
                  <a:pos x="242" y="1290"/>
                </a:cxn>
                <a:cxn ang="0">
                  <a:pos x="208" y="1440"/>
                </a:cxn>
                <a:cxn ang="0">
                  <a:pos x="190" y="1597"/>
                </a:cxn>
                <a:cxn ang="0">
                  <a:pos x="201" y="1739"/>
                </a:cxn>
                <a:cxn ang="0">
                  <a:pos x="214" y="1785"/>
                </a:cxn>
                <a:cxn ang="0">
                  <a:pos x="212" y="1915"/>
                </a:cxn>
                <a:cxn ang="0">
                  <a:pos x="171" y="2027"/>
                </a:cxn>
                <a:cxn ang="0">
                  <a:pos x="137" y="2139"/>
                </a:cxn>
                <a:cxn ang="0">
                  <a:pos x="129" y="2264"/>
                </a:cxn>
                <a:cxn ang="0">
                  <a:pos x="179" y="2283"/>
                </a:cxn>
                <a:cxn ang="0">
                  <a:pos x="306" y="2367"/>
                </a:cxn>
                <a:cxn ang="0">
                  <a:pos x="355" y="2386"/>
                </a:cxn>
                <a:cxn ang="0">
                  <a:pos x="268" y="2429"/>
                </a:cxn>
                <a:cxn ang="0">
                  <a:pos x="214" y="2525"/>
                </a:cxn>
                <a:cxn ang="0">
                  <a:pos x="208" y="2477"/>
                </a:cxn>
                <a:cxn ang="0">
                  <a:pos x="189" y="2413"/>
                </a:cxn>
                <a:cxn ang="0">
                  <a:pos x="171" y="2376"/>
                </a:cxn>
                <a:cxn ang="0">
                  <a:pos x="160" y="2345"/>
                </a:cxn>
                <a:cxn ang="0">
                  <a:pos x="125" y="2343"/>
                </a:cxn>
                <a:cxn ang="0">
                  <a:pos x="81" y="2285"/>
                </a:cxn>
                <a:cxn ang="0">
                  <a:pos x="79" y="2240"/>
                </a:cxn>
                <a:cxn ang="0">
                  <a:pos x="70" y="2173"/>
                </a:cxn>
                <a:cxn ang="0">
                  <a:pos x="93" y="2117"/>
                </a:cxn>
                <a:cxn ang="0">
                  <a:pos x="70" y="2076"/>
                </a:cxn>
                <a:cxn ang="0">
                  <a:pos x="59" y="2042"/>
                </a:cxn>
                <a:cxn ang="0">
                  <a:pos x="109" y="2032"/>
                </a:cxn>
                <a:cxn ang="0">
                  <a:pos x="63" y="1979"/>
                </a:cxn>
                <a:cxn ang="0">
                  <a:pos x="66" y="1920"/>
                </a:cxn>
                <a:cxn ang="0">
                  <a:pos x="15" y="1930"/>
                </a:cxn>
                <a:cxn ang="0">
                  <a:pos x="44" y="1871"/>
                </a:cxn>
                <a:cxn ang="0">
                  <a:pos x="72" y="1856"/>
                </a:cxn>
                <a:cxn ang="0">
                  <a:pos x="91" y="1888"/>
                </a:cxn>
                <a:cxn ang="0">
                  <a:pos x="118" y="1879"/>
                </a:cxn>
                <a:cxn ang="0">
                  <a:pos x="114" y="1849"/>
                </a:cxn>
                <a:cxn ang="0">
                  <a:pos x="117" y="1818"/>
                </a:cxn>
                <a:cxn ang="0">
                  <a:pos x="120" y="1806"/>
                </a:cxn>
                <a:cxn ang="0">
                  <a:pos x="149" y="1740"/>
                </a:cxn>
                <a:cxn ang="0">
                  <a:pos x="146" y="1691"/>
                </a:cxn>
                <a:cxn ang="0">
                  <a:pos x="158" y="1601"/>
                </a:cxn>
                <a:cxn ang="0">
                  <a:pos x="153" y="1558"/>
                </a:cxn>
                <a:cxn ang="0">
                  <a:pos x="141" y="1525"/>
                </a:cxn>
                <a:cxn ang="0">
                  <a:pos x="92" y="1504"/>
                </a:cxn>
                <a:cxn ang="0">
                  <a:pos x="115" y="1329"/>
                </a:cxn>
                <a:cxn ang="0">
                  <a:pos x="122" y="1219"/>
                </a:cxn>
                <a:cxn ang="0">
                  <a:pos x="166" y="1105"/>
                </a:cxn>
                <a:cxn ang="0">
                  <a:pos x="221" y="928"/>
                </a:cxn>
                <a:cxn ang="0">
                  <a:pos x="226" y="719"/>
                </a:cxn>
                <a:cxn ang="0">
                  <a:pos x="253" y="565"/>
                </a:cxn>
                <a:cxn ang="0">
                  <a:pos x="275" y="461"/>
                </a:cxn>
                <a:cxn ang="0">
                  <a:pos x="279" y="317"/>
                </a:cxn>
                <a:cxn ang="0">
                  <a:pos x="292" y="142"/>
                </a:cxn>
                <a:cxn ang="0">
                  <a:pos x="312" y="25"/>
                </a:cxn>
              </a:cxnLst>
              <a:rect l="0" t="0" r="r" b="b"/>
              <a:pathLst>
                <a:path w="463" h="2531">
                  <a:moveTo>
                    <a:pt x="325" y="0"/>
                  </a:moveTo>
                  <a:lnTo>
                    <a:pt x="328" y="0"/>
                  </a:lnTo>
                  <a:lnTo>
                    <a:pt x="339" y="14"/>
                  </a:lnTo>
                  <a:lnTo>
                    <a:pt x="343" y="18"/>
                  </a:lnTo>
                  <a:lnTo>
                    <a:pt x="350" y="27"/>
                  </a:lnTo>
                  <a:lnTo>
                    <a:pt x="350" y="37"/>
                  </a:lnTo>
                  <a:lnTo>
                    <a:pt x="354" y="69"/>
                  </a:lnTo>
                  <a:lnTo>
                    <a:pt x="357" y="78"/>
                  </a:lnTo>
                  <a:lnTo>
                    <a:pt x="362" y="83"/>
                  </a:lnTo>
                  <a:lnTo>
                    <a:pt x="375" y="93"/>
                  </a:lnTo>
                  <a:lnTo>
                    <a:pt x="382" y="100"/>
                  </a:lnTo>
                  <a:lnTo>
                    <a:pt x="383" y="110"/>
                  </a:lnTo>
                  <a:lnTo>
                    <a:pt x="379" y="115"/>
                  </a:lnTo>
                  <a:lnTo>
                    <a:pt x="378" y="121"/>
                  </a:lnTo>
                  <a:lnTo>
                    <a:pt x="382" y="127"/>
                  </a:lnTo>
                  <a:lnTo>
                    <a:pt x="382" y="131"/>
                  </a:lnTo>
                  <a:lnTo>
                    <a:pt x="379" y="132"/>
                  </a:lnTo>
                  <a:lnTo>
                    <a:pt x="372" y="136"/>
                  </a:lnTo>
                  <a:lnTo>
                    <a:pt x="371" y="137"/>
                  </a:lnTo>
                  <a:lnTo>
                    <a:pt x="368" y="149"/>
                  </a:lnTo>
                  <a:lnTo>
                    <a:pt x="368" y="155"/>
                  </a:lnTo>
                  <a:lnTo>
                    <a:pt x="376" y="159"/>
                  </a:lnTo>
                  <a:lnTo>
                    <a:pt x="379" y="164"/>
                  </a:lnTo>
                  <a:lnTo>
                    <a:pt x="379" y="172"/>
                  </a:lnTo>
                  <a:lnTo>
                    <a:pt x="379" y="180"/>
                  </a:lnTo>
                  <a:lnTo>
                    <a:pt x="382" y="183"/>
                  </a:lnTo>
                  <a:lnTo>
                    <a:pt x="387" y="185"/>
                  </a:lnTo>
                  <a:lnTo>
                    <a:pt x="394" y="192"/>
                  </a:lnTo>
                  <a:lnTo>
                    <a:pt x="395" y="196"/>
                  </a:lnTo>
                  <a:lnTo>
                    <a:pt x="398" y="209"/>
                  </a:lnTo>
                  <a:lnTo>
                    <a:pt x="398" y="218"/>
                  </a:lnTo>
                  <a:lnTo>
                    <a:pt x="404" y="228"/>
                  </a:lnTo>
                  <a:lnTo>
                    <a:pt x="407" y="250"/>
                  </a:lnTo>
                  <a:lnTo>
                    <a:pt x="407" y="268"/>
                  </a:lnTo>
                  <a:lnTo>
                    <a:pt x="411" y="290"/>
                  </a:lnTo>
                  <a:lnTo>
                    <a:pt x="411" y="294"/>
                  </a:lnTo>
                  <a:lnTo>
                    <a:pt x="415" y="306"/>
                  </a:lnTo>
                  <a:lnTo>
                    <a:pt x="415" y="308"/>
                  </a:lnTo>
                  <a:lnTo>
                    <a:pt x="422" y="311"/>
                  </a:lnTo>
                  <a:lnTo>
                    <a:pt x="429" y="311"/>
                  </a:lnTo>
                  <a:lnTo>
                    <a:pt x="441" y="311"/>
                  </a:lnTo>
                  <a:lnTo>
                    <a:pt x="447" y="309"/>
                  </a:lnTo>
                  <a:lnTo>
                    <a:pt x="457" y="309"/>
                  </a:lnTo>
                  <a:lnTo>
                    <a:pt x="457" y="311"/>
                  </a:lnTo>
                  <a:lnTo>
                    <a:pt x="458" y="311"/>
                  </a:lnTo>
                  <a:lnTo>
                    <a:pt x="458" y="314"/>
                  </a:lnTo>
                  <a:lnTo>
                    <a:pt x="463" y="319"/>
                  </a:lnTo>
                  <a:lnTo>
                    <a:pt x="463" y="331"/>
                  </a:lnTo>
                  <a:lnTo>
                    <a:pt x="454" y="378"/>
                  </a:lnTo>
                  <a:lnTo>
                    <a:pt x="436" y="385"/>
                  </a:lnTo>
                  <a:lnTo>
                    <a:pt x="388" y="407"/>
                  </a:lnTo>
                  <a:lnTo>
                    <a:pt x="387" y="414"/>
                  </a:lnTo>
                  <a:lnTo>
                    <a:pt x="387" y="422"/>
                  </a:lnTo>
                  <a:lnTo>
                    <a:pt x="389" y="432"/>
                  </a:lnTo>
                  <a:lnTo>
                    <a:pt x="389" y="441"/>
                  </a:lnTo>
                  <a:lnTo>
                    <a:pt x="383" y="449"/>
                  </a:lnTo>
                  <a:lnTo>
                    <a:pt x="382" y="451"/>
                  </a:lnTo>
                  <a:lnTo>
                    <a:pt x="382" y="467"/>
                  </a:lnTo>
                  <a:lnTo>
                    <a:pt x="387" y="482"/>
                  </a:lnTo>
                  <a:lnTo>
                    <a:pt x="387" y="508"/>
                  </a:lnTo>
                  <a:lnTo>
                    <a:pt x="389" y="519"/>
                  </a:lnTo>
                  <a:lnTo>
                    <a:pt x="393" y="534"/>
                  </a:lnTo>
                  <a:lnTo>
                    <a:pt x="395" y="548"/>
                  </a:lnTo>
                  <a:lnTo>
                    <a:pt x="394" y="551"/>
                  </a:lnTo>
                  <a:lnTo>
                    <a:pt x="389" y="554"/>
                  </a:lnTo>
                  <a:lnTo>
                    <a:pt x="379" y="558"/>
                  </a:lnTo>
                  <a:lnTo>
                    <a:pt x="364" y="573"/>
                  </a:lnTo>
                  <a:lnTo>
                    <a:pt x="361" y="575"/>
                  </a:lnTo>
                  <a:lnTo>
                    <a:pt x="354" y="600"/>
                  </a:lnTo>
                  <a:lnTo>
                    <a:pt x="329" y="628"/>
                  </a:lnTo>
                  <a:lnTo>
                    <a:pt x="323" y="654"/>
                  </a:lnTo>
                  <a:lnTo>
                    <a:pt x="318" y="675"/>
                  </a:lnTo>
                  <a:lnTo>
                    <a:pt x="317" y="682"/>
                  </a:lnTo>
                  <a:lnTo>
                    <a:pt x="311" y="696"/>
                  </a:lnTo>
                  <a:lnTo>
                    <a:pt x="308" y="704"/>
                  </a:lnTo>
                  <a:lnTo>
                    <a:pt x="307" y="729"/>
                  </a:lnTo>
                  <a:lnTo>
                    <a:pt x="308" y="739"/>
                  </a:lnTo>
                  <a:lnTo>
                    <a:pt x="308" y="749"/>
                  </a:lnTo>
                  <a:lnTo>
                    <a:pt x="305" y="762"/>
                  </a:lnTo>
                  <a:lnTo>
                    <a:pt x="300" y="766"/>
                  </a:lnTo>
                  <a:lnTo>
                    <a:pt x="300" y="769"/>
                  </a:lnTo>
                  <a:lnTo>
                    <a:pt x="298" y="776"/>
                  </a:lnTo>
                  <a:lnTo>
                    <a:pt x="292" y="782"/>
                  </a:lnTo>
                  <a:lnTo>
                    <a:pt x="289" y="796"/>
                  </a:lnTo>
                  <a:lnTo>
                    <a:pt x="281" y="811"/>
                  </a:lnTo>
                  <a:lnTo>
                    <a:pt x="280" y="814"/>
                  </a:lnTo>
                  <a:lnTo>
                    <a:pt x="276" y="825"/>
                  </a:lnTo>
                  <a:lnTo>
                    <a:pt x="274" y="841"/>
                  </a:lnTo>
                  <a:lnTo>
                    <a:pt x="274" y="854"/>
                  </a:lnTo>
                  <a:lnTo>
                    <a:pt x="284" y="863"/>
                  </a:lnTo>
                  <a:lnTo>
                    <a:pt x="284" y="892"/>
                  </a:lnTo>
                  <a:lnTo>
                    <a:pt x="296" y="925"/>
                  </a:lnTo>
                  <a:lnTo>
                    <a:pt x="297" y="935"/>
                  </a:lnTo>
                  <a:lnTo>
                    <a:pt x="296" y="947"/>
                  </a:lnTo>
                  <a:lnTo>
                    <a:pt x="303" y="955"/>
                  </a:lnTo>
                  <a:lnTo>
                    <a:pt x="306" y="960"/>
                  </a:lnTo>
                  <a:lnTo>
                    <a:pt x="309" y="979"/>
                  </a:lnTo>
                  <a:lnTo>
                    <a:pt x="311" y="997"/>
                  </a:lnTo>
                  <a:lnTo>
                    <a:pt x="311" y="1013"/>
                  </a:lnTo>
                  <a:lnTo>
                    <a:pt x="298" y="1032"/>
                  </a:lnTo>
                  <a:lnTo>
                    <a:pt x="292" y="1045"/>
                  </a:lnTo>
                  <a:lnTo>
                    <a:pt x="290" y="1052"/>
                  </a:lnTo>
                  <a:lnTo>
                    <a:pt x="286" y="1075"/>
                  </a:lnTo>
                  <a:lnTo>
                    <a:pt x="285" y="1078"/>
                  </a:lnTo>
                  <a:lnTo>
                    <a:pt x="274" y="1088"/>
                  </a:lnTo>
                  <a:lnTo>
                    <a:pt x="275" y="1117"/>
                  </a:lnTo>
                  <a:lnTo>
                    <a:pt x="278" y="1134"/>
                  </a:lnTo>
                  <a:lnTo>
                    <a:pt x="278" y="1142"/>
                  </a:lnTo>
                  <a:lnTo>
                    <a:pt x="275" y="1144"/>
                  </a:lnTo>
                  <a:lnTo>
                    <a:pt x="269" y="1148"/>
                  </a:lnTo>
                  <a:lnTo>
                    <a:pt x="266" y="1151"/>
                  </a:lnTo>
                  <a:lnTo>
                    <a:pt x="265" y="1159"/>
                  </a:lnTo>
                  <a:lnTo>
                    <a:pt x="263" y="1161"/>
                  </a:lnTo>
                  <a:lnTo>
                    <a:pt x="257" y="1161"/>
                  </a:lnTo>
                  <a:lnTo>
                    <a:pt x="253" y="1164"/>
                  </a:lnTo>
                  <a:lnTo>
                    <a:pt x="247" y="1172"/>
                  </a:lnTo>
                  <a:lnTo>
                    <a:pt x="242" y="1186"/>
                  </a:lnTo>
                  <a:lnTo>
                    <a:pt x="238" y="1225"/>
                  </a:lnTo>
                  <a:lnTo>
                    <a:pt x="238" y="1262"/>
                  </a:lnTo>
                  <a:lnTo>
                    <a:pt x="242" y="1290"/>
                  </a:lnTo>
                  <a:lnTo>
                    <a:pt x="247" y="1301"/>
                  </a:lnTo>
                  <a:lnTo>
                    <a:pt x="247" y="1314"/>
                  </a:lnTo>
                  <a:lnTo>
                    <a:pt x="243" y="1323"/>
                  </a:lnTo>
                  <a:lnTo>
                    <a:pt x="235" y="1332"/>
                  </a:lnTo>
                  <a:lnTo>
                    <a:pt x="230" y="1337"/>
                  </a:lnTo>
                  <a:lnTo>
                    <a:pt x="227" y="1343"/>
                  </a:lnTo>
                  <a:lnTo>
                    <a:pt x="225" y="1358"/>
                  </a:lnTo>
                  <a:lnTo>
                    <a:pt x="208" y="1419"/>
                  </a:lnTo>
                  <a:lnTo>
                    <a:pt x="206" y="1424"/>
                  </a:lnTo>
                  <a:lnTo>
                    <a:pt x="208" y="1440"/>
                  </a:lnTo>
                  <a:lnTo>
                    <a:pt x="199" y="1481"/>
                  </a:lnTo>
                  <a:lnTo>
                    <a:pt x="196" y="1510"/>
                  </a:lnTo>
                  <a:lnTo>
                    <a:pt x="200" y="1525"/>
                  </a:lnTo>
                  <a:lnTo>
                    <a:pt x="209" y="1533"/>
                  </a:lnTo>
                  <a:lnTo>
                    <a:pt x="210" y="1537"/>
                  </a:lnTo>
                  <a:lnTo>
                    <a:pt x="210" y="1549"/>
                  </a:lnTo>
                  <a:lnTo>
                    <a:pt x="209" y="1554"/>
                  </a:lnTo>
                  <a:lnTo>
                    <a:pt x="205" y="1563"/>
                  </a:lnTo>
                  <a:lnTo>
                    <a:pt x="195" y="1576"/>
                  </a:lnTo>
                  <a:lnTo>
                    <a:pt x="190" y="1597"/>
                  </a:lnTo>
                  <a:lnTo>
                    <a:pt x="190" y="1633"/>
                  </a:lnTo>
                  <a:lnTo>
                    <a:pt x="193" y="1639"/>
                  </a:lnTo>
                  <a:lnTo>
                    <a:pt x="196" y="1641"/>
                  </a:lnTo>
                  <a:lnTo>
                    <a:pt x="198" y="1646"/>
                  </a:lnTo>
                  <a:lnTo>
                    <a:pt x="196" y="1673"/>
                  </a:lnTo>
                  <a:lnTo>
                    <a:pt x="198" y="1678"/>
                  </a:lnTo>
                  <a:lnTo>
                    <a:pt x="203" y="1688"/>
                  </a:lnTo>
                  <a:lnTo>
                    <a:pt x="205" y="1703"/>
                  </a:lnTo>
                  <a:lnTo>
                    <a:pt x="201" y="1732"/>
                  </a:lnTo>
                  <a:lnTo>
                    <a:pt x="201" y="1739"/>
                  </a:lnTo>
                  <a:lnTo>
                    <a:pt x="209" y="1739"/>
                  </a:lnTo>
                  <a:lnTo>
                    <a:pt x="223" y="1742"/>
                  </a:lnTo>
                  <a:lnTo>
                    <a:pt x="231" y="1751"/>
                  </a:lnTo>
                  <a:lnTo>
                    <a:pt x="232" y="1759"/>
                  </a:lnTo>
                  <a:lnTo>
                    <a:pt x="230" y="1768"/>
                  </a:lnTo>
                  <a:lnTo>
                    <a:pt x="216" y="1769"/>
                  </a:lnTo>
                  <a:lnTo>
                    <a:pt x="200" y="1767"/>
                  </a:lnTo>
                  <a:lnTo>
                    <a:pt x="196" y="1769"/>
                  </a:lnTo>
                  <a:lnTo>
                    <a:pt x="200" y="1779"/>
                  </a:lnTo>
                  <a:lnTo>
                    <a:pt x="214" y="1785"/>
                  </a:lnTo>
                  <a:lnTo>
                    <a:pt x="223" y="1797"/>
                  </a:lnTo>
                  <a:lnTo>
                    <a:pt x="223" y="1807"/>
                  </a:lnTo>
                  <a:lnTo>
                    <a:pt x="219" y="1812"/>
                  </a:lnTo>
                  <a:lnTo>
                    <a:pt x="215" y="1817"/>
                  </a:lnTo>
                  <a:lnTo>
                    <a:pt x="214" y="1827"/>
                  </a:lnTo>
                  <a:lnTo>
                    <a:pt x="214" y="1853"/>
                  </a:lnTo>
                  <a:lnTo>
                    <a:pt x="212" y="1858"/>
                  </a:lnTo>
                  <a:lnTo>
                    <a:pt x="212" y="1871"/>
                  </a:lnTo>
                  <a:lnTo>
                    <a:pt x="214" y="1879"/>
                  </a:lnTo>
                  <a:lnTo>
                    <a:pt x="212" y="1915"/>
                  </a:lnTo>
                  <a:lnTo>
                    <a:pt x="206" y="1930"/>
                  </a:lnTo>
                  <a:lnTo>
                    <a:pt x="200" y="1945"/>
                  </a:lnTo>
                  <a:lnTo>
                    <a:pt x="199" y="1955"/>
                  </a:lnTo>
                  <a:lnTo>
                    <a:pt x="189" y="1973"/>
                  </a:lnTo>
                  <a:lnTo>
                    <a:pt x="176" y="1992"/>
                  </a:lnTo>
                  <a:lnTo>
                    <a:pt x="172" y="1998"/>
                  </a:lnTo>
                  <a:lnTo>
                    <a:pt x="171" y="2004"/>
                  </a:lnTo>
                  <a:lnTo>
                    <a:pt x="169" y="2019"/>
                  </a:lnTo>
                  <a:lnTo>
                    <a:pt x="171" y="2019"/>
                  </a:lnTo>
                  <a:lnTo>
                    <a:pt x="171" y="2027"/>
                  </a:lnTo>
                  <a:lnTo>
                    <a:pt x="173" y="2033"/>
                  </a:lnTo>
                  <a:lnTo>
                    <a:pt x="176" y="2044"/>
                  </a:lnTo>
                  <a:lnTo>
                    <a:pt x="176" y="2053"/>
                  </a:lnTo>
                  <a:lnTo>
                    <a:pt x="172" y="2055"/>
                  </a:lnTo>
                  <a:lnTo>
                    <a:pt x="171" y="2059"/>
                  </a:lnTo>
                  <a:lnTo>
                    <a:pt x="168" y="2080"/>
                  </a:lnTo>
                  <a:lnTo>
                    <a:pt x="165" y="2093"/>
                  </a:lnTo>
                  <a:lnTo>
                    <a:pt x="162" y="2098"/>
                  </a:lnTo>
                  <a:lnTo>
                    <a:pt x="151" y="2112"/>
                  </a:lnTo>
                  <a:lnTo>
                    <a:pt x="137" y="2139"/>
                  </a:lnTo>
                  <a:lnTo>
                    <a:pt x="133" y="2143"/>
                  </a:lnTo>
                  <a:lnTo>
                    <a:pt x="128" y="2154"/>
                  </a:lnTo>
                  <a:lnTo>
                    <a:pt x="120" y="2186"/>
                  </a:lnTo>
                  <a:lnTo>
                    <a:pt x="120" y="2198"/>
                  </a:lnTo>
                  <a:lnTo>
                    <a:pt x="119" y="2208"/>
                  </a:lnTo>
                  <a:lnTo>
                    <a:pt x="119" y="2238"/>
                  </a:lnTo>
                  <a:lnTo>
                    <a:pt x="120" y="2241"/>
                  </a:lnTo>
                  <a:lnTo>
                    <a:pt x="123" y="2256"/>
                  </a:lnTo>
                  <a:lnTo>
                    <a:pt x="125" y="2263"/>
                  </a:lnTo>
                  <a:lnTo>
                    <a:pt x="129" y="2264"/>
                  </a:lnTo>
                  <a:lnTo>
                    <a:pt x="133" y="2261"/>
                  </a:lnTo>
                  <a:lnTo>
                    <a:pt x="136" y="2253"/>
                  </a:lnTo>
                  <a:lnTo>
                    <a:pt x="144" y="2248"/>
                  </a:lnTo>
                  <a:lnTo>
                    <a:pt x="163" y="2252"/>
                  </a:lnTo>
                  <a:lnTo>
                    <a:pt x="168" y="2246"/>
                  </a:lnTo>
                  <a:lnTo>
                    <a:pt x="169" y="2246"/>
                  </a:lnTo>
                  <a:lnTo>
                    <a:pt x="173" y="2247"/>
                  </a:lnTo>
                  <a:lnTo>
                    <a:pt x="176" y="2249"/>
                  </a:lnTo>
                  <a:lnTo>
                    <a:pt x="178" y="2268"/>
                  </a:lnTo>
                  <a:lnTo>
                    <a:pt x="179" y="2283"/>
                  </a:lnTo>
                  <a:lnTo>
                    <a:pt x="178" y="2340"/>
                  </a:lnTo>
                  <a:lnTo>
                    <a:pt x="179" y="2345"/>
                  </a:lnTo>
                  <a:lnTo>
                    <a:pt x="185" y="2359"/>
                  </a:lnTo>
                  <a:lnTo>
                    <a:pt x="190" y="2364"/>
                  </a:lnTo>
                  <a:lnTo>
                    <a:pt x="204" y="2370"/>
                  </a:lnTo>
                  <a:lnTo>
                    <a:pt x="259" y="2370"/>
                  </a:lnTo>
                  <a:lnTo>
                    <a:pt x="264" y="2371"/>
                  </a:lnTo>
                  <a:lnTo>
                    <a:pt x="269" y="2371"/>
                  </a:lnTo>
                  <a:lnTo>
                    <a:pt x="289" y="2371"/>
                  </a:lnTo>
                  <a:lnTo>
                    <a:pt x="306" y="2367"/>
                  </a:lnTo>
                  <a:lnTo>
                    <a:pt x="317" y="2369"/>
                  </a:lnTo>
                  <a:lnTo>
                    <a:pt x="343" y="2377"/>
                  </a:lnTo>
                  <a:lnTo>
                    <a:pt x="375" y="2383"/>
                  </a:lnTo>
                  <a:lnTo>
                    <a:pt x="389" y="2391"/>
                  </a:lnTo>
                  <a:lnTo>
                    <a:pt x="394" y="2392"/>
                  </a:lnTo>
                  <a:lnTo>
                    <a:pt x="394" y="2396"/>
                  </a:lnTo>
                  <a:lnTo>
                    <a:pt x="391" y="2397"/>
                  </a:lnTo>
                  <a:lnTo>
                    <a:pt x="379" y="2393"/>
                  </a:lnTo>
                  <a:lnTo>
                    <a:pt x="368" y="2393"/>
                  </a:lnTo>
                  <a:lnTo>
                    <a:pt x="355" y="2386"/>
                  </a:lnTo>
                  <a:lnTo>
                    <a:pt x="348" y="2385"/>
                  </a:lnTo>
                  <a:lnTo>
                    <a:pt x="333" y="2392"/>
                  </a:lnTo>
                  <a:lnTo>
                    <a:pt x="330" y="2399"/>
                  </a:lnTo>
                  <a:lnTo>
                    <a:pt x="327" y="2405"/>
                  </a:lnTo>
                  <a:lnTo>
                    <a:pt x="311" y="2409"/>
                  </a:lnTo>
                  <a:lnTo>
                    <a:pt x="294" y="2419"/>
                  </a:lnTo>
                  <a:lnTo>
                    <a:pt x="290" y="2424"/>
                  </a:lnTo>
                  <a:lnTo>
                    <a:pt x="281" y="2426"/>
                  </a:lnTo>
                  <a:lnTo>
                    <a:pt x="275" y="2425"/>
                  </a:lnTo>
                  <a:lnTo>
                    <a:pt x="268" y="2429"/>
                  </a:lnTo>
                  <a:lnTo>
                    <a:pt x="259" y="2431"/>
                  </a:lnTo>
                  <a:lnTo>
                    <a:pt x="259" y="2455"/>
                  </a:lnTo>
                  <a:lnTo>
                    <a:pt x="253" y="2479"/>
                  </a:lnTo>
                  <a:lnTo>
                    <a:pt x="251" y="2512"/>
                  </a:lnTo>
                  <a:lnTo>
                    <a:pt x="249" y="2521"/>
                  </a:lnTo>
                  <a:lnTo>
                    <a:pt x="246" y="2527"/>
                  </a:lnTo>
                  <a:lnTo>
                    <a:pt x="243" y="2531"/>
                  </a:lnTo>
                  <a:lnTo>
                    <a:pt x="237" y="2531"/>
                  </a:lnTo>
                  <a:lnTo>
                    <a:pt x="222" y="2526"/>
                  </a:lnTo>
                  <a:lnTo>
                    <a:pt x="214" y="2525"/>
                  </a:lnTo>
                  <a:lnTo>
                    <a:pt x="194" y="2515"/>
                  </a:lnTo>
                  <a:lnTo>
                    <a:pt x="183" y="2505"/>
                  </a:lnTo>
                  <a:lnTo>
                    <a:pt x="178" y="2495"/>
                  </a:lnTo>
                  <a:lnTo>
                    <a:pt x="179" y="2485"/>
                  </a:lnTo>
                  <a:lnTo>
                    <a:pt x="188" y="2480"/>
                  </a:lnTo>
                  <a:lnTo>
                    <a:pt x="190" y="2488"/>
                  </a:lnTo>
                  <a:lnTo>
                    <a:pt x="189" y="2494"/>
                  </a:lnTo>
                  <a:lnTo>
                    <a:pt x="198" y="2490"/>
                  </a:lnTo>
                  <a:lnTo>
                    <a:pt x="201" y="2483"/>
                  </a:lnTo>
                  <a:lnTo>
                    <a:pt x="208" y="2477"/>
                  </a:lnTo>
                  <a:lnTo>
                    <a:pt x="220" y="2475"/>
                  </a:lnTo>
                  <a:lnTo>
                    <a:pt x="231" y="2468"/>
                  </a:lnTo>
                  <a:lnTo>
                    <a:pt x="238" y="2461"/>
                  </a:lnTo>
                  <a:lnTo>
                    <a:pt x="243" y="2450"/>
                  </a:lnTo>
                  <a:lnTo>
                    <a:pt x="244" y="2442"/>
                  </a:lnTo>
                  <a:lnTo>
                    <a:pt x="233" y="2436"/>
                  </a:lnTo>
                  <a:lnTo>
                    <a:pt x="227" y="2428"/>
                  </a:lnTo>
                  <a:lnTo>
                    <a:pt x="222" y="2417"/>
                  </a:lnTo>
                  <a:lnTo>
                    <a:pt x="211" y="2414"/>
                  </a:lnTo>
                  <a:lnTo>
                    <a:pt x="189" y="2413"/>
                  </a:lnTo>
                  <a:lnTo>
                    <a:pt x="176" y="2418"/>
                  </a:lnTo>
                  <a:lnTo>
                    <a:pt x="171" y="2424"/>
                  </a:lnTo>
                  <a:lnTo>
                    <a:pt x="171" y="2417"/>
                  </a:lnTo>
                  <a:lnTo>
                    <a:pt x="168" y="2412"/>
                  </a:lnTo>
                  <a:lnTo>
                    <a:pt x="153" y="2414"/>
                  </a:lnTo>
                  <a:lnTo>
                    <a:pt x="153" y="2409"/>
                  </a:lnTo>
                  <a:lnTo>
                    <a:pt x="156" y="2404"/>
                  </a:lnTo>
                  <a:lnTo>
                    <a:pt x="168" y="2398"/>
                  </a:lnTo>
                  <a:lnTo>
                    <a:pt x="171" y="2388"/>
                  </a:lnTo>
                  <a:lnTo>
                    <a:pt x="171" y="2376"/>
                  </a:lnTo>
                  <a:lnTo>
                    <a:pt x="160" y="2364"/>
                  </a:lnTo>
                  <a:lnTo>
                    <a:pt x="168" y="2360"/>
                  </a:lnTo>
                  <a:lnTo>
                    <a:pt x="169" y="2354"/>
                  </a:lnTo>
                  <a:lnTo>
                    <a:pt x="168" y="2345"/>
                  </a:lnTo>
                  <a:lnTo>
                    <a:pt x="160" y="2335"/>
                  </a:lnTo>
                  <a:lnTo>
                    <a:pt x="145" y="2322"/>
                  </a:lnTo>
                  <a:lnTo>
                    <a:pt x="134" y="2316"/>
                  </a:lnTo>
                  <a:lnTo>
                    <a:pt x="129" y="2316"/>
                  </a:lnTo>
                  <a:lnTo>
                    <a:pt x="160" y="2338"/>
                  </a:lnTo>
                  <a:lnTo>
                    <a:pt x="160" y="2345"/>
                  </a:lnTo>
                  <a:lnTo>
                    <a:pt x="153" y="2348"/>
                  </a:lnTo>
                  <a:lnTo>
                    <a:pt x="146" y="2344"/>
                  </a:lnTo>
                  <a:lnTo>
                    <a:pt x="137" y="2335"/>
                  </a:lnTo>
                  <a:lnTo>
                    <a:pt x="135" y="2338"/>
                  </a:lnTo>
                  <a:lnTo>
                    <a:pt x="141" y="2351"/>
                  </a:lnTo>
                  <a:lnTo>
                    <a:pt x="137" y="2361"/>
                  </a:lnTo>
                  <a:lnTo>
                    <a:pt x="133" y="2365"/>
                  </a:lnTo>
                  <a:lnTo>
                    <a:pt x="130" y="2360"/>
                  </a:lnTo>
                  <a:lnTo>
                    <a:pt x="126" y="2353"/>
                  </a:lnTo>
                  <a:lnTo>
                    <a:pt x="125" y="2343"/>
                  </a:lnTo>
                  <a:lnTo>
                    <a:pt x="119" y="2329"/>
                  </a:lnTo>
                  <a:lnTo>
                    <a:pt x="125" y="2344"/>
                  </a:lnTo>
                  <a:lnTo>
                    <a:pt x="126" y="2359"/>
                  </a:lnTo>
                  <a:lnTo>
                    <a:pt x="125" y="2371"/>
                  </a:lnTo>
                  <a:lnTo>
                    <a:pt x="119" y="2370"/>
                  </a:lnTo>
                  <a:lnTo>
                    <a:pt x="114" y="2367"/>
                  </a:lnTo>
                  <a:lnTo>
                    <a:pt x="110" y="2355"/>
                  </a:lnTo>
                  <a:lnTo>
                    <a:pt x="113" y="2332"/>
                  </a:lnTo>
                  <a:lnTo>
                    <a:pt x="106" y="2312"/>
                  </a:lnTo>
                  <a:lnTo>
                    <a:pt x="81" y="2285"/>
                  </a:lnTo>
                  <a:lnTo>
                    <a:pt x="79" y="2274"/>
                  </a:lnTo>
                  <a:lnTo>
                    <a:pt x="81" y="2267"/>
                  </a:lnTo>
                  <a:lnTo>
                    <a:pt x="92" y="2267"/>
                  </a:lnTo>
                  <a:lnTo>
                    <a:pt x="102" y="2263"/>
                  </a:lnTo>
                  <a:lnTo>
                    <a:pt x="101" y="2252"/>
                  </a:lnTo>
                  <a:lnTo>
                    <a:pt x="97" y="2249"/>
                  </a:lnTo>
                  <a:lnTo>
                    <a:pt x="94" y="2256"/>
                  </a:lnTo>
                  <a:lnTo>
                    <a:pt x="90" y="2256"/>
                  </a:lnTo>
                  <a:lnTo>
                    <a:pt x="83" y="2251"/>
                  </a:lnTo>
                  <a:lnTo>
                    <a:pt x="79" y="2240"/>
                  </a:lnTo>
                  <a:lnTo>
                    <a:pt x="82" y="2234"/>
                  </a:lnTo>
                  <a:lnTo>
                    <a:pt x="93" y="2237"/>
                  </a:lnTo>
                  <a:lnTo>
                    <a:pt x="92" y="2234"/>
                  </a:lnTo>
                  <a:lnTo>
                    <a:pt x="86" y="2227"/>
                  </a:lnTo>
                  <a:lnTo>
                    <a:pt x="74" y="2225"/>
                  </a:lnTo>
                  <a:lnTo>
                    <a:pt x="66" y="2221"/>
                  </a:lnTo>
                  <a:lnTo>
                    <a:pt x="60" y="2214"/>
                  </a:lnTo>
                  <a:lnTo>
                    <a:pt x="55" y="2204"/>
                  </a:lnTo>
                  <a:lnTo>
                    <a:pt x="69" y="2189"/>
                  </a:lnTo>
                  <a:lnTo>
                    <a:pt x="70" y="2173"/>
                  </a:lnTo>
                  <a:lnTo>
                    <a:pt x="72" y="2170"/>
                  </a:lnTo>
                  <a:lnTo>
                    <a:pt x="72" y="2164"/>
                  </a:lnTo>
                  <a:lnTo>
                    <a:pt x="87" y="2154"/>
                  </a:lnTo>
                  <a:lnTo>
                    <a:pt x="93" y="2156"/>
                  </a:lnTo>
                  <a:lnTo>
                    <a:pt x="97" y="2156"/>
                  </a:lnTo>
                  <a:lnTo>
                    <a:pt x="97" y="2154"/>
                  </a:lnTo>
                  <a:lnTo>
                    <a:pt x="92" y="2150"/>
                  </a:lnTo>
                  <a:lnTo>
                    <a:pt x="90" y="2144"/>
                  </a:lnTo>
                  <a:lnTo>
                    <a:pt x="97" y="2116"/>
                  </a:lnTo>
                  <a:lnTo>
                    <a:pt x="93" y="2117"/>
                  </a:lnTo>
                  <a:lnTo>
                    <a:pt x="85" y="2125"/>
                  </a:lnTo>
                  <a:lnTo>
                    <a:pt x="82" y="2134"/>
                  </a:lnTo>
                  <a:lnTo>
                    <a:pt x="77" y="2144"/>
                  </a:lnTo>
                  <a:lnTo>
                    <a:pt x="72" y="2141"/>
                  </a:lnTo>
                  <a:lnTo>
                    <a:pt x="70" y="2134"/>
                  </a:lnTo>
                  <a:lnTo>
                    <a:pt x="69" y="2119"/>
                  </a:lnTo>
                  <a:lnTo>
                    <a:pt x="69" y="2089"/>
                  </a:lnTo>
                  <a:lnTo>
                    <a:pt x="72" y="2082"/>
                  </a:lnTo>
                  <a:lnTo>
                    <a:pt x="77" y="2084"/>
                  </a:lnTo>
                  <a:lnTo>
                    <a:pt x="70" y="2076"/>
                  </a:lnTo>
                  <a:lnTo>
                    <a:pt x="72" y="2065"/>
                  </a:lnTo>
                  <a:lnTo>
                    <a:pt x="88" y="2064"/>
                  </a:lnTo>
                  <a:lnTo>
                    <a:pt x="98" y="2073"/>
                  </a:lnTo>
                  <a:lnTo>
                    <a:pt x="96" y="2064"/>
                  </a:lnTo>
                  <a:lnTo>
                    <a:pt x="93" y="2052"/>
                  </a:lnTo>
                  <a:lnTo>
                    <a:pt x="90" y="2057"/>
                  </a:lnTo>
                  <a:lnTo>
                    <a:pt x="69" y="2062"/>
                  </a:lnTo>
                  <a:lnTo>
                    <a:pt x="65" y="2058"/>
                  </a:lnTo>
                  <a:lnTo>
                    <a:pt x="63" y="2048"/>
                  </a:lnTo>
                  <a:lnTo>
                    <a:pt x="59" y="2042"/>
                  </a:lnTo>
                  <a:lnTo>
                    <a:pt x="59" y="2021"/>
                  </a:lnTo>
                  <a:lnTo>
                    <a:pt x="66" y="2022"/>
                  </a:lnTo>
                  <a:lnTo>
                    <a:pt x="72" y="2032"/>
                  </a:lnTo>
                  <a:lnTo>
                    <a:pt x="76" y="2042"/>
                  </a:lnTo>
                  <a:lnTo>
                    <a:pt x="75" y="2027"/>
                  </a:lnTo>
                  <a:lnTo>
                    <a:pt x="79" y="2025"/>
                  </a:lnTo>
                  <a:lnTo>
                    <a:pt x="99" y="2028"/>
                  </a:lnTo>
                  <a:lnTo>
                    <a:pt x="115" y="2041"/>
                  </a:lnTo>
                  <a:lnTo>
                    <a:pt x="122" y="2041"/>
                  </a:lnTo>
                  <a:lnTo>
                    <a:pt x="109" y="2032"/>
                  </a:lnTo>
                  <a:lnTo>
                    <a:pt x="102" y="2019"/>
                  </a:lnTo>
                  <a:lnTo>
                    <a:pt x="99" y="2005"/>
                  </a:lnTo>
                  <a:lnTo>
                    <a:pt x="97" y="1999"/>
                  </a:lnTo>
                  <a:lnTo>
                    <a:pt x="94" y="2006"/>
                  </a:lnTo>
                  <a:lnTo>
                    <a:pt x="81" y="2005"/>
                  </a:lnTo>
                  <a:lnTo>
                    <a:pt x="76" y="2000"/>
                  </a:lnTo>
                  <a:lnTo>
                    <a:pt x="77" y="1995"/>
                  </a:lnTo>
                  <a:lnTo>
                    <a:pt x="85" y="1989"/>
                  </a:lnTo>
                  <a:lnTo>
                    <a:pt x="76" y="1987"/>
                  </a:lnTo>
                  <a:lnTo>
                    <a:pt x="63" y="1979"/>
                  </a:lnTo>
                  <a:lnTo>
                    <a:pt x="60" y="1976"/>
                  </a:lnTo>
                  <a:lnTo>
                    <a:pt x="65" y="1966"/>
                  </a:lnTo>
                  <a:lnTo>
                    <a:pt x="76" y="1961"/>
                  </a:lnTo>
                  <a:lnTo>
                    <a:pt x="85" y="1958"/>
                  </a:lnTo>
                  <a:lnTo>
                    <a:pt x="77" y="1951"/>
                  </a:lnTo>
                  <a:lnTo>
                    <a:pt x="87" y="1941"/>
                  </a:lnTo>
                  <a:lnTo>
                    <a:pt x="83" y="1939"/>
                  </a:lnTo>
                  <a:lnTo>
                    <a:pt x="81" y="1931"/>
                  </a:lnTo>
                  <a:lnTo>
                    <a:pt x="74" y="1925"/>
                  </a:lnTo>
                  <a:lnTo>
                    <a:pt x="66" y="1920"/>
                  </a:lnTo>
                  <a:lnTo>
                    <a:pt x="59" y="1920"/>
                  </a:lnTo>
                  <a:lnTo>
                    <a:pt x="54" y="1926"/>
                  </a:lnTo>
                  <a:lnTo>
                    <a:pt x="48" y="1929"/>
                  </a:lnTo>
                  <a:lnTo>
                    <a:pt x="33" y="1922"/>
                  </a:lnTo>
                  <a:lnTo>
                    <a:pt x="28" y="1914"/>
                  </a:lnTo>
                  <a:lnTo>
                    <a:pt x="22" y="1909"/>
                  </a:lnTo>
                  <a:lnTo>
                    <a:pt x="13" y="1914"/>
                  </a:lnTo>
                  <a:lnTo>
                    <a:pt x="7" y="1919"/>
                  </a:lnTo>
                  <a:lnTo>
                    <a:pt x="12" y="1923"/>
                  </a:lnTo>
                  <a:lnTo>
                    <a:pt x="15" y="1930"/>
                  </a:lnTo>
                  <a:lnTo>
                    <a:pt x="12" y="1939"/>
                  </a:lnTo>
                  <a:lnTo>
                    <a:pt x="1" y="1937"/>
                  </a:lnTo>
                  <a:lnTo>
                    <a:pt x="0" y="1929"/>
                  </a:lnTo>
                  <a:lnTo>
                    <a:pt x="4" y="1908"/>
                  </a:lnTo>
                  <a:lnTo>
                    <a:pt x="12" y="1903"/>
                  </a:lnTo>
                  <a:lnTo>
                    <a:pt x="20" y="1896"/>
                  </a:lnTo>
                  <a:lnTo>
                    <a:pt x="27" y="1885"/>
                  </a:lnTo>
                  <a:lnTo>
                    <a:pt x="36" y="1883"/>
                  </a:lnTo>
                  <a:lnTo>
                    <a:pt x="44" y="1879"/>
                  </a:lnTo>
                  <a:lnTo>
                    <a:pt x="44" y="1871"/>
                  </a:lnTo>
                  <a:lnTo>
                    <a:pt x="42" y="1870"/>
                  </a:lnTo>
                  <a:lnTo>
                    <a:pt x="36" y="1871"/>
                  </a:lnTo>
                  <a:lnTo>
                    <a:pt x="32" y="1869"/>
                  </a:lnTo>
                  <a:lnTo>
                    <a:pt x="29" y="1865"/>
                  </a:lnTo>
                  <a:lnTo>
                    <a:pt x="29" y="1856"/>
                  </a:lnTo>
                  <a:lnTo>
                    <a:pt x="47" y="1853"/>
                  </a:lnTo>
                  <a:lnTo>
                    <a:pt x="55" y="1855"/>
                  </a:lnTo>
                  <a:lnTo>
                    <a:pt x="59" y="1859"/>
                  </a:lnTo>
                  <a:lnTo>
                    <a:pt x="66" y="1853"/>
                  </a:lnTo>
                  <a:lnTo>
                    <a:pt x="72" y="1856"/>
                  </a:lnTo>
                  <a:lnTo>
                    <a:pt x="79" y="1860"/>
                  </a:lnTo>
                  <a:lnTo>
                    <a:pt x="76" y="1867"/>
                  </a:lnTo>
                  <a:lnTo>
                    <a:pt x="77" y="1874"/>
                  </a:lnTo>
                  <a:lnTo>
                    <a:pt x="82" y="1869"/>
                  </a:lnTo>
                  <a:lnTo>
                    <a:pt x="82" y="1876"/>
                  </a:lnTo>
                  <a:lnTo>
                    <a:pt x="76" y="1883"/>
                  </a:lnTo>
                  <a:lnTo>
                    <a:pt x="74" y="1890"/>
                  </a:lnTo>
                  <a:lnTo>
                    <a:pt x="79" y="1897"/>
                  </a:lnTo>
                  <a:lnTo>
                    <a:pt x="86" y="1898"/>
                  </a:lnTo>
                  <a:lnTo>
                    <a:pt x="91" y="1888"/>
                  </a:lnTo>
                  <a:lnTo>
                    <a:pt x="96" y="1882"/>
                  </a:lnTo>
                  <a:lnTo>
                    <a:pt x="97" y="1888"/>
                  </a:lnTo>
                  <a:lnTo>
                    <a:pt x="94" y="1899"/>
                  </a:lnTo>
                  <a:lnTo>
                    <a:pt x="94" y="1906"/>
                  </a:lnTo>
                  <a:lnTo>
                    <a:pt x="99" y="1903"/>
                  </a:lnTo>
                  <a:lnTo>
                    <a:pt x="101" y="1896"/>
                  </a:lnTo>
                  <a:lnTo>
                    <a:pt x="104" y="1892"/>
                  </a:lnTo>
                  <a:lnTo>
                    <a:pt x="112" y="1886"/>
                  </a:lnTo>
                  <a:lnTo>
                    <a:pt x="118" y="1882"/>
                  </a:lnTo>
                  <a:lnTo>
                    <a:pt x="118" y="1879"/>
                  </a:lnTo>
                  <a:lnTo>
                    <a:pt x="120" y="1870"/>
                  </a:lnTo>
                  <a:lnTo>
                    <a:pt x="125" y="1859"/>
                  </a:lnTo>
                  <a:lnTo>
                    <a:pt x="125" y="1852"/>
                  </a:lnTo>
                  <a:lnTo>
                    <a:pt x="120" y="1855"/>
                  </a:lnTo>
                  <a:lnTo>
                    <a:pt x="117" y="1860"/>
                  </a:lnTo>
                  <a:lnTo>
                    <a:pt x="115" y="1866"/>
                  </a:lnTo>
                  <a:lnTo>
                    <a:pt x="108" y="1880"/>
                  </a:lnTo>
                  <a:lnTo>
                    <a:pt x="110" y="1855"/>
                  </a:lnTo>
                  <a:lnTo>
                    <a:pt x="113" y="1850"/>
                  </a:lnTo>
                  <a:lnTo>
                    <a:pt x="114" y="1849"/>
                  </a:lnTo>
                  <a:lnTo>
                    <a:pt x="128" y="1847"/>
                  </a:lnTo>
                  <a:lnTo>
                    <a:pt x="119" y="1844"/>
                  </a:lnTo>
                  <a:lnTo>
                    <a:pt x="119" y="1839"/>
                  </a:lnTo>
                  <a:lnTo>
                    <a:pt x="124" y="1834"/>
                  </a:lnTo>
                  <a:lnTo>
                    <a:pt x="131" y="1831"/>
                  </a:lnTo>
                  <a:lnTo>
                    <a:pt x="131" y="1827"/>
                  </a:lnTo>
                  <a:lnTo>
                    <a:pt x="124" y="1828"/>
                  </a:lnTo>
                  <a:lnTo>
                    <a:pt x="112" y="1833"/>
                  </a:lnTo>
                  <a:lnTo>
                    <a:pt x="113" y="1823"/>
                  </a:lnTo>
                  <a:lnTo>
                    <a:pt x="117" y="1818"/>
                  </a:lnTo>
                  <a:lnTo>
                    <a:pt x="122" y="1813"/>
                  </a:lnTo>
                  <a:lnTo>
                    <a:pt x="126" y="1812"/>
                  </a:lnTo>
                  <a:lnTo>
                    <a:pt x="134" y="1818"/>
                  </a:lnTo>
                  <a:lnTo>
                    <a:pt x="140" y="1821"/>
                  </a:lnTo>
                  <a:lnTo>
                    <a:pt x="144" y="1824"/>
                  </a:lnTo>
                  <a:lnTo>
                    <a:pt x="150" y="1823"/>
                  </a:lnTo>
                  <a:lnTo>
                    <a:pt x="150" y="1816"/>
                  </a:lnTo>
                  <a:lnTo>
                    <a:pt x="142" y="1816"/>
                  </a:lnTo>
                  <a:lnTo>
                    <a:pt x="129" y="1807"/>
                  </a:lnTo>
                  <a:lnTo>
                    <a:pt x="120" y="1806"/>
                  </a:lnTo>
                  <a:lnTo>
                    <a:pt x="122" y="1795"/>
                  </a:lnTo>
                  <a:lnTo>
                    <a:pt x="122" y="1789"/>
                  </a:lnTo>
                  <a:lnTo>
                    <a:pt x="126" y="1786"/>
                  </a:lnTo>
                  <a:lnTo>
                    <a:pt x="136" y="1786"/>
                  </a:lnTo>
                  <a:lnTo>
                    <a:pt x="145" y="1784"/>
                  </a:lnTo>
                  <a:lnTo>
                    <a:pt x="156" y="1773"/>
                  </a:lnTo>
                  <a:lnTo>
                    <a:pt x="157" y="1767"/>
                  </a:lnTo>
                  <a:lnTo>
                    <a:pt x="157" y="1750"/>
                  </a:lnTo>
                  <a:lnTo>
                    <a:pt x="153" y="1742"/>
                  </a:lnTo>
                  <a:lnTo>
                    <a:pt x="149" y="1740"/>
                  </a:lnTo>
                  <a:lnTo>
                    <a:pt x="136" y="1729"/>
                  </a:lnTo>
                  <a:lnTo>
                    <a:pt x="130" y="1726"/>
                  </a:lnTo>
                  <a:lnTo>
                    <a:pt x="126" y="1723"/>
                  </a:lnTo>
                  <a:lnTo>
                    <a:pt x="126" y="1720"/>
                  </a:lnTo>
                  <a:lnTo>
                    <a:pt x="128" y="1720"/>
                  </a:lnTo>
                  <a:lnTo>
                    <a:pt x="129" y="1718"/>
                  </a:lnTo>
                  <a:lnTo>
                    <a:pt x="135" y="1711"/>
                  </a:lnTo>
                  <a:lnTo>
                    <a:pt x="137" y="1704"/>
                  </a:lnTo>
                  <a:lnTo>
                    <a:pt x="141" y="1697"/>
                  </a:lnTo>
                  <a:lnTo>
                    <a:pt x="146" y="1691"/>
                  </a:lnTo>
                  <a:lnTo>
                    <a:pt x="144" y="1686"/>
                  </a:lnTo>
                  <a:lnTo>
                    <a:pt x="146" y="1680"/>
                  </a:lnTo>
                  <a:lnTo>
                    <a:pt x="140" y="1675"/>
                  </a:lnTo>
                  <a:lnTo>
                    <a:pt x="139" y="1667"/>
                  </a:lnTo>
                  <a:lnTo>
                    <a:pt x="140" y="1661"/>
                  </a:lnTo>
                  <a:lnTo>
                    <a:pt x="142" y="1656"/>
                  </a:lnTo>
                  <a:lnTo>
                    <a:pt x="149" y="1651"/>
                  </a:lnTo>
                  <a:lnTo>
                    <a:pt x="153" y="1633"/>
                  </a:lnTo>
                  <a:lnTo>
                    <a:pt x="151" y="1612"/>
                  </a:lnTo>
                  <a:lnTo>
                    <a:pt x="158" y="1601"/>
                  </a:lnTo>
                  <a:lnTo>
                    <a:pt x="166" y="1603"/>
                  </a:lnTo>
                  <a:lnTo>
                    <a:pt x="161" y="1597"/>
                  </a:lnTo>
                  <a:lnTo>
                    <a:pt x="155" y="1587"/>
                  </a:lnTo>
                  <a:lnTo>
                    <a:pt x="160" y="1578"/>
                  </a:lnTo>
                  <a:lnTo>
                    <a:pt x="167" y="1580"/>
                  </a:lnTo>
                  <a:lnTo>
                    <a:pt x="172" y="1594"/>
                  </a:lnTo>
                  <a:lnTo>
                    <a:pt x="172" y="1583"/>
                  </a:lnTo>
                  <a:lnTo>
                    <a:pt x="171" y="1562"/>
                  </a:lnTo>
                  <a:lnTo>
                    <a:pt x="162" y="1562"/>
                  </a:lnTo>
                  <a:lnTo>
                    <a:pt x="153" y="1558"/>
                  </a:lnTo>
                  <a:lnTo>
                    <a:pt x="156" y="1548"/>
                  </a:lnTo>
                  <a:lnTo>
                    <a:pt x="166" y="1541"/>
                  </a:lnTo>
                  <a:lnTo>
                    <a:pt x="172" y="1540"/>
                  </a:lnTo>
                  <a:lnTo>
                    <a:pt x="178" y="1533"/>
                  </a:lnTo>
                  <a:lnTo>
                    <a:pt x="178" y="1532"/>
                  </a:lnTo>
                  <a:lnTo>
                    <a:pt x="169" y="1536"/>
                  </a:lnTo>
                  <a:lnTo>
                    <a:pt x="163" y="1536"/>
                  </a:lnTo>
                  <a:lnTo>
                    <a:pt x="157" y="1533"/>
                  </a:lnTo>
                  <a:lnTo>
                    <a:pt x="151" y="1525"/>
                  </a:lnTo>
                  <a:lnTo>
                    <a:pt x="141" y="1525"/>
                  </a:lnTo>
                  <a:lnTo>
                    <a:pt x="135" y="1528"/>
                  </a:lnTo>
                  <a:lnTo>
                    <a:pt x="134" y="1535"/>
                  </a:lnTo>
                  <a:lnTo>
                    <a:pt x="130" y="1540"/>
                  </a:lnTo>
                  <a:lnTo>
                    <a:pt x="117" y="1543"/>
                  </a:lnTo>
                  <a:lnTo>
                    <a:pt x="103" y="1537"/>
                  </a:lnTo>
                  <a:lnTo>
                    <a:pt x="104" y="1531"/>
                  </a:lnTo>
                  <a:lnTo>
                    <a:pt x="101" y="1525"/>
                  </a:lnTo>
                  <a:lnTo>
                    <a:pt x="97" y="1524"/>
                  </a:lnTo>
                  <a:lnTo>
                    <a:pt x="93" y="1516"/>
                  </a:lnTo>
                  <a:lnTo>
                    <a:pt x="92" y="1504"/>
                  </a:lnTo>
                  <a:lnTo>
                    <a:pt x="93" y="1489"/>
                  </a:lnTo>
                  <a:lnTo>
                    <a:pt x="96" y="1466"/>
                  </a:lnTo>
                  <a:lnTo>
                    <a:pt x="101" y="1454"/>
                  </a:lnTo>
                  <a:lnTo>
                    <a:pt x="102" y="1407"/>
                  </a:lnTo>
                  <a:lnTo>
                    <a:pt x="112" y="1402"/>
                  </a:lnTo>
                  <a:lnTo>
                    <a:pt x="113" y="1396"/>
                  </a:lnTo>
                  <a:lnTo>
                    <a:pt x="118" y="1390"/>
                  </a:lnTo>
                  <a:lnTo>
                    <a:pt x="122" y="1379"/>
                  </a:lnTo>
                  <a:lnTo>
                    <a:pt x="120" y="1349"/>
                  </a:lnTo>
                  <a:lnTo>
                    <a:pt x="115" y="1329"/>
                  </a:lnTo>
                  <a:lnTo>
                    <a:pt x="108" y="1314"/>
                  </a:lnTo>
                  <a:lnTo>
                    <a:pt x="108" y="1311"/>
                  </a:lnTo>
                  <a:lnTo>
                    <a:pt x="109" y="1311"/>
                  </a:lnTo>
                  <a:lnTo>
                    <a:pt x="112" y="1285"/>
                  </a:lnTo>
                  <a:lnTo>
                    <a:pt x="109" y="1274"/>
                  </a:lnTo>
                  <a:lnTo>
                    <a:pt x="104" y="1261"/>
                  </a:lnTo>
                  <a:lnTo>
                    <a:pt x="106" y="1244"/>
                  </a:lnTo>
                  <a:lnTo>
                    <a:pt x="106" y="1225"/>
                  </a:lnTo>
                  <a:lnTo>
                    <a:pt x="113" y="1215"/>
                  </a:lnTo>
                  <a:lnTo>
                    <a:pt x="122" y="1219"/>
                  </a:lnTo>
                  <a:lnTo>
                    <a:pt x="130" y="1215"/>
                  </a:lnTo>
                  <a:lnTo>
                    <a:pt x="129" y="1182"/>
                  </a:lnTo>
                  <a:lnTo>
                    <a:pt x="134" y="1178"/>
                  </a:lnTo>
                  <a:lnTo>
                    <a:pt x="137" y="1182"/>
                  </a:lnTo>
                  <a:lnTo>
                    <a:pt x="141" y="1180"/>
                  </a:lnTo>
                  <a:lnTo>
                    <a:pt x="149" y="1161"/>
                  </a:lnTo>
                  <a:lnTo>
                    <a:pt x="152" y="1139"/>
                  </a:lnTo>
                  <a:lnTo>
                    <a:pt x="158" y="1132"/>
                  </a:lnTo>
                  <a:lnTo>
                    <a:pt x="162" y="1116"/>
                  </a:lnTo>
                  <a:lnTo>
                    <a:pt x="166" y="1105"/>
                  </a:lnTo>
                  <a:lnTo>
                    <a:pt x="182" y="1076"/>
                  </a:lnTo>
                  <a:lnTo>
                    <a:pt x="183" y="1068"/>
                  </a:lnTo>
                  <a:lnTo>
                    <a:pt x="194" y="1037"/>
                  </a:lnTo>
                  <a:lnTo>
                    <a:pt x="195" y="1025"/>
                  </a:lnTo>
                  <a:lnTo>
                    <a:pt x="196" y="1024"/>
                  </a:lnTo>
                  <a:lnTo>
                    <a:pt x="204" y="994"/>
                  </a:lnTo>
                  <a:lnTo>
                    <a:pt x="210" y="987"/>
                  </a:lnTo>
                  <a:lnTo>
                    <a:pt x="210" y="950"/>
                  </a:lnTo>
                  <a:lnTo>
                    <a:pt x="217" y="939"/>
                  </a:lnTo>
                  <a:lnTo>
                    <a:pt x="221" y="928"/>
                  </a:lnTo>
                  <a:lnTo>
                    <a:pt x="221" y="903"/>
                  </a:lnTo>
                  <a:lnTo>
                    <a:pt x="216" y="882"/>
                  </a:lnTo>
                  <a:lnTo>
                    <a:pt x="215" y="855"/>
                  </a:lnTo>
                  <a:lnTo>
                    <a:pt x="210" y="821"/>
                  </a:lnTo>
                  <a:lnTo>
                    <a:pt x="209" y="789"/>
                  </a:lnTo>
                  <a:lnTo>
                    <a:pt x="211" y="763"/>
                  </a:lnTo>
                  <a:lnTo>
                    <a:pt x="223" y="756"/>
                  </a:lnTo>
                  <a:lnTo>
                    <a:pt x="228" y="737"/>
                  </a:lnTo>
                  <a:lnTo>
                    <a:pt x="226" y="731"/>
                  </a:lnTo>
                  <a:lnTo>
                    <a:pt x="226" y="719"/>
                  </a:lnTo>
                  <a:lnTo>
                    <a:pt x="219" y="698"/>
                  </a:lnTo>
                  <a:lnTo>
                    <a:pt x="216" y="694"/>
                  </a:lnTo>
                  <a:lnTo>
                    <a:pt x="217" y="685"/>
                  </a:lnTo>
                  <a:lnTo>
                    <a:pt x="220" y="678"/>
                  </a:lnTo>
                  <a:lnTo>
                    <a:pt x="231" y="664"/>
                  </a:lnTo>
                  <a:lnTo>
                    <a:pt x="236" y="643"/>
                  </a:lnTo>
                  <a:lnTo>
                    <a:pt x="242" y="606"/>
                  </a:lnTo>
                  <a:lnTo>
                    <a:pt x="251" y="591"/>
                  </a:lnTo>
                  <a:lnTo>
                    <a:pt x="251" y="572"/>
                  </a:lnTo>
                  <a:lnTo>
                    <a:pt x="253" y="565"/>
                  </a:lnTo>
                  <a:lnTo>
                    <a:pt x="257" y="562"/>
                  </a:lnTo>
                  <a:lnTo>
                    <a:pt x="262" y="548"/>
                  </a:lnTo>
                  <a:lnTo>
                    <a:pt x="263" y="530"/>
                  </a:lnTo>
                  <a:lnTo>
                    <a:pt x="265" y="521"/>
                  </a:lnTo>
                  <a:lnTo>
                    <a:pt x="265" y="511"/>
                  </a:lnTo>
                  <a:lnTo>
                    <a:pt x="262" y="497"/>
                  </a:lnTo>
                  <a:lnTo>
                    <a:pt x="262" y="483"/>
                  </a:lnTo>
                  <a:lnTo>
                    <a:pt x="264" y="475"/>
                  </a:lnTo>
                  <a:lnTo>
                    <a:pt x="268" y="467"/>
                  </a:lnTo>
                  <a:lnTo>
                    <a:pt x="275" y="461"/>
                  </a:lnTo>
                  <a:lnTo>
                    <a:pt x="275" y="452"/>
                  </a:lnTo>
                  <a:lnTo>
                    <a:pt x="275" y="438"/>
                  </a:lnTo>
                  <a:lnTo>
                    <a:pt x="274" y="423"/>
                  </a:lnTo>
                  <a:lnTo>
                    <a:pt x="274" y="375"/>
                  </a:lnTo>
                  <a:lnTo>
                    <a:pt x="276" y="363"/>
                  </a:lnTo>
                  <a:lnTo>
                    <a:pt x="276" y="351"/>
                  </a:lnTo>
                  <a:lnTo>
                    <a:pt x="270" y="343"/>
                  </a:lnTo>
                  <a:lnTo>
                    <a:pt x="270" y="337"/>
                  </a:lnTo>
                  <a:lnTo>
                    <a:pt x="274" y="324"/>
                  </a:lnTo>
                  <a:lnTo>
                    <a:pt x="279" y="317"/>
                  </a:lnTo>
                  <a:lnTo>
                    <a:pt x="284" y="317"/>
                  </a:lnTo>
                  <a:lnTo>
                    <a:pt x="286" y="310"/>
                  </a:lnTo>
                  <a:lnTo>
                    <a:pt x="289" y="268"/>
                  </a:lnTo>
                  <a:lnTo>
                    <a:pt x="292" y="256"/>
                  </a:lnTo>
                  <a:lnTo>
                    <a:pt x="292" y="244"/>
                  </a:lnTo>
                  <a:lnTo>
                    <a:pt x="296" y="233"/>
                  </a:lnTo>
                  <a:lnTo>
                    <a:pt x="297" y="224"/>
                  </a:lnTo>
                  <a:lnTo>
                    <a:pt x="296" y="222"/>
                  </a:lnTo>
                  <a:lnTo>
                    <a:pt x="290" y="195"/>
                  </a:lnTo>
                  <a:lnTo>
                    <a:pt x="292" y="142"/>
                  </a:lnTo>
                  <a:lnTo>
                    <a:pt x="290" y="132"/>
                  </a:lnTo>
                  <a:lnTo>
                    <a:pt x="287" y="122"/>
                  </a:lnTo>
                  <a:lnTo>
                    <a:pt x="285" y="95"/>
                  </a:lnTo>
                  <a:lnTo>
                    <a:pt x="279" y="57"/>
                  </a:lnTo>
                  <a:lnTo>
                    <a:pt x="274" y="39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303" y="29"/>
                  </a:lnTo>
                  <a:lnTo>
                    <a:pt x="311" y="26"/>
                  </a:lnTo>
                  <a:lnTo>
                    <a:pt x="312" y="25"/>
                  </a:lnTo>
                  <a:lnTo>
                    <a:pt x="313" y="16"/>
                  </a:lnTo>
                  <a:lnTo>
                    <a:pt x="318" y="7"/>
                  </a:lnTo>
                  <a:lnTo>
                    <a:pt x="323" y="2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242"/>
            <p:cNvSpPr>
              <a:spLocks noChangeAspect="1"/>
            </p:cNvSpPr>
            <p:nvPr/>
          </p:nvSpPr>
          <p:spPr bwMode="gray">
            <a:xfrm>
              <a:off x="1733" y="3162"/>
              <a:ext cx="31" cy="47"/>
            </a:xfrm>
            <a:custGeom>
              <a:avLst/>
              <a:gdLst/>
              <a:ahLst/>
              <a:cxnLst>
                <a:cxn ang="0">
                  <a:pos x="141" y="225"/>
                </a:cxn>
                <a:cxn ang="0">
                  <a:pos x="135" y="231"/>
                </a:cxn>
                <a:cxn ang="0">
                  <a:pos x="115" y="225"/>
                </a:cxn>
                <a:cxn ang="0">
                  <a:pos x="77" y="221"/>
                </a:cxn>
                <a:cxn ang="0">
                  <a:pos x="61" y="225"/>
                </a:cxn>
                <a:cxn ang="0">
                  <a:pos x="35" y="220"/>
                </a:cxn>
                <a:cxn ang="0">
                  <a:pos x="30" y="215"/>
                </a:cxn>
                <a:cxn ang="0">
                  <a:pos x="23" y="213"/>
                </a:cxn>
                <a:cxn ang="0">
                  <a:pos x="30" y="205"/>
                </a:cxn>
                <a:cxn ang="0">
                  <a:pos x="12" y="205"/>
                </a:cxn>
                <a:cxn ang="0">
                  <a:pos x="5" y="202"/>
                </a:cxn>
                <a:cxn ang="0">
                  <a:pos x="0" y="189"/>
                </a:cxn>
                <a:cxn ang="0">
                  <a:pos x="16" y="181"/>
                </a:cxn>
                <a:cxn ang="0">
                  <a:pos x="29" y="176"/>
                </a:cxn>
                <a:cxn ang="0">
                  <a:pos x="36" y="176"/>
                </a:cxn>
                <a:cxn ang="0">
                  <a:pos x="23" y="160"/>
                </a:cxn>
                <a:cxn ang="0">
                  <a:pos x="38" y="165"/>
                </a:cxn>
                <a:cxn ang="0">
                  <a:pos x="64" y="184"/>
                </a:cxn>
                <a:cxn ang="0">
                  <a:pos x="73" y="178"/>
                </a:cxn>
                <a:cxn ang="0">
                  <a:pos x="62" y="171"/>
                </a:cxn>
                <a:cxn ang="0">
                  <a:pos x="81" y="178"/>
                </a:cxn>
                <a:cxn ang="0">
                  <a:pos x="92" y="170"/>
                </a:cxn>
                <a:cxn ang="0">
                  <a:pos x="100" y="176"/>
                </a:cxn>
                <a:cxn ang="0">
                  <a:pos x="106" y="167"/>
                </a:cxn>
                <a:cxn ang="0">
                  <a:pos x="72" y="151"/>
                </a:cxn>
                <a:cxn ang="0">
                  <a:pos x="70" y="113"/>
                </a:cxn>
                <a:cxn ang="0">
                  <a:pos x="82" y="108"/>
                </a:cxn>
                <a:cxn ang="0">
                  <a:pos x="111" y="89"/>
                </a:cxn>
                <a:cxn ang="0">
                  <a:pos x="99" y="79"/>
                </a:cxn>
                <a:cxn ang="0">
                  <a:pos x="66" y="90"/>
                </a:cxn>
                <a:cxn ang="0">
                  <a:pos x="49" y="73"/>
                </a:cxn>
                <a:cxn ang="0">
                  <a:pos x="50" y="51"/>
                </a:cxn>
                <a:cxn ang="0">
                  <a:pos x="60" y="53"/>
                </a:cxn>
                <a:cxn ang="0">
                  <a:pos x="68" y="43"/>
                </a:cxn>
                <a:cxn ang="0">
                  <a:pos x="62" y="30"/>
                </a:cxn>
                <a:cxn ang="0">
                  <a:pos x="67" y="25"/>
                </a:cxn>
                <a:cxn ang="0">
                  <a:pos x="78" y="29"/>
                </a:cxn>
                <a:cxn ang="0">
                  <a:pos x="94" y="5"/>
                </a:cxn>
                <a:cxn ang="0">
                  <a:pos x="115" y="16"/>
                </a:cxn>
                <a:cxn ang="0">
                  <a:pos x="135" y="15"/>
                </a:cxn>
                <a:cxn ang="0">
                  <a:pos x="148" y="17"/>
                </a:cxn>
                <a:cxn ang="0">
                  <a:pos x="152" y="213"/>
                </a:cxn>
              </a:cxnLst>
              <a:rect l="0" t="0" r="r" b="b"/>
              <a:pathLst>
                <a:path w="152" h="235">
                  <a:moveTo>
                    <a:pt x="152" y="225"/>
                  </a:moveTo>
                  <a:lnTo>
                    <a:pt x="141" y="225"/>
                  </a:lnTo>
                  <a:lnTo>
                    <a:pt x="143" y="231"/>
                  </a:lnTo>
                  <a:lnTo>
                    <a:pt x="135" y="231"/>
                  </a:lnTo>
                  <a:lnTo>
                    <a:pt x="129" y="235"/>
                  </a:lnTo>
                  <a:lnTo>
                    <a:pt x="115" y="225"/>
                  </a:lnTo>
                  <a:lnTo>
                    <a:pt x="99" y="221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61" y="225"/>
                  </a:lnTo>
                  <a:lnTo>
                    <a:pt x="41" y="216"/>
                  </a:lnTo>
                  <a:lnTo>
                    <a:pt x="35" y="220"/>
                  </a:lnTo>
                  <a:lnTo>
                    <a:pt x="25" y="219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23" y="213"/>
                  </a:lnTo>
                  <a:lnTo>
                    <a:pt x="24" y="209"/>
                  </a:lnTo>
                  <a:lnTo>
                    <a:pt x="30" y="205"/>
                  </a:lnTo>
                  <a:lnTo>
                    <a:pt x="16" y="202"/>
                  </a:lnTo>
                  <a:lnTo>
                    <a:pt x="12" y="205"/>
                  </a:lnTo>
                  <a:lnTo>
                    <a:pt x="3" y="205"/>
                  </a:lnTo>
                  <a:lnTo>
                    <a:pt x="5" y="202"/>
                  </a:lnTo>
                  <a:lnTo>
                    <a:pt x="5" y="194"/>
                  </a:lnTo>
                  <a:lnTo>
                    <a:pt x="0" y="189"/>
                  </a:lnTo>
                  <a:lnTo>
                    <a:pt x="16" y="186"/>
                  </a:lnTo>
                  <a:lnTo>
                    <a:pt x="16" y="181"/>
                  </a:lnTo>
                  <a:lnTo>
                    <a:pt x="24" y="181"/>
                  </a:lnTo>
                  <a:lnTo>
                    <a:pt x="29" y="176"/>
                  </a:lnTo>
                  <a:lnTo>
                    <a:pt x="34" y="177"/>
                  </a:lnTo>
                  <a:lnTo>
                    <a:pt x="36" y="176"/>
                  </a:lnTo>
                  <a:lnTo>
                    <a:pt x="34" y="167"/>
                  </a:lnTo>
                  <a:lnTo>
                    <a:pt x="23" y="160"/>
                  </a:lnTo>
                  <a:lnTo>
                    <a:pt x="23" y="151"/>
                  </a:lnTo>
                  <a:lnTo>
                    <a:pt x="38" y="165"/>
                  </a:lnTo>
                  <a:lnTo>
                    <a:pt x="59" y="177"/>
                  </a:lnTo>
                  <a:lnTo>
                    <a:pt x="64" y="184"/>
                  </a:lnTo>
                  <a:lnTo>
                    <a:pt x="67" y="181"/>
                  </a:lnTo>
                  <a:lnTo>
                    <a:pt x="73" y="178"/>
                  </a:lnTo>
                  <a:lnTo>
                    <a:pt x="64" y="176"/>
                  </a:lnTo>
                  <a:lnTo>
                    <a:pt x="62" y="171"/>
                  </a:lnTo>
                  <a:lnTo>
                    <a:pt x="68" y="165"/>
                  </a:lnTo>
                  <a:lnTo>
                    <a:pt x="81" y="178"/>
                  </a:lnTo>
                  <a:lnTo>
                    <a:pt x="82" y="167"/>
                  </a:lnTo>
                  <a:lnTo>
                    <a:pt x="92" y="170"/>
                  </a:lnTo>
                  <a:lnTo>
                    <a:pt x="99" y="181"/>
                  </a:lnTo>
                  <a:lnTo>
                    <a:pt x="100" y="176"/>
                  </a:lnTo>
                  <a:lnTo>
                    <a:pt x="110" y="176"/>
                  </a:lnTo>
                  <a:lnTo>
                    <a:pt x="106" y="167"/>
                  </a:lnTo>
                  <a:lnTo>
                    <a:pt x="75" y="156"/>
                  </a:lnTo>
                  <a:lnTo>
                    <a:pt x="72" y="151"/>
                  </a:lnTo>
                  <a:lnTo>
                    <a:pt x="67" y="121"/>
                  </a:lnTo>
                  <a:lnTo>
                    <a:pt x="70" y="113"/>
                  </a:lnTo>
                  <a:lnTo>
                    <a:pt x="79" y="113"/>
                  </a:lnTo>
                  <a:lnTo>
                    <a:pt x="82" y="108"/>
                  </a:lnTo>
                  <a:lnTo>
                    <a:pt x="109" y="101"/>
                  </a:lnTo>
                  <a:lnTo>
                    <a:pt x="111" y="89"/>
                  </a:lnTo>
                  <a:lnTo>
                    <a:pt x="106" y="80"/>
                  </a:lnTo>
                  <a:lnTo>
                    <a:pt x="99" y="79"/>
                  </a:lnTo>
                  <a:lnTo>
                    <a:pt x="87" y="80"/>
                  </a:lnTo>
                  <a:lnTo>
                    <a:pt x="66" y="90"/>
                  </a:lnTo>
                  <a:lnTo>
                    <a:pt x="52" y="80"/>
                  </a:lnTo>
                  <a:lnTo>
                    <a:pt x="49" y="73"/>
                  </a:lnTo>
                  <a:lnTo>
                    <a:pt x="50" y="62"/>
                  </a:lnTo>
                  <a:lnTo>
                    <a:pt x="50" y="51"/>
                  </a:lnTo>
                  <a:lnTo>
                    <a:pt x="55" y="48"/>
                  </a:lnTo>
                  <a:lnTo>
                    <a:pt x="60" y="53"/>
                  </a:lnTo>
                  <a:lnTo>
                    <a:pt x="66" y="52"/>
                  </a:lnTo>
                  <a:lnTo>
                    <a:pt x="68" y="43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2" y="27"/>
                  </a:lnTo>
                  <a:lnTo>
                    <a:pt x="67" y="2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8" y="25"/>
                  </a:lnTo>
                  <a:lnTo>
                    <a:pt x="94" y="5"/>
                  </a:lnTo>
                  <a:lnTo>
                    <a:pt x="106" y="0"/>
                  </a:lnTo>
                  <a:lnTo>
                    <a:pt x="115" y="16"/>
                  </a:lnTo>
                  <a:lnTo>
                    <a:pt x="124" y="17"/>
                  </a:lnTo>
                  <a:lnTo>
                    <a:pt x="135" y="15"/>
                  </a:lnTo>
                  <a:lnTo>
                    <a:pt x="143" y="8"/>
                  </a:lnTo>
                  <a:lnTo>
                    <a:pt x="148" y="17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2" y="2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43"/>
            <p:cNvSpPr>
              <a:spLocks noChangeAspect="1"/>
            </p:cNvSpPr>
            <p:nvPr/>
          </p:nvSpPr>
          <p:spPr bwMode="gray">
            <a:xfrm>
              <a:off x="1964" y="2482"/>
              <a:ext cx="6" cy="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6" y="22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31" y="26"/>
                </a:cxn>
                <a:cxn ang="0">
                  <a:pos x="32" y="19"/>
                </a:cxn>
                <a:cxn ang="0">
                  <a:pos x="26" y="14"/>
                </a:cxn>
                <a:cxn ang="0">
                  <a:pos x="19" y="12"/>
                </a:cxn>
                <a:cxn ang="0">
                  <a:pos x="11" y="7"/>
                </a:cxn>
                <a:cxn ang="0">
                  <a:pos x="7" y="0"/>
                </a:cxn>
              </a:cxnLst>
              <a:rect l="0" t="0" r="r" b="b"/>
              <a:pathLst>
                <a:path w="32" h="27">
                  <a:moveTo>
                    <a:pt x="7" y="0"/>
                  </a:moveTo>
                  <a:lnTo>
                    <a:pt x="0" y="9"/>
                  </a:lnTo>
                  <a:lnTo>
                    <a:pt x="0" y="15"/>
                  </a:lnTo>
                  <a:lnTo>
                    <a:pt x="6" y="22"/>
                  </a:lnTo>
                  <a:lnTo>
                    <a:pt x="16" y="23"/>
                  </a:lnTo>
                  <a:lnTo>
                    <a:pt x="23" y="27"/>
                  </a:lnTo>
                  <a:lnTo>
                    <a:pt x="31" y="26"/>
                  </a:lnTo>
                  <a:lnTo>
                    <a:pt x="32" y="19"/>
                  </a:lnTo>
                  <a:lnTo>
                    <a:pt x="26" y="14"/>
                  </a:lnTo>
                  <a:lnTo>
                    <a:pt x="19" y="12"/>
                  </a:lnTo>
                  <a:lnTo>
                    <a:pt x="11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44"/>
            <p:cNvSpPr>
              <a:spLocks noChangeAspect="1"/>
            </p:cNvSpPr>
            <p:nvPr/>
          </p:nvSpPr>
          <p:spPr bwMode="gray">
            <a:xfrm>
              <a:off x="1971" y="2487"/>
              <a:ext cx="4" cy="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1" y="12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8" y="1"/>
                </a:cxn>
                <a:cxn ang="0">
                  <a:pos x="18" y="6"/>
                </a:cxn>
                <a:cxn ang="0">
                  <a:pos x="17" y="8"/>
                </a:cxn>
              </a:cxnLst>
              <a:rect l="0" t="0" r="r" b="b"/>
              <a:pathLst>
                <a:path w="18" h="12">
                  <a:moveTo>
                    <a:pt x="17" y="8"/>
                  </a:moveTo>
                  <a:lnTo>
                    <a:pt x="1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6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18" y="6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45"/>
            <p:cNvSpPr>
              <a:spLocks noChangeAspect="1"/>
            </p:cNvSpPr>
            <p:nvPr/>
          </p:nvSpPr>
          <p:spPr bwMode="gray">
            <a:xfrm>
              <a:off x="1962" y="2489"/>
              <a:ext cx="23" cy="17"/>
            </a:xfrm>
            <a:custGeom>
              <a:avLst/>
              <a:gdLst/>
              <a:ahLst/>
              <a:cxnLst>
                <a:cxn ang="0">
                  <a:pos x="116" y="9"/>
                </a:cxn>
                <a:cxn ang="0">
                  <a:pos x="116" y="33"/>
                </a:cxn>
                <a:cxn ang="0">
                  <a:pos x="116" y="38"/>
                </a:cxn>
                <a:cxn ang="0">
                  <a:pos x="96" y="64"/>
                </a:cxn>
                <a:cxn ang="0">
                  <a:pos x="82" y="75"/>
                </a:cxn>
                <a:cxn ang="0">
                  <a:pos x="70" y="80"/>
                </a:cxn>
                <a:cxn ang="0">
                  <a:pos x="42" y="87"/>
                </a:cxn>
                <a:cxn ang="0">
                  <a:pos x="37" y="86"/>
                </a:cxn>
                <a:cxn ang="0">
                  <a:pos x="16" y="86"/>
                </a:cxn>
                <a:cxn ang="0">
                  <a:pos x="7" y="82"/>
                </a:cxn>
                <a:cxn ang="0">
                  <a:pos x="4" y="77"/>
                </a:cxn>
                <a:cxn ang="0">
                  <a:pos x="4" y="64"/>
                </a:cxn>
                <a:cxn ang="0">
                  <a:pos x="3" y="54"/>
                </a:cxn>
                <a:cxn ang="0">
                  <a:pos x="3" y="48"/>
                </a:cxn>
                <a:cxn ang="0">
                  <a:pos x="0" y="39"/>
                </a:cxn>
                <a:cxn ang="0">
                  <a:pos x="0" y="16"/>
                </a:cxn>
                <a:cxn ang="0">
                  <a:pos x="4" y="11"/>
                </a:cxn>
                <a:cxn ang="0">
                  <a:pos x="14" y="7"/>
                </a:cxn>
                <a:cxn ang="0">
                  <a:pos x="15" y="4"/>
                </a:cxn>
                <a:cxn ang="0">
                  <a:pos x="25" y="1"/>
                </a:cxn>
                <a:cxn ang="0">
                  <a:pos x="37" y="1"/>
                </a:cxn>
                <a:cxn ang="0">
                  <a:pos x="43" y="1"/>
                </a:cxn>
                <a:cxn ang="0">
                  <a:pos x="55" y="5"/>
                </a:cxn>
                <a:cxn ang="0">
                  <a:pos x="63" y="5"/>
                </a:cxn>
                <a:cxn ang="0">
                  <a:pos x="76" y="1"/>
                </a:cxn>
                <a:cxn ang="0">
                  <a:pos x="95" y="0"/>
                </a:cxn>
                <a:cxn ang="0">
                  <a:pos x="107" y="1"/>
                </a:cxn>
                <a:cxn ang="0">
                  <a:pos x="111" y="4"/>
                </a:cxn>
                <a:cxn ang="0">
                  <a:pos x="114" y="7"/>
                </a:cxn>
                <a:cxn ang="0">
                  <a:pos x="114" y="9"/>
                </a:cxn>
                <a:cxn ang="0">
                  <a:pos x="116" y="9"/>
                </a:cxn>
              </a:cxnLst>
              <a:rect l="0" t="0" r="r" b="b"/>
              <a:pathLst>
                <a:path w="116" h="87">
                  <a:moveTo>
                    <a:pt x="116" y="9"/>
                  </a:moveTo>
                  <a:lnTo>
                    <a:pt x="116" y="33"/>
                  </a:lnTo>
                  <a:lnTo>
                    <a:pt x="116" y="38"/>
                  </a:lnTo>
                  <a:lnTo>
                    <a:pt x="96" y="64"/>
                  </a:lnTo>
                  <a:lnTo>
                    <a:pt x="82" y="75"/>
                  </a:lnTo>
                  <a:lnTo>
                    <a:pt x="70" y="80"/>
                  </a:lnTo>
                  <a:lnTo>
                    <a:pt x="42" y="87"/>
                  </a:lnTo>
                  <a:lnTo>
                    <a:pt x="37" y="86"/>
                  </a:lnTo>
                  <a:lnTo>
                    <a:pt x="16" y="86"/>
                  </a:lnTo>
                  <a:lnTo>
                    <a:pt x="7" y="82"/>
                  </a:lnTo>
                  <a:lnTo>
                    <a:pt x="4" y="77"/>
                  </a:lnTo>
                  <a:lnTo>
                    <a:pt x="4" y="64"/>
                  </a:lnTo>
                  <a:lnTo>
                    <a:pt x="3" y="54"/>
                  </a:lnTo>
                  <a:lnTo>
                    <a:pt x="3" y="48"/>
                  </a:lnTo>
                  <a:lnTo>
                    <a:pt x="0" y="39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14" y="7"/>
                  </a:lnTo>
                  <a:lnTo>
                    <a:pt x="15" y="4"/>
                  </a:lnTo>
                  <a:lnTo>
                    <a:pt x="25" y="1"/>
                  </a:lnTo>
                  <a:lnTo>
                    <a:pt x="37" y="1"/>
                  </a:lnTo>
                  <a:lnTo>
                    <a:pt x="43" y="1"/>
                  </a:lnTo>
                  <a:lnTo>
                    <a:pt x="55" y="5"/>
                  </a:lnTo>
                  <a:lnTo>
                    <a:pt x="63" y="5"/>
                  </a:lnTo>
                  <a:lnTo>
                    <a:pt x="76" y="1"/>
                  </a:lnTo>
                  <a:lnTo>
                    <a:pt x="95" y="0"/>
                  </a:lnTo>
                  <a:lnTo>
                    <a:pt x="107" y="1"/>
                  </a:lnTo>
                  <a:lnTo>
                    <a:pt x="111" y="4"/>
                  </a:lnTo>
                  <a:lnTo>
                    <a:pt x="114" y="7"/>
                  </a:lnTo>
                  <a:lnTo>
                    <a:pt x="114" y="9"/>
                  </a:lnTo>
                  <a:lnTo>
                    <a:pt x="116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46"/>
            <p:cNvSpPr>
              <a:spLocks noChangeAspect="1"/>
            </p:cNvSpPr>
            <p:nvPr/>
          </p:nvSpPr>
          <p:spPr bwMode="gray">
            <a:xfrm>
              <a:off x="1955" y="2487"/>
              <a:ext cx="7" cy="8"/>
            </a:xfrm>
            <a:custGeom>
              <a:avLst/>
              <a:gdLst/>
              <a:ahLst/>
              <a:cxnLst>
                <a:cxn ang="0">
                  <a:pos x="31" y="16"/>
                </a:cxn>
                <a:cxn ang="0">
                  <a:pos x="31" y="18"/>
                </a:cxn>
                <a:cxn ang="0">
                  <a:pos x="24" y="25"/>
                </a:cxn>
                <a:cxn ang="0">
                  <a:pos x="24" y="27"/>
                </a:cxn>
                <a:cxn ang="0">
                  <a:pos x="13" y="38"/>
                </a:cxn>
                <a:cxn ang="0">
                  <a:pos x="5" y="38"/>
                </a:cxn>
                <a:cxn ang="0">
                  <a:pos x="5" y="34"/>
                </a:cxn>
                <a:cxn ang="0">
                  <a:pos x="0" y="30"/>
                </a:cxn>
                <a:cxn ang="0">
                  <a:pos x="0" y="27"/>
                </a:cxn>
                <a:cxn ang="0">
                  <a:pos x="2" y="22"/>
                </a:cxn>
                <a:cxn ang="0">
                  <a:pos x="9" y="15"/>
                </a:cxn>
                <a:cxn ang="0">
                  <a:pos x="10" y="10"/>
                </a:cxn>
                <a:cxn ang="0">
                  <a:pos x="11" y="6"/>
                </a:cxn>
                <a:cxn ang="0">
                  <a:pos x="15" y="5"/>
                </a:cxn>
                <a:cxn ang="0">
                  <a:pos x="24" y="3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24" y="6"/>
                </a:cxn>
                <a:cxn ang="0">
                  <a:pos x="20" y="10"/>
                </a:cxn>
                <a:cxn ang="0">
                  <a:pos x="20" y="13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31" y="16"/>
                </a:cxn>
              </a:cxnLst>
              <a:rect l="0" t="0" r="r" b="b"/>
              <a:pathLst>
                <a:path w="31" h="38">
                  <a:moveTo>
                    <a:pt x="31" y="16"/>
                  </a:moveTo>
                  <a:lnTo>
                    <a:pt x="31" y="18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13" y="38"/>
                  </a:lnTo>
                  <a:lnTo>
                    <a:pt x="5" y="38"/>
                  </a:lnTo>
                  <a:lnTo>
                    <a:pt x="5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9" y="15"/>
                  </a:lnTo>
                  <a:lnTo>
                    <a:pt x="10" y="10"/>
                  </a:lnTo>
                  <a:lnTo>
                    <a:pt x="11" y="6"/>
                  </a:lnTo>
                  <a:lnTo>
                    <a:pt x="15" y="5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24" y="6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1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47"/>
            <p:cNvSpPr>
              <a:spLocks noChangeAspect="1"/>
            </p:cNvSpPr>
            <p:nvPr/>
          </p:nvSpPr>
          <p:spPr bwMode="gray">
            <a:xfrm>
              <a:off x="1967" y="2482"/>
              <a:ext cx="1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5" y="0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48"/>
            <p:cNvSpPr>
              <a:spLocks noChangeAspect="1"/>
            </p:cNvSpPr>
            <p:nvPr/>
          </p:nvSpPr>
          <p:spPr bwMode="gray">
            <a:xfrm>
              <a:off x="1963" y="2487"/>
              <a:ext cx="2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8" y="2"/>
                  </a:lnTo>
                  <a:lnTo>
                    <a:pt x="8" y="6"/>
                  </a:lnTo>
                  <a:lnTo>
                    <a:pt x="3" y="6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49"/>
            <p:cNvSpPr>
              <a:spLocks noChangeAspect="1"/>
            </p:cNvSpPr>
            <p:nvPr/>
          </p:nvSpPr>
          <p:spPr bwMode="gray">
            <a:xfrm>
              <a:off x="1706" y="2430"/>
              <a:ext cx="427" cy="448"/>
            </a:xfrm>
            <a:custGeom>
              <a:avLst/>
              <a:gdLst/>
              <a:ahLst/>
              <a:cxnLst>
                <a:cxn ang="0">
                  <a:pos x="598" y="69"/>
                </a:cxn>
                <a:cxn ang="0">
                  <a:pos x="523" y="81"/>
                </a:cxn>
                <a:cxn ang="0">
                  <a:pos x="572" y="165"/>
                </a:cxn>
                <a:cxn ang="0">
                  <a:pos x="503" y="211"/>
                </a:cxn>
                <a:cxn ang="0">
                  <a:pos x="408" y="243"/>
                </a:cxn>
                <a:cxn ang="0">
                  <a:pos x="317" y="186"/>
                </a:cxn>
                <a:cxn ang="0">
                  <a:pos x="225" y="231"/>
                </a:cxn>
                <a:cxn ang="0">
                  <a:pos x="210" y="254"/>
                </a:cxn>
                <a:cxn ang="0">
                  <a:pos x="220" y="460"/>
                </a:cxn>
                <a:cxn ang="0">
                  <a:pos x="83" y="554"/>
                </a:cxn>
                <a:cxn ang="0">
                  <a:pos x="0" y="698"/>
                </a:cxn>
                <a:cxn ang="0">
                  <a:pos x="82" y="806"/>
                </a:cxn>
                <a:cxn ang="0">
                  <a:pos x="180" y="853"/>
                </a:cxn>
                <a:cxn ang="0">
                  <a:pos x="303" y="883"/>
                </a:cxn>
                <a:cxn ang="0">
                  <a:pos x="468" y="840"/>
                </a:cxn>
                <a:cxn ang="0">
                  <a:pos x="573" y="973"/>
                </a:cxn>
                <a:cxn ang="0">
                  <a:pos x="720" y="1039"/>
                </a:cxn>
                <a:cxn ang="0">
                  <a:pos x="749" y="1181"/>
                </a:cxn>
                <a:cxn ang="0">
                  <a:pos x="863" y="1243"/>
                </a:cxn>
                <a:cxn ang="0">
                  <a:pos x="872" y="1398"/>
                </a:cxn>
                <a:cxn ang="0">
                  <a:pos x="901" y="1526"/>
                </a:cxn>
                <a:cxn ang="0">
                  <a:pos x="1000" y="1613"/>
                </a:cxn>
                <a:cxn ang="0">
                  <a:pos x="1059" y="1706"/>
                </a:cxn>
                <a:cxn ang="0">
                  <a:pos x="1054" y="1841"/>
                </a:cxn>
                <a:cxn ang="0">
                  <a:pos x="904" y="2000"/>
                </a:cxn>
                <a:cxn ang="0">
                  <a:pos x="973" y="2055"/>
                </a:cxn>
                <a:cxn ang="0">
                  <a:pos x="1052" y="2092"/>
                </a:cxn>
                <a:cxn ang="0">
                  <a:pos x="1126" y="2180"/>
                </a:cxn>
                <a:cxn ang="0">
                  <a:pos x="1156" y="2196"/>
                </a:cxn>
                <a:cxn ang="0">
                  <a:pos x="1275" y="2045"/>
                </a:cxn>
                <a:cxn ang="0">
                  <a:pos x="1377" y="1895"/>
                </a:cxn>
                <a:cxn ang="0">
                  <a:pos x="1376" y="1762"/>
                </a:cxn>
                <a:cxn ang="0">
                  <a:pos x="1474" y="1650"/>
                </a:cxn>
                <a:cxn ang="0">
                  <a:pos x="1598" y="1588"/>
                </a:cxn>
                <a:cxn ang="0">
                  <a:pos x="1657" y="1570"/>
                </a:cxn>
                <a:cxn ang="0">
                  <a:pos x="1787" y="1512"/>
                </a:cxn>
                <a:cxn ang="0">
                  <a:pos x="1868" y="1305"/>
                </a:cxn>
                <a:cxn ang="0">
                  <a:pos x="1901" y="1102"/>
                </a:cxn>
                <a:cxn ang="0">
                  <a:pos x="1975" y="947"/>
                </a:cxn>
                <a:cxn ang="0">
                  <a:pos x="2115" y="776"/>
                </a:cxn>
                <a:cxn ang="0">
                  <a:pos x="2040" y="565"/>
                </a:cxn>
                <a:cxn ang="0">
                  <a:pos x="1896" y="463"/>
                </a:cxn>
                <a:cxn ang="0">
                  <a:pos x="1659" y="413"/>
                </a:cxn>
                <a:cxn ang="0">
                  <a:pos x="1605" y="404"/>
                </a:cxn>
                <a:cxn ang="0">
                  <a:pos x="1561" y="364"/>
                </a:cxn>
                <a:cxn ang="0">
                  <a:pos x="1403" y="342"/>
                </a:cxn>
                <a:cxn ang="0">
                  <a:pos x="1344" y="419"/>
                </a:cxn>
                <a:cxn ang="0">
                  <a:pos x="1277" y="387"/>
                </a:cxn>
                <a:cxn ang="0">
                  <a:pos x="1238" y="381"/>
                </a:cxn>
                <a:cxn ang="0">
                  <a:pos x="1261" y="339"/>
                </a:cxn>
                <a:cxn ang="0">
                  <a:pos x="1231" y="308"/>
                </a:cxn>
                <a:cxn ang="0">
                  <a:pos x="1312" y="195"/>
                </a:cxn>
                <a:cxn ang="0">
                  <a:pos x="1247" y="69"/>
                </a:cxn>
                <a:cxn ang="0">
                  <a:pos x="1141" y="170"/>
                </a:cxn>
                <a:cxn ang="0">
                  <a:pos x="1034" y="149"/>
                </a:cxn>
                <a:cxn ang="0">
                  <a:pos x="921" y="177"/>
                </a:cxn>
                <a:cxn ang="0">
                  <a:pos x="812" y="213"/>
                </a:cxn>
                <a:cxn ang="0">
                  <a:pos x="774" y="96"/>
                </a:cxn>
                <a:cxn ang="0">
                  <a:pos x="755" y="0"/>
                </a:cxn>
              </a:cxnLst>
              <a:rect l="0" t="0" r="r" b="b"/>
              <a:pathLst>
                <a:path w="2135" h="2241">
                  <a:moveTo>
                    <a:pt x="725" y="3"/>
                  </a:moveTo>
                  <a:lnTo>
                    <a:pt x="725" y="15"/>
                  </a:lnTo>
                  <a:lnTo>
                    <a:pt x="713" y="28"/>
                  </a:lnTo>
                  <a:lnTo>
                    <a:pt x="706" y="35"/>
                  </a:lnTo>
                  <a:lnTo>
                    <a:pt x="702" y="37"/>
                  </a:lnTo>
                  <a:lnTo>
                    <a:pt x="686" y="38"/>
                  </a:lnTo>
                  <a:lnTo>
                    <a:pt x="680" y="42"/>
                  </a:lnTo>
                  <a:lnTo>
                    <a:pt x="672" y="46"/>
                  </a:lnTo>
                  <a:lnTo>
                    <a:pt x="666" y="54"/>
                  </a:lnTo>
                  <a:lnTo>
                    <a:pt x="661" y="57"/>
                  </a:lnTo>
                  <a:lnTo>
                    <a:pt x="632" y="59"/>
                  </a:lnTo>
                  <a:lnTo>
                    <a:pt x="616" y="63"/>
                  </a:lnTo>
                  <a:lnTo>
                    <a:pt x="598" y="69"/>
                  </a:lnTo>
                  <a:lnTo>
                    <a:pt x="594" y="73"/>
                  </a:lnTo>
                  <a:lnTo>
                    <a:pt x="593" y="74"/>
                  </a:lnTo>
                  <a:lnTo>
                    <a:pt x="568" y="73"/>
                  </a:lnTo>
                  <a:lnTo>
                    <a:pt x="550" y="68"/>
                  </a:lnTo>
                  <a:lnTo>
                    <a:pt x="529" y="55"/>
                  </a:lnTo>
                  <a:lnTo>
                    <a:pt x="507" y="53"/>
                  </a:lnTo>
                  <a:lnTo>
                    <a:pt x="500" y="51"/>
                  </a:lnTo>
                  <a:lnTo>
                    <a:pt x="496" y="51"/>
                  </a:lnTo>
                  <a:lnTo>
                    <a:pt x="495" y="51"/>
                  </a:lnTo>
                  <a:lnTo>
                    <a:pt x="496" y="60"/>
                  </a:lnTo>
                  <a:lnTo>
                    <a:pt x="500" y="69"/>
                  </a:lnTo>
                  <a:lnTo>
                    <a:pt x="511" y="74"/>
                  </a:lnTo>
                  <a:lnTo>
                    <a:pt x="523" y="81"/>
                  </a:lnTo>
                  <a:lnTo>
                    <a:pt x="525" y="84"/>
                  </a:lnTo>
                  <a:lnTo>
                    <a:pt x="524" y="96"/>
                  </a:lnTo>
                  <a:lnTo>
                    <a:pt x="521" y="109"/>
                  </a:lnTo>
                  <a:lnTo>
                    <a:pt x="521" y="116"/>
                  </a:lnTo>
                  <a:lnTo>
                    <a:pt x="522" y="121"/>
                  </a:lnTo>
                  <a:lnTo>
                    <a:pt x="527" y="138"/>
                  </a:lnTo>
                  <a:lnTo>
                    <a:pt x="528" y="146"/>
                  </a:lnTo>
                  <a:lnTo>
                    <a:pt x="530" y="152"/>
                  </a:lnTo>
                  <a:lnTo>
                    <a:pt x="545" y="155"/>
                  </a:lnTo>
                  <a:lnTo>
                    <a:pt x="548" y="156"/>
                  </a:lnTo>
                  <a:lnTo>
                    <a:pt x="572" y="155"/>
                  </a:lnTo>
                  <a:lnTo>
                    <a:pt x="572" y="164"/>
                  </a:lnTo>
                  <a:lnTo>
                    <a:pt x="572" y="165"/>
                  </a:lnTo>
                  <a:lnTo>
                    <a:pt x="570" y="168"/>
                  </a:lnTo>
                  <a:lnTo>
                    <a:pt x="559" y="170"/>
                  </a:lnTo>
                  <a:lnTo>
                    <a:pt x="551" y="173"/>
                  </a:lnTo>
                  <a:lnTo>
                    <a:pt x="550" y="176"/>
                  </a:lnTo>
                  <a:lnTo>
                    <a:pt x="545" y="179"/>
                  </a:lnTo>
                  <a:lnTo>
                    <a:pt x="537" y="179"/>
                  </a:lnTo>
                  <a:lnTo>
                    <a:pt x="532" y="187"/>
                  </a:lnTo>
                  <a:lnTo>
                    <a:pt x="527" y="202"/>
                  </a:lnTo>
                  <a:lnTo>
                    <a:pt x="522" y="205"/>
                  </a:lnTo>
                  <a:lnTo>
                    <a:pt x="517" y="207"/>
                  </a:lnTo>
                  <a:lnTo>
                    <a:pt x="512" y="207"/>
                  </a:lnTo>
                  <a:lnTo>
                    <a:pt x="506" y="210"/>
                  </a:lnTo>
                  <a:lnTo>
                    <a:pt x="503" y="211"/>
                  </a:lnTo>
                  <a:lnTo>
                    <a:pt x="501" y="216"/>
                  </a:lnTo>
                  <a:lnTo>
                    <a:pt x="492" y="216"/>
                  </a:lnTo>
                  <a:lnTo>
                    <a:pt x="480" y="221"/>
                  </a:lnTo>
                  <a:lnTo>
                    <a:pt x="478" y="221"/>
                  </a:lnTo>
                  <a:lnTo>
                    <a:pt x="470" y="225"/>
                  </a:lnTo>
                  <a:lnTo>
                    <a:pt x="462" y="229"/>
                  </a:lnTo>
                  <a:lnTo>
                    <a:pt x="457" y="232"/>
                  </a:lnTo>
                  <a:lnTo>
                    <a:pt x="449" y="240"/>
                  </a:lnTo>
                  <a:lnTo>
                    <a:pt x="447" y="241"/>
                  </a:lnTo>
                  <a:lnTo>
                    <a:pt x="428" y="245"/>
                  </a:lnTo>
                  <a:lnTo>
                    <a:pt x="411" y="245"/>
                  </a:lnTo>
                  <a:lnTo>
                    <a:pt x="409" y="243"/>
                  </a:lnTo>
                  <a:lnTo>
                    <a:pt x="408" y="243"/>
                  </a:lnTo>
                  <a:lnTo>
                    <a:pt x="394" y="235"/>
                  </a:lnTo>
                  <a:lnTo>
                    <a:pt x="390" y="231"/>
                  </a:lnTo>
                  <a:lnTo>
                    <a:pt x="387" y="226"/>
                  </a:lnTo>
                  <a:lnTo>
                    <a:pt x="384" y="221"/>
                  </a:lnTo>
                  <a:lnTo>
                    <a:pt x="379" y="214"/>
                  </a:lnTo>
                  <a:lnTo>
                    <a:pt x="379" y="216"/>
                  </a:lnTo>
                  <a:lnTo>
                    <a:pt x="368" y="221"/>
                  </a:lnTo>
                  <a:lnTo>
                    <a:pt x="362" y="192"/>
                  </a:lnTo>
                  <a:lnTo>
                    <a:pt x="354" y="181"/>
                  </a:lnTo>
                  <a:lnTo>
                    <a:pt x="349" y="176"/>
                  </a:lnTo>
                  <a:lnTo>
                    <a:pt x="338" y="176"/>
                  </a:lnTo>
                  <a:lnTo>
                    <a:pt x="319" y="186"/>
                  </a:lnTo>
                  <a:lnTo>
                    <a:pt x="317" y="186"/>
                  </a:lnTo>
                  <a:lnTo>
                    <a:pt x="313" y="179"/>
                  </a:lnTo>
                  <a:lnTo>
                    <a:pt x="309" y="177"/>
                  </a:lnTo>
                  <a:lnTo>
                    <a:pt x="307" y="177"/>
                  </a:lnTo>
                  <a:lnTo>
                    <a:pt x="303" y="182"/>
                  </a:lnTo>
                  <a:lnTo>
                    <a:pt x="302" y="188"/>
                  </a:lnTo>
                  <a:lnTo>
                    <a:pt x="298" y="192"/>
                  </a:lnTo>
                  <a:lnTo>
                    <a:pt x="218" y="192"/>
                  </a:lnTo>
                  <a:lnTo>
                    <a:pt x="217" y="191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5"/>
                  </a:lnTo>
                  <a:lnTo>
                    <a:pt x="221" y="226"/>
                  </a:lnTo>
                  <a:lnTo>
                    <a:pt x="225" y="231"/>
                  </a:lnTo>
                  <a:lnTo>
                    <a:pt x="232" y="231"/>
                  </a:lnTo>
                  <a:lnTo>
                    <a:pt x="234" y="229"/>
                  </a:lnTo>
                  <a:lnTo>
                    <a:pt x="244" y="227"/>
                  </a:lnTo>
                  <a:lnTo>
                    <a:pt x="249" y="235"/>
                  </a:lnTo>
                  <a:lnTo>
                    <a:pt x="250" y="242"/>
                  </a:lnTo>
                  <a:lnTo>
                    <a:pt x="254" y="252"/>
                  </a:lnTo>
                  <a:lnTo>
                    <a:pt x="254" y="253"/>
                  </a:lnTo>
                  <a:lnTo>
                    <a:pt x="249" y="254"/>
                  </a:lnTo>
                  <a:lnTo>
                    <a:pt x="248" y="252"/>
                  </a:lnTo>
                  <a:lnTo>
                    <a:pt x="244" y="251"/>
                  </a:lnTo>
                  <a:lnTo>
                    <a:pt x="234" y="249"/>
                  </a:lnTo>
                  <a:lnTo>
                    <a:pt x="227" y="252"/>
                  </a:lnTo>
                  <a:lnTo>
                    <a:pt x="210" y="254"/>
                  </a:lnTo>
                  <a:lnTo>
                    <a:pt x="205" y="257"/>
                  </a:lnTo>
                  <a:lnTo>
                    <a:pt x="205" y="295"/>
                  </a:lnTo>
                  <a:lnTo>
                    <a:pt x="210" y="300"/>
                  </a:lnTo>
                  <a:lnTo>
                    <a:pt x="222" y="310"/>
                  </a:lnTo>
                  <a:lnTo>
                    <a:pt x="228" y="316"/>
                  </a:lnTo>
                  <a:lnTo>
                    <a:pt x="233" y="326"/>
                  </a:lnTo>
                  <a:lnTo>
                    <a:pt x="240" y="354"/>
                  </a:lnTo>
                  <a:lnTo>
                    <a:pt x="239" y="360"/>
                  </a:lnTo>
                  <a:lnTo>
                    <a:pt x="238" y="370"/>
                  </a:lnTo>
                  <a:lnTo>
                    <a:pt x="228" y="433"/>
                  </a:lnTo>
                  <a:lnTo>
                    <a:pt x="227" y="434"/>
                  </a:lnTo>
                  <a:lnTo>
                    <a:pt x="223" y="452"/>
                  </a:lnTo>
                  <a:lnTo>
                    <a:pt x="220" y="460"/>
                  </a:lnTo>
                  <a:lnTo>
                    <a:pt x="218" y="472"/>
                  </a:lnTo>
                  <a:lnTo>
                    <a:pt x="217" y="475"/>
                  </a:lnTo>
                  <a:lnTo>
                    <a:pt x="216" y="483"/>
                  </a:lnTo>
                  <a:lnTo>
                    <a:pt x="213" y="498"/>
                  </a:lnTo>
                  <a:lnTo>
                    <a:pt x="211" y="504"/>
                  </a:lnTo>
                  <a:lnTo>
                    <a:pt x="210" y="511"/>
                  </a:lnTo>
                  <a:lnTo>
                    <a:pt x="209" y="514"/>
                  </a:lnTo>
                  <a:lnTo>
                    <a:pt x="202" y="517"/>
                  </a:lnTo>
                  <a:lnTo>
                    <a:pt x="182" y="516"/>
                  </a:lnTo>
                  <a:lnTo>
                    <a:pt x="169" y="521"/>
                  </a:lnTo>
                  <a:lnTo>
                    <a:pt x="118" y="536"/>
                  </a:lnTo>
                  <a:lnTo>
                    <a:pt x="99" y="543"/>
                  </a:lnTo>
                  <a:lnTo>
                    <a:pt x="83" y="554"/>
                  </a:lnTo>
                  <a:lnTo>
                    <a:pt x="72" y="563"/>
                  </a:lnTo>
                  <a:lnTo>
                    <a:pt x="59" y="579"/>
                  </a:lnTo>
                  <a:lnTo>
                    <a:pt x="50" y="591"/>
                  </a:lnTo>
                  <a:lnTo>
                    <a:pt x="41" y="607"/>
                  </a:lnTo>
                  <a:lnTo>
                    <a:pt x="39" y="613"/>
                  </a:lnTo>
                  <a:lnTo>
                    <a:pt x="39" y="643"/>
                  </a:lnTo>
                  <a:lnTo>
                    <a:pt x="30" y="644"/>
                  </a:lnTo>
                  <a:lnTo>
                    <a:pt x="21" y="646"/>
                  </a:lnTo>
                  <a:lnTo>
                    <a:pt x="17" y="651"/>
                  </a:lnTo>
                  <a:lnTo>
                    <a:pt x="13" y="668"/>
                  </a:lnTo>
                  <a:lnTo>
                    <a:pt x="1" y="690"/>
                  </a:lnTo>
                  <a:lnTo>
                    <a:pt x="0" y="694"/>
                  </a:lnTo>
                  <a:lnTo>
                    <a:pt x="0" y="698"/>
                  </a:lnTo>
                  <a:lnTo>
                    <a:pt x="11" y="721"/>
                  </a:lnTo>
                  <a:lnTo>
                    <a:pt x="13" y="733"/>
                  </a:lnTo>
                  <a:lnTo>
                    <a:pt x="14" y="737"/>
                  </a:lnTo>
                  <a:lnTo>
                    <a:pt x="23" y="748"/>
                  </a:lnTo>
                  <a:lnTo>
                    <a:pt x="27" y="756"/>
                  </a:lnTo>
                  <a:lnTo>
                    <a:pt x="39" y="769"/>
                  </a:lnTo>
                  <a:lnTo>
                    <a:pt x="49" y="775"/>
                  </a:lnTo>
                  <a:lnTo>
                    <a:pt x="50" y="784"/>
                  </a:lnTo>
                  <a:lnTo>
                    <a:pt x="44" y="794"/>
                  </a:lnTo>
                  <a:lnTo>
                    <a:pt x="45" y="797"/>
                  </a:lnTo>
                  <a:lnTo>
                    <a:pt x="57" y="801"/>
                  </a:lnTo>
                  <a:lnTo>
                    <a:pt x="77" y="802"/>
                  </a:lnTo>
                  <a:lnTo>
                    <a:pt x="82" y="806"/>
                  </a:lnTo>
                  <a:lnTo>
                    <a:pt x="86" y="811"/>
                  </a:lnTo>
                  <a:lnTo>
                    <a:pt x="88" y="822"/>
                  </a:lnTo>
                  <a:lnTo>
                    <a:pt x="91" y="826"/>
                  </a:lnTo>
                  <a:lnTo>
                    <a:pt x="104" y="829"/>
                  </a:lnTo>
                  <a:lnTo>
                    <a:pt x="119" y="830"/>
                  </a:lnTo>
                  <a:lnTo>
                    <a:pt x="127" y="829"/>
                  </a:lnTo>
                  <a:lnTo>
                    <a:pt x="145" y="819"/>
                  </a:lnTo>
                  <a:lnTo>
                    <a:pt x="167" y="803"/>
                  </a:lnTo>
                  <a:lnTo>
                    <a:pt x="177" y="794"/>
                  </a:lnTo>
                  <a:lnTo>
                    <a:pt x="180" y="792"/>
                  </a:lnTo>
                  <a:lnTo>
                    <a:pt x="180" y="795"/>
                  </a:lnTo>
                  <a:lnTo>
                    <a:pt x="180" y="849"/>
                  </a:lnTo>
                  <a:lnTo>
                    <a:pt x="180" y="853"/>
                  </a:lnTo>
                  <a:lnTo>
                    <a:pt x="180" y="882"/>
                  </a:lnTo>
                  <a:lnTo>
                    <a:pt x="183" y="886"/>
                  </a:lnTo>
                  <a:lnTo>
                    <a:pt x="189" y="889"/>
                  </a:lnTo>
                  <a:lnTo>
                    <a:pt x="194" y="889"/>
                  </a:lnTo>
                  <a:lnTo>
                    <a:pt x="201" y="887"/>
                  </a:lnTo>
                  <a:lnTo>
                    <a:pt x="201" y="887"/>
                  </a:lnTo>
                  <a:lnTo>
                    <a:pt x="209" y="883"/>
                  </a:lnTo>
                  <a:lnTo>
                    <a:pt x="226" y="882"/>
                  </a:lnTo>
                  <a:lnTo>
                    <a:pt x="228" y="880"/>
                  </a:lnTo>
                  <a:lnTo>
                    <a:pt x="236" y="880"/>
                  </a:lnTo>
                  <a:lnTo>
                    <a:pt x="254" y="886"/>
                  </a:lnTo>
                  <a:lnTo>
                    <a:pt x="295" y="887"/>
                  </a:lnTo>
                  <a:lnTo>
                    <a:pt x="303" y="883"/>
                  </a:lnTo>
                  <a:lnTo>
                    <a:pt x="308" y="880"/>
                  </a:lnTo>
                  <a:lnTo>
                    <a:pt x="334" y="871"/>
                  </a:lnTo>
                  <a:lnTo>
                    <a:pt x="341" y="867"/>
                  </a:lnTo>
                  <a:lnTo>
                    <a:pt x="366" y="845"/>
                  </a:lnTo>
                  <a:lnTo>
                    <a:pt x="383" y="826"/>
                  </a:lnTo>
                  <a:lnTo>
                    <a:pt x="389" y="819"/>
                  </a:lnTo>
                  <a:lnTo>
                    <a:pt x="405" y="816"/>
                  </a:lnTo>
                  <a:lnTo>
                    <a:pt x="411" y="816"/>
                  </a:lnTo>
                  <a:lnTo>
                    <a:pt x="438" y="812"/>
                  </a:lnTo>
                  <a:lnTo>
                    <a:pt x="457" y="813"/>
                  </a:lnTo>
                  <a:lnTo>
                    <a:pt x="460" y="816"/>
                  </a:lnTo>
                  <a:lnTo>
                    <a:pt x="465" y="823"/>
                  </a:lnTo>
                  <a:lnTo>
                    <a:pt x="468" y="840"/>
                  </a:lnTo>
                  <a:lnTo>
                    <a:pt x="468" y="872"/>
                  </a:lnTo>
                  <a:lnTo>
                    <a:pt x="467" y="882"/>
                  </a:lnTo>
                  <a:lnTo>
                    <a:pt x="462" y="889"/>
                  </a:lnTo>
                  <a:lnTo>
                    <a:pt x="460" y="893"/>
                  </a:lnTo>
                  <a:lnTo>
                    <a:pt x="459" y="900"/>
                  </a:lnTo>
                  <a:lnTo>
                    <a:pt x="465" y="924"/>
                  </a:lnTo>
                  <a:lnTo>
                    <a:pt x="474" y="937"/>
                  </a:lnTo>
                  <a:lnTo>
                    <a:pt x="481" y="943"/>
                  </a:lnTo>
                  <a:lnTo>
                    <a:pt x="508" y="963"/>
                  </a:lnTo>
                  <a:lnTo>
                    <a:pt x="521" y="967"/>
                  </a:lnTo>
                  <a:lnTo>
                    <a:pt x="538" y="969"/>
                  </a:lnTo>
                  <a:lnTo>
                    <a:pt x="557" y="969"/>
                  </a:lnTo>
                  <a:lnTo>
                    <a:pt x="573" y="973"/>
                  </a:lnTo>
                  <a:lnTo>
                    <a:pt x="580" y="979"/>
                  </a:lnTo>
                  <a:lnTo>
                    <a:pt x="582" y="983"/>
                  </a:lnTo>
                  <a:lnTo>
                    <a:pt x="589" y="991"/>
                  </a:lnTo>
                  <a:lnTo>
                    <a:pt x="597" y="995"/>
                  </a:lnTo>
                  <a:lnTo>
                    <a:pt x="635" y="1005"/>
                  </a:lnTo>
                  <a:lnTo>
                    <a:pt x="651" y="1020"/>
                  </a:lnTo>
                  <a:lnTo>
                    <a:pt x="656" y="1023"/>
                  </a:lnTo>
                  <a:lnTo>
                    <a:pt x="666" y="1023"/>
                  </a:lnTo>
                  <a:lnTo>
                    <a:pt x="675" y="1021"/>
                  </a:lnTo>
                  <a:lnTo>
                    <a:pt x="680" y="1021"/>
                  </a:lnTo>
                  <a:lnTo>
                    <a:pt x="693" y="1023"/>
                  </a:lnTo>
                  <a:lnTo>
                    <a:pt x="712" y="1034"/>
                  </a:lnTo>
                  <a:lnTo>
                    <a:pt x="720" y="1039"/>
                  </a:lnTo>
                  <a:lnTo>
                    <a:pt x="726" y="1050"/>
                  </a:lnTo>
                  <a:lnTo>
                    <a:pt x="731" y="1065"/>
                  </a:lnTo>
                  <a:lnTo>
                    <a:pt x="732" y="1080"/>
                  </a:lnTo>
                  <a:lnTo>
                    <a:pt x="736" y="1088"/>
                  </a:lnTo>
                  <a:lnTo>
                    <a:pt x="739" y="1093"/>
                  </a:lnTo>
                  <a:lnTo>
                    <a:pt x="739" y="1102"/>
                  </a:lnTo>
                  <a:lnTo>
                    <a:pt x="737" y="1119"/>
                  </a:lnTo>
                  <a:lnTo>
                    <a:pt x="729" y="1120"/>
                  </a:lnTo>
                  <a:lnTo>
                    <a:pt x="729" y="1124"/>
                  </a:lnTo>
                  <a:lnTo>
                    <a:pt x="729" y="1129"/>
                  </a:lnTo>
                  <a:lnTo>
                    <a:pt x="736" y="1145"/>
                  </a:lnTo>
                  <a:lnTo>
                    <a:pt x="743" y="1168"/>
                  </a:lnTo>
                  <a:lnTo>
                    <a:pt x="749" y="1181"/>
                  </a:lnTo>
                  <a:lnTo>
                    <a:pt x="764" y="1181"/>
                  </a:lnTo>
                  <a:lnTo>
                    <a:pt x="775" y="1182"/>
                  </a:lnTo>
                  <a:lnTo>
                    <a:pt x="788" y="1182"/>
                  </a:lnTo>
                  <a:lnTo>
                    <a:pt x="793" y="1184"/>
                  </a:lnTo>
                  <a:lnTo>
                    <a:pt x="836" y="1184"/>
                  </a:lnTo>
                  <a:lnTo>
                    <a:pt x="841" y="1185"/>
                  </a:lnTo>
                  <a:lnTo>
                    <a:pt x="844" y="1188"/>
                  </a:lnTo>
                  <a:lnTo>
                    <a:pt x="846" y="1193"/>
                  </a:lnTo>
                  <a:lnTo>
                    <a:pt x="844" y="1203"/>
                  </a:lnTo>
                  <a:lnTo>
                    <a:pt x="841" y="1211"/>
                  </a:lnTo>
                  <a:lnTo>
                    <a:pt x="841" y="1217"/>
                  </a:lnTo>
                  <a:lnTo>
                    <a:pt x="846" y="1237"/>
                  </a:lnTo>
                  <a:lnTo>
                    <a:pt x="863" y="1243"/>
                  </a:lnTo>
                  <a:lnTo>
                    <a:pt x="866" y="1246"/>
                  </a:lnTo>
                  <a:lnTo>
                    <a:pt x="871" y="1260"/>
                  </a:lnTo>
                  <a:lnTo>
                    <a:pt x="881" y="1279"/>
                  </a:lnTo>
                  <a:lnTo>
                    <a:pt x="883" y="1289"/>
                  </a:lnTo>
                  <a:lnTo>
                    <a:pt x="883" y="1312"/>
                  </a:lnTo>
                  <a:lnTo>
                    <a:pt x="882" y="1341"/>
                  </a:lnTo>
                  <a:lnTo>
                    <a:pt x="881" y="1345"/>
                  </a:lnTo>
                  <a:lnTo>
                    <a:pt x="876" y="1356"/>
                  </a:lnTo>
                  <a:lnTo>
                    <a:pt x="871" y="1367"/>
                  </a:lnTo>
                  <a:lnTo>
                    <a:pt x="869" y="1373"/>
                  </a:lnTo>
                  <a:lnTo>
                    <a:pt x="869" y="1381"/>
                  </a:lnTo>
                  <a:lnTo>
                    <a:pt x="871" y="1386"/>
                  </a:lnTo>
                  <a:lnTo>
                    <a:pt x="872" y="1398"/>
                  </a:lnTo>
                  <a:lnTo>
                    <a:pt x="871" y="1399"/>
                  </a:lnTo>
                  <a:lnTo>
                    <a:pt x="863" y="1402"/>
                  </a:lnTo>
                  <a:lnTo>
                    <a:pt x="862" y="1403"/>
                  </a:lnTo>
                  <a:lnTo>
                    <a:pt x="861" y="1408"/>
                  </a:lnTo>
                  <a:lnTo>
                    <a:pt x="861" y="1410"/>
                  </a:lnTo>
                  <a:lnTo>
                    <a:pt x="868" y="1424"/>
                  </a:lnTo>
                  <a:lnTo>
                    <a:pt x="869" y="1426"/>
                  </a:lnTo>
                  <a:lnTo>
                    <a:pt x="871" y="1474"/>
                  </a:lnTo>
                  <a:lnTo>
                    <a:pt x="869" y="1507"/>
                  </a:lnTo>
                  <a:lnTo>
                    <a:pt x="873" y="1516"/>
                  </a:lnTo>
                  <a:lnTo>
                    <a:pt x="879" y="1518"/>
                  </a:lnTo>
                  <a:lnTo>
                    <a:pt x="894" y="1522"/>
                  </a:lnTo>
                  <a:lnTo>
                    <a:pt x="901" y="1526"/>
                  </a:lnTo>
                  <a:lnTo>
                    <a:pt x="919" y="1528"/>
                  </a:lnTo>
                  <a:lnTo>
                    <a:pt x="931" y="1528"/>
                  </a:lnTo>
                  <a:lnTo>
                    <a:pt x="943" y="1527"/>
                  </a:lnTo>
                  <a:lnTo>
                    <a:pt x="948" y="1524"/>
                  </a:lnTo>
                  <a:lnTo>
                    <a:pt x="957" y="1521"/>
                  </a:lnTo>
                  <a:lnTo>
                    <a:pt x="963" y="1526"/>
                  </a:lnTo>
                  <a:lnTo>
                    <a:pt x="986" y="1533"/>
                  </a:lnTo>
                  <a:lnTo>
                    <a:pt x="992" y="1542"/>
                  </a:lnTo>
                  <a:lnTo>
                    <a:pt x="994" y="1548"/>
                  </a:lnTo>
                  <a:lnTo>
                    <a:pt x="996" y="1571"/>
                  </a:lnTo>
                  <a:lnTo>
                    <a:pt x="1000" y="1583"/>
                  </a:lnTo>
                  <a:lnTo>
                    <a:pt x="998" y="1608"/>
                  </a:lnTo>
                  <a:lnTo>
                    <a:pt x="1000" y="1613"/>
                  </a:lnTo>
                  <a:lnTo>
                    <a:pt x="1006" y="1620"/>
                  </a:lnTo>
                  <a:lnTo>
                    <a:pt x="1013" y="1625"/>
                  </a:lnTo>
                  <a:lnTo>
                    <a:pt x="1019" y="1628"/>
                  </a:lnTo>
                  <a:lnTo>
                    <a:pt x="1029" y="1628"/>
                  </a:lnTo>
                  <a:lnTo>
                    <a:pt x="1035" y="1625"/>
                  </a:lnTo>
                  <a:lnTo>
                    <a:pt x="1048" y="1625"/>
                  </a:lnTo>
                  <a:lnTo>
                    <a:pt x="1057" y="1623"/>
                  </a:lnTo>
                  <a:lnTo>
                    <a:pt x="1062" y="1628"/>
                  </a:lnTo>
                  <a:lnTo>
                    <a:pt x="1067" y="1636"/>
                  </a:lnTo>
                  <a:lnTo>
                    <a:pt x="1067" y="1661"/>
                  </a:lnTo>
                  <a:lnTo>
                    <a:pt x="1066" y="1664"/>
                  </a:lnTo>
                  <a:lnTo>
                    <a:pt x="1062" y="1680"/>
                  </a:lnTo>
                  <a:lnTo>
                    <a:pt x="1059" y="1706"/>
                  </a:lnTo>
                  <a:lnTo>
                    <a:pt x="1057" y="1726"/>
                  </a:lnTo>
                  <a:lnTo>
                    <a:pt x="1066" y="1726"/>
                  </a:lnTo>
                  <a:lnTo>
                    <a:pt x="1070" y="1725"/>
                  </a:lnTo>
                  <a:lnTo>
                    <a:pt x="1084" y="1725"/>
                  </a:lnTo>
                  <a:lnTo>
                    <a:pt x="1091" y="1732"/>
                  </a:lnTo>
                  <a:lnTo>
                    <a:pt x="1103" y="1771"/>
                  </a:lnTo>
                  <a:lnTo>
                    <a:pt x="1103" y="1803"/>
                  </a:lnTo>
                  <a:lnTo>
                    <a:pt x="1102" y="1814"/>
                  </a:lnTo>
                  <a:lnTo>
                    <a:pt x="1099" y="1818"/>
                  </a:lnTo>
                  <a:lnTo>
                    <a:pt x="1097" y="1822"/>
                  </a:lnTo>
                  <a:lnTo>
                    <a:pt x="1073" y="1838"/>
                  </a:lnTo>
                  <a:lnTo>
                    <a:pt x="1066" y="1840"/>
                  </a:lnTo>
                  <a:lnTo>
                    <a:pt x="1054" y="1841"/>
                  </a:lnTo>
                  <a:lnTo>
                    <a:pt x="1046" y="1845"/>
                  </a:lnTo>
                  <a:lnTo>
                    <a:pt x="1037" y="1857"/>
                  </a:lnTo>
                  <a:lnTo>
                    <a:pt x="1028" y="1867"/>
                  </a:lnTo>
                  <a:lnTo>
                    <a:pt x="984" y="1905"/>
                  </a:lnTo>
                  <a:lnTo>
                    <a:pt x="982" y="1909"/>
                  </a:lnTo>
                  <a:lnTo>
                    <a:pt x="978" y="1916"/>
                  </a:lnTo>
                  <a:lnTo>
                    <a:pt x="958" y="1941"/>
                  </a:lnTo>
                  <a:lnTo>
                    <a:pt x="955" y="1947"/>
                  </a:lnTo>
                  <a:lnTo>
                    <a:pt x="937" y="1968"/>
                  </a:lnTo>
                  <a:lnTo>
                    <a:pt x="922" y="1980"/>
                  </a:lnTo>
                  <a:lnTo>
                    <a:pt x="915" y="1989"/>
                  </a:lnTo>
                  <a:lnTo>
                    <a:pt x="906" y="1995"/>
                  </a:lnTo>
                  <a:lnTo>
                    <a:pt x="904" y="2000"/>
                  </a:lnTo>
                  <a:lnTo>
                    <a:pt x="895" y="2010"/>
                  </a:lnTo>
                  <a:lnTo>
                    <a:pt x="885" y="2015"/>
                  </a:lnTo>
                  <a:lnTo>
                    <a:pt x="904" y="2017"/>
                  </a:lnTo>
                  <a:lnTo>
                    <a:pt x="911" y="2013"/>
                  </a:lnTo>
                  <a:lnTo>
                    <a:pt x="915" y="2007"/>
                  </a:lnTo>
                  <a:lnTo>
                    <a:pt x="920" y="2005"/>
                  </a:lnTo>
                  <a:lnTo>
                    <a:pt x="925" y="2005"/>
                  </a:lnTo>
                  <a:lnTo>
                    <a:pt x="931" y="2007"/>
                  </a:lnTo>
                  <a:lnTo>
                    <a:pt x="943" y="2017"/>
                  </a:lnTo>
                  <a:lnTo>
                    <a:pt x="948" y="2022"/>
                  </a:lnTo>
                  <a:lnTo>
                    <a:pt x="959" y="2032"/>
                  </a:lnTo>
                  <a:lnTo>
                    <a:pt x="968" y="2040"/>
                  </a:lnTo>
                  <a:lnTo>
                    <a:pt x="973" y="2055"/>
                  </a:lnTo>
                  <a:lnTo>
                    <a:pt x="974" y="2064"/>
                  </a:lnTo>
                  <a:lnTo>
                    <a:pt x="982" y="2065"/>
                  </a:lnTo>
                  <a:lnTo>
                    <a:pt x="986" y="2064"/>
                  </a:lnTo>
                  <a:lnTo>
                    <a:pt x="1000" y="2053"/>
                  </a:lnTo>
                  <a:lnTo>
                    <a:pt x="1005" y="2056"/>
                  </a:lnTo>
                  <a:lnTo>
                    <a:pt x="1006" y="2060"/>
                  </a:lnTo>
                  <a:lnTo>
                    <a:pt x="1011" y="2070"/>
                  </a:lnTo>
                  <a:lnTo>
                    <a:pt x="1018" y="2078"/>
                  </a:lnTo>
                  <a:lnTo>
                    <a:pt x="1021" y="2081"/>
                  </a:lnTo>
                  <a:lnTo>
                    <a:pt x="1025" y="2082"/>
                  </a:lnTo>
                  <a:lnTo>
                    <a:pt x="1033" y="2082"/>
                  </a:lnTo>
                  <a:lnTo>
                    <a:pt x="1040" y="2091"/>
                  </a:lnTo>
                  <a:lnTo>
                    <a:pt x="1052" y="2092"/>
                  </a:lnTo>
                  <a:lnTo>
                    <a:pt x="1055" y="2096"/>
                  </a:lnTo>
                  <a:lnTo>
                    <a:pt x="1062" y="2107"/>
                  </a:lnTo>
                  <a:lnTo>
                    <a:pt x="1068" y="2112"/>
                  </a:lnTo>
                  <a:lnTo>
                    <a:pt x="1077" y="2117"/>
                  </a:lnTo>
                  <a:lnTo>
                    <a:pt x="1082" y="2118"/>
                  </a:lnTo>
                  <a:lnTo>
                    <a:pt x="1097" y="2125"/>
                  </a:lnTo>
                  <a:lnTo>
                    <a:pt x="1100" y="2131"/>
                  </a:lnTo>
                  <a:lnTo>
                    <a:pt x="1104" y="2150"/>
                  </a:lnTo>
                  <a:lnTo>
                    <a:pt x="1107" y="2153"/>
                  </a:lnTo>
                  <a:lnTo>
                    <a:pt x="1127" y="2168"/>
                  </a:lnTo>
                  <a:lnTo>
                    <a:pt x="1132" y="2177"/>
                  </a:lnTo>
                  <a:lnTo>
                    <a:pt x="1131" y="2179"/>
                  </a:lnTo>
                  <a:lnTo>
                    <a:pt x="1126" y="2180"/>
                  </a:lnTo>
                  <a:lnTo>
                    <a:pt x="1124" y="2188"/>
                  </a:lnTo>
                  <a:lnTo>
                    <a:pt x="1121" y="2189"/>
                  </a:lnTo>
                  <a:lnTo>
                    <a:pt x="1116" y="2196"/>
                  </a:lnTo>
                  <a:lnTo>
                    <a:pt x="1114" y="2204"/>
                  </a:lnTo>
                  <a:lnTo>
                    <a:pt x="1114" y="2220"/>
                  </a:lnTo>
                  <a:lnTo>
                    <a:pt x="1111" y="2234"/>
                  </a:lnTo>
                  <a:lnTo>
                    <a:pt x="1113" y="2236"/>
                  </a:lnTo>
                  <a:lnTo>
                    <a:pt x="1116" y="2241"/>
                  </a:lnTo>
                  <a:lnTo>
                    <a:pt x="1116" y="2237"/>
                  </a:lnTo>
                  <a:lnTo>
                    <a:pt x="1121" y="2232"/>
                  </a:lnTo>
                  <a:lnTo>
                    <a:pt x="1130" y="2227"/>
                  </a:lnTo>
                  <a:lnTo>
                    <a:pt x="1145" y="2215"/>
                  </a:lnTo>
                  <a:lnTo>
                    <a:pt x="1156" y="2196"/>
                  </a:lnTo>
                  <a:lnTo>
                    <a:pt x="1167" y="2184"/>
                  </a:lnTo>
                  <a:lnTo>
                    <a:pt x="1173" y="2156"/>
                  </a:lnTo>
                  <a:lnTo>
                    <a:pt x="1178" y="2148"/>
                  </a:lnTo>
                  <a:lnTo>
                    <a:pt x="1193" y="2132"/>
                  </a:lnTo>
                  <a:lnTo>
                    <a:pt x="1199" y="2129"/>
                  </a:lnTo>
                  <a:lnTo>
                    <a:pt x="1221" y="2112"/>
                  </a:lnTo>
                  <a:lnTo>
                    <a:pt x="1229" y="2108"/>
                  </a:lnTo>
                  <a:lnTo>
                    <a:pt x="1238" y="2102"/>
                  </a:lnTo>
                  <a:lnTo>
                    <a:pt x="1244" y="2096"/>
                  </a:lnTo>
                  <a:lnTo>
                    <a:pt x="1247" y="2088"/>
                  </a:lnTo>
                  <a:lnTo>
                    <a:pt x="1253" y="2078"/>
                  </a:lnTo>
                  <a:lnTo>
                    <a:pt x="1267" y="2059"/>
                  </a:lnTo>
                  <a:lnTo>
                    <a:pt x="1275" y="2045"/>
                  </a:lnTo>
                  <a:lnTo>
                    <a:pt x="1286" y="2032"/>
                  </a:lnTo>
                  <a:lnTo>
                    <a:pt x="1291" y="2010"/>
                  </a:lnTo>
                  <a:lnTo>
                    <a:pt x="1303" y="1981"/>
                  </a:lnTo>
                  <a:lnTo>
                    <a:pt x="1309" y="1973"/>
                  </a:lnTo>
                  <a:lnTo>
                    <a:pt x="1314" y="1963"/>
                  </a:lnTo>
                  <a:lnTo>
                    <a:pt x="1318" y="1956"/>
                  </a:lnTo>
                  <a:lnTo>
                    <a:pt x="1324" y="1951"/>
                  </a:lnTo>
                  <a:lnTo>
                    <a:pt x="1339" y="1930"/>
                  </a:lnTo>
                  <a:lnTo>
                    <a:pt x="1346" y="1922"/>
                  </a:lnTo>
                  <a:lnTo>
                    <a:pt x="1352" y="1919"/>
                  </a:lnTo>
                  <a:lnTo>
                    <a:pt x="1363" y="1915"/>
                  </a:lnTo>
                  <a:lnTo>
                    <a:pt x="1368" y="1902"/>
                  </a:lnTo>
                  <a:lnTo>
                    <a:pt x="1377" y="1895"/>
                  </a:lnTo>
                  <a:lnTo>
                    <a:pt x="1380" y="1873"/>
                  </a:lnTo>
                  <a:lnTo>
                    <a:pt x="1382" y="1834"/>
                  </a:lnTo>
                  <a:lnTo>
                    <a:pt x="1384" y="1829"/>
                  </a:lnTo>
                  <a:lnTo>
                    <a:pt x="1390" y="1829"/>
                  </a:lnTo>
                  <a:lnTo>
                    <a:pt x="1392" y="1825"/>
                  </a:lnTo>
                  <a:lnTo>
                    <a:pt x="1389" y="1820"/>
                  </a:lnTo>
                  <a:lnTo>
                    <a:pt x="1382" y="1813"/>
                  </a:lnTo>
                  <a:lnTo>
                    <a:pt x="1380" y="1809"/>
                  </a:lnTo>
                  <a:lnTo>
                    <a:pt x="1380" y="1795"/>
                  </a:lnTo>
                  <a:lnTo>
                    <a:pt x="1378" y="1792"/>
                  </a:lnTo>
                  <a:lnTo>
                    <a:pt x="1378" y="1777"/>
                  </a:lnTo>
                  <a:lnTo>
                    <a:pt x="1376" y="1769"/>
                  </a:lnTo>
                  <a:lnTo>
                    <a:pt x="1376" y="1762"/>
                  </a:lnTo>
                  <a:lnTo>
                    <a:pt x="1378" y="1758"/>
                  </a:lnTo>
                  <a:lnTo>
                    <a:pt x="1380" y="1752"/>
                  </a:lnTo>
                  <a:lnTo>
                    <a:pt x="1380" y="1742"/>
                  </a:lnTo>
                  <a:lnTo>
                    <a:pt x="1390" y="1726"/>
                  </a:lnTo>
                  <a:lnTo>
                    <a:pt x="1395" y="1719"/>
                  </a:lnTo>
                  <a:lnTo>
                    <a:pt x="1409" y="1706"/>
                  </a:lnTo>
                  <a:lnTo>
                    <a:pt x="1428" y="1684"/>
                  </a:lnTo>
                  <a:lnTo>
                    <a:pt x="1431" y="1684"/>
                  </a:lnTo>
                  <a:lnTo>
                    <a:pt x="1436" y="1680"/>
                  </a:lnTo>
                  <a:lnTo>
                    <a:pt x="1446" y="1672"/>
                  </a:lnTo>
                  <a:lnTo>
                    <a:pt x="1459" y="1662"/>
                  </a:lnTo>
                  <a:lnTo>
                    <a:pt x="1464" y="1656"/>
                  </a:lnTo>
                  <a:lnTo>
                    <a:pt x="1474" y="1650"/>
                  </a:lnTo>
                  <a:lnTo>
                    <a:pt x="1487" y="1636"/>
                  </a:lnTo>
                  <a:lnTo>
                    <a:pt x="1501" y="1628"/>
                  </a:lnTo>
                  <a:lnTo>
                    <a:pt x="1511" y="1628"/>
                  </a:lnTo>
                  <a:lnTo>
                    <a:pt x="1516" y="1625"/>
                  </a:lnTo>
                  <a:lnTo>
                    <a:pt x="1522" y="1618"/>
                  </a:lnTo>
                  <a:lnTo>
                    <a:pt x="1533" y="1614"/>
                  </a:lnTo>
                  <a:lnTo>
                    <a:pt x="1550" y="1614"/>
                  </a:lnTo>
                  <a:lnTo>
                    <a:pt x="1561" y="1606"/>
                  </a:lnTo>
                  <a:lnTo>
                    <a:pt x="1565" y="1604"/>
                  </a:lnTo>
                  <a:lnTo>
                    <a:pt x="1573" y="1593"/>
                  </a:lnTo>
                  <a:lnTo>
                    <a:pt x="1578" y="1591"/>
                  </a:lnTo>
                  <a:lnTo>
                    <a:pt x="1591" y="1588"/>
                  </a:lnTo>
                  <a:lnTo>
                    <a:pt x="1598" y="1588"/>
                  </a:lnTo>
                  <a:lnTo>
                    <a:pt x="1600" y="1585"/>
                  </a:lnTo>
                  <a:lnTo>
                    <a:pt x="1600" y="1581"/>
                  </a:lnTo>
                  <a:lnTo>
                    <a:pt x="1597" y="1579"/>
                  </a:lnTo>
                  <a:lnTo>
                    <a:pt x="1597" y="1576"/>
                  </a:lnTo>
                  <a:lnTo>
                    <a:pt x="1605" y="1569"/>
                  </a:lnTo>
                  <a:lnTo>
                    <a:pt x="1608" y="1569"/>
                  </a:lnTo>
                  <a:lnTo>
                    <a:pt x="1608" y="1567"/>
                  </a:lnTo>
                  <a:lnTo>
                    <a:pt x="1609" y="1571"/>
                  </a:lnTo>
                  <a:lnTo>
                    <a:pt x="1615" y="1572"/>
                  </a:lnTo>
                  <a:lnTo>
                    <a:pt x="1638" y="1566"/>
                  </a:lnTo>
                  <a:lnTo>
                    <a:pt x="1643" y="1566"/>
                  </a:lnTo>
                  <a:lnTo>
                    <a:pt x="1647" y="1569"/>
                  </a:lnTo>
                  <a:lnTo>
                    <a:pt x="1657" y="1570"/>
                  </a:lnTo>
                  <a:lnTo>
                    <a:pt x="1673" y="1564"/>
                  </a:lnTo>
                  <a:lnTo>
                    <a:pt x="1680" y="1564"/>
                  </a:lnTo>
                  <a:lnTo>
                    <a:pt x="1686" y="1566"/>
                  </a:lnTo>
                  <a:lnTo>
                    <a:pt x="1697" y="1567"/>
                  </a:lnTo>
                  <a:lnTo>
                    <a:pt x="1708" y="1567"/>
                  </a:lnTo>
                  <a:lnTo>
                    <a:pt x="1732" y="1564"/>
                  </a:lnTo>
                  <a:lnTo>
                    <a:pt x="1736" y="1563"/>
                  </a:lnTo>
                  <a:lnTo>
                    <a:pt x="1740" y="1554"/>
                  </a:lnTo>
                  <a:lnTo>
                    <a:pt x="1743" y="1542"/>
                  </a:lnTo>
                  <a:lnTo>
                    <a:pt x="1751" y="1533"/>
                  </a:lnTo>
                  <a:lnTo>
                    <a:pt x="1759" y="1529"/>
                  </a:lnTo>
                  <a:lnTo>
                    <a:pt x="1778" y="1521"/>
                  </a:lnTo>
                  <a:lnTo>
                    <a:pt x="1787" y="1512"/>
                  </a:lnTo>
                  <a:lnTo>
                    <a:pt x="1791" y="1505"/>
                  </a:lnTo>
                  <a:lnTo>
                    <a:pt x="1792" y="1497"/>
                  </a:lnTo>
                  <a:lnTo>
                    <a:pt x="1793" y="1483"/>
                  </a:lnTo>
                  <a:lnTo>
                    <a:pt x="1796" y="1469"/>
                  </a:lnTo>
                  <a:lnTo>
                    <a:pt x="1808" y="1452"/>
                  </a:lnTo>
                  <a:lnTo>
                    <a:pt x="1825" y="1431"/>
                  </a:lnTo>
                  <a:lnTo>
                    <a:pt x="1834" y="1416"/>
                  </a:lnTo>
                  <a:lnTo>
                    <a:pt x="1845" y="1388"/>
                  </a:lnTo>
                  <a:lnTo>
                    <a:pt x="1858" y="1373"/>
                  </a:lnTo>
                  <a:lnTo>
                    <a:pt x="1864" y="1365"/>
                  </a:lnTo>
                  <a:lnTo>
                    <a:pt x="1867" y="1335"/>
                  </a:lnTo>
                  <a:lnTo>
                    <a:pt x="1867" y="1318"/>
                  </a:lnTo>
                  <a:lnTo>
                    <a:pt x="1868" y="1305"/>
                  </a:lnTo>
                  <a:lnTo>
                    <a:pt x="1872" y="1291"/>
                  </a:lnTo>
                  <a:lnTo>
                    <a:pt x="1878" y="1282"/>
                  </a:lnTo>
                  <a:lnTo>
                    <a:pt x="1890" y="1268"/>
                  </a:lnTo>
                  <a:lnTo>
                    <a:pt x="1894" y="1260"/>
                  </a:lnTo>
                  <a:lnTo>
                    <a:pt x="1894" y="1244"/>
                  </a:lnTo>
                  <a:lnTo>
                    <a:pt x="1898" y="1206"/>
                  </a:lnTo>
                  <a:lnTo>
                    <a:pt x="1900" y="1199"/>
                  </a:lnTo>
                  <a:lnTo>
                    <a:pt x="1904" y="1173"/>
                  </a:lnTo>
                  <a:lnTo>
                    <a:pt x="1907" y="1156"/>
                  </a:lnTo>
                  <a:lnTo>
                    <a:pt x="1906" y="1144"/>
                  </a:lnTo>
                  <a:lnTo>
                    <a:pt x="1904" y="1134"/>
                  </a:lnTo>
                  <a:lnTo>
                    <a:pt x="1904" y="1111"/>
                  </a:lnTo>
                  <a:lnTo>
                    <a:pt x="1901" y="1102"/>
                  </a:lnTo>
                  <a:lnTo>
                    <a:pt x="1901" y="1080"/>
                  </a:lnTo>
                  <a:lnTo>
                    <a:pt x="1904" y="1052"/>
                  </a:lnTo>
                  <a:lnTo>
                    <a:pt x="1907" y="1034"/>
                  </a:lnTo>
                  <a:lnTo>
                    <a:pt x="1907" y="1022"/>
                  </a:lnTo>
                  <a:lnTo>
                    <a:pt x="1910" y="1009"/>
                  </a:lnTo>
                  <a:lnTo>
                    <a:pt x="1911" y="1006"/>
                  </a:lnTo>
                  <a:lnTo>
                    <a:pt x="1922" y="995"/>
                  </a:lnTo>
                  <a:lnTo>
                    <a:pt x="1926" y="995"/>
                  </a:lnTo>
                  <a:lnTo>
                    <a:pt x="1935" y="998"/>
                  </a:lnTo>
                  <a:lnTo>
                    <a:pt x="1937" y="998"/>
                  </a:lnTo>
                  <a:lnTo>
                    <a:pt x="1952" y="984"/>
                  </a:lnTo>
                  <a:lnTo>
                    <a:pt x="1963" y="969"/>
                  </a:lnTo>
                  <a:lnTo>
                    <a:pt x="1975" y="947"/>
                  </a:lnTo>
                  <a:lnTo>
                    <a:pt x="1981" y="929"/>
                  </a:lnTo>
                  <a:lnTo>
                    <a:pt x="1989" y="914"/>
                  </a:lnTo>
                  <a:lnTo>
                    <a:pt x="1997" y="902"/>
                  </a:lnTo>
                  <a:lnTo>
                    <a:pt x="2013" y="889"/>
                  </a:lnTo>
                  <a:lnTo>
                    <a:pt x="2018" y="881"/>
                  </a:lnTo>
                  <a:lnTo>
                    <a:pt x="2028" y="871"/>
                  </a:lnTo>
                  <a:lnTo>
                    <a:pt x="2049" y="860"/>
                  </a:lnTo>
                  <a:lnTo>
                    <a:pt x="2055" y="853"/>
                  </a:lnTo>
                  <a:lnTo>
                    <a:pt x="2063" y="840"/>
                  </a:lnTo>
                  <a:lnTo>
                    <a:pt x="2076" y="824"/>
                  </a:lnTo>
                  <a:lnTo>
                    <a:pt x="2094" y="805"/>
                  </a:lnTo>
                  <a:lnTo>
                    <a:pt x="2111" y="779"/>
                  </a:lnTo>
                  <a:lnTo>
                    <a:pt x="2115" y="776"/>
                  </a:lnTo>
                  <a:lnTo>
                    <a:pt x="2120" y="767"/>
                  </a:lnTo>
                  <a:lnTo>
                    <a:pt x="2120" y="767"/>
                  </a:lnTo>
                  <a:lnTo>
                    <a:pt x="2130" y="724"/>
                  </a:lnTo>
                  <a:lnTo>
                    <a:pt x="2132" y="709"/>
                  </a:lnTo>
                  <a:lnTo>
                    <a:pt x="2135" y="673"/>
                  </a:lnTo>
                  <a:lnTo>
                    <a:pt x="2135" y="650"/>
                  </a:lnTo>
                  <a:lnTo>
                    <a:pt x="2126" y="629"/>
                  </a:lnTo>
                  <a:lnTo>
                    <a:pt x="2120" y="597"/>
                  </a:lnTo>
                  <a:lnTo>
                    <a:pt x="2111" y="582"/>
                  </a:lnTo>
                  <a:lnTo>
                    <a:pt x="2102" y="570"/>
                  </a:lnTo>
                  <a:lnTo>
                    <a:pt x="2093" y="565"/>
                  </a:lnTo>
                  <a:lnTo>
                    <a:pt x="2046" y="565"/>
                  </a:lnTo>
                  <a:lnTo>
                    <a:pt x="2040" y="565"/>
                  </a:lnTo>
                  <a:lnTo>
                    <a:pt x="2034" y="564"/>
                  </a:lnTo>
                  <a:lnTo>
                    <a:pt x="2030" y="560"/>
                  </a:lnTo>
                  <a:lnTo>
                    <a:pt x="2022" y="558"/>
                  </a:lnTo>
                  <a:lnTo>
                    <a:pt x="2014" y="558"/>
                  </a:lnTo>
                  <a:lnTo>
                    <a:pt x="2009" y="550"/>
                  </a:lnTo>
                  <a:lnTo>
                    <a:pt x="2000" y="542"/>
                  </a:lnTo>
                  <a:lnTo>
                    <a:pt x="1993" y="538"/>
                  </a:lnTo>
                  <a:lnTo>
                    <a:pt x="1985" y="534"/>
                  </a:lnTo>
                  <a:lnTo>
                    <a:pt x="1971" y="526"/>
                  </a:lnTo>
                  <a:lnTo>
                    <a:pt x="1942" y="496"/>
                  </a:lnTo>
                  <a:lnTo>
                    <a:pt x="1930" y="485"/>
                  </a:lnTo>
                  <a:lnTo>
                    <a:pt x="1915" y="474"/>
                  </a:lnTo>
                  <a:lnTo>
                    <a:pt x="1896" y="463"/>
                  </a:lnTo>
                  <a:lnTo>
                    <a:pt x="1883" y="455"/>
                  </a:lnTo>
                  <a:lnTo>
                    <a:pt x="1872" y="448"/>
                  </a:lnTo>
                  <a:lnTo>
                    <a:pt x="1860" y="445"/>
                  </a:lnTo>
                  <a:lnTo>
                    <a:pt x="1808" y="444"/>
                  </a:lnTo>
                  <a:lnTo>
                    <a:pt x="1799" y="445"/>
                  </a:lnTo>
                  <a:lnTo>
                    <a:pt x="1790" y="445"/>
                  </a:lnTo>
                  <a:lnTo>
                    <a:pt x="1760" y="444"/>
                  </a:lnTo>
                  <a:lnTo>
                    <a:pt x="1751" y="442"/>
                  </a:lnTo>
                  <a:lnTo>
                    <a:pt x="1731" y="437"/>
                  </a:lnTo>
                  <a:lnTo>
                    <a:pt x="1678" y="420"/>
                  </a:lnTo>
                  <a:lnTo>
                    <a:pt x="1668" y="420"/>
                  </a:lnTo>
                  <a:lnTo>
                    <a:pt x="1665" y="420"/>
                  </a:lnTo>
                  <a:lnTo>
                    <a:pt x="1659" y="413"/>
                  </a:lnTo>
                  <a:lnTo>
                    <a:pt x="1652" y="417"/>
                  </a:lnTo>
                  <a:lnTo>
                    <a:pt x="1645" y="423"/>
                  </a:lnTo>
                  <a:lnTo>
                    <a:pt x="1636" y="426"/>
                  </a:lnTo>
                  <a:lnTo>
                    <a:pt x="1620" y="433"/>
                  </a:lnTo>
                  <a:lnTo>
                    <a:pt x="1611" y="434"/>
                  </a:lnTo>
                  <a:lnTo>
                    <a:pt x="1610" y="428"/>
                  </a:lnTo>
                  <a:lnTo>
                    <a:pt x="1613" y="421"/>
                  </a:lnTo>
                  <a:lnTo>
                    <a:pt x="1619" y="415"/>
                  </a:lnTo>
                  <a:lnTo>
                    <a:pt x="1619" y="410"/>
                  </a:lnTo>
                  <a:lnTo>
                    <a:pt x="1616" y="405"/>
                  </a:lnTo>
                  <a:lnTo>
                    <a:pt x="1611" y="403"/>
                  </a:lnTo>
                  <a:lnTo>
                    <a:pt x="1609" y="403"/>
                  </a:lnTo>
                  <a:lnTo>
                    <a:pt x="1605" y="404"/>
                  </a:lnTo>
                  <a:lnTo>
                    <a:pt x="1602" y="404"/>
                  </a:lnTo>
                  <a:lnTo>
                    <a:pt x="1600" y="403"/>
                  </a:lnTo>
                  <a:lnTo>
                    <a:pt x="1600" y="399"/>
                  </a:lnTo>
                  <a:lnTo>
                    <a:pt x="1604" y="397"/>
                  </a:lnTo>
                  <a:lnTo>
                    <a:pt x="1605" y="387"/>
                  </a:lnTo>
                  <a:lnTo>
                    <a:pt x="1598" y="375"/>
                  </a:lnTo>
                  <a:lnTo>
                    <a:pt x="1587" y="366"/>
                  </a:lnTo>
                  <a:lnTo>
                    <a:pt x="1582" y="367"/>
                  </a:lnTo>
                  <a:lnTo>
                    <a:pt x="1576" y="370"/>
                  </a:lnTo>
                  <a:lnTo>
                    <a:pt x="1570" y="375"/>
                  </a:lnTo>
                  <a:lnTo>
                    <a:pt x="1564" y="378"/>
                  </a:lnTo>
                  <a:lnTo>
                    <a:pt x="1564" y="369"/>
                  </a:lnTo>
                  <a:lnTo>
                    <a:pt x="1561" y="364"/>
                  </a:lnTo>
                  <a:lnTo>
                    <a:pt x="1555" y="355"/>
                  </a:lnTo>
                  <a:lnTo>
                    <a:pt x="1543" y="353"/>
                  </a:lnTo>
                  <a:lnTo>
                    <a:pt x="1533" y="347"/>
                  </a:lnTo>
                  <a:lnTo>
                    <a:pt x="1522" y="345"/>
                  </a:lnTo>
                  <a:lnTo>
                    <a:pt x="1517" y="340"/>
                  </a:lnTo>
                  <a:lnTo>
                    <a:pt x="1502" y="340"/>
                  </a:lnTo>
                  <a:lnTo>
                    <a:pt x="1497" y="339"/>
                  </a:lnTo>
                  <a:lnTo>
                    <a:pt x="1465" y="322"/>
                  </a:lnTo>
                  <a:lnTo>
                    <a:pt x="1454" y="318"/>
                  </a:lnTo>
                  <a:lnTo>
                    <a:pt x="1425" y="320"/>
                  </a:lnTo>
                  <a:lnTo>
                    <a:pt x="1416" y="324"/>
                  </a:lnTo>
                  <a:lnTo>
                    <a:pt x="1409" y="339"/>
                  </a:lnTo>
                  <a:lnTo>
                    <a:pt x="1403" y="342"/>
                  </a:lnTo>
                  <a:lnTo>
                    <a:pt x="1399" y="350"/>
                  </a:lnTo>
                  <a:lnTo>
                    <a:pt x="1396" y="359"/>
                  </a:lnTo>
                  <a:lnTo>
                    <a:pt x="1392" y="366"/>
                  </a:lnTo>
                  <a:lnTo>
                    <a:pt x="1383" y="366"/>
                  </a:lnTo>
                  <a:lnTo>
                    <a:pt x="1374" y="370"/>
                  </a:lnTo>
                  <a:lnTo>
                    <a:pt x="1371" y="371"/>
                  </a:lnTo>
                  <a:lnTo>
                    <a:pt x="1365" y="376"/>
                  </a:lnTo>
                  <a:lnTo>
                    <a:pt x="1358" y="396"/>
                  </a:lnTo>
                  <a:lnTo>
                    <a:pt x="1355" y="403"/>
                  </a:lnTo>
                  <a:lnTo>
                    <a:pt x="1352" y="404"/>
                  </a:lnTo>
                  <a:lnTo>
                    <a:pt x="1351" y="408"/>
                  </a:lnTo>
                  <a:lnTo>
                    <a:pt x="1349" y="418"/>
                  </a:lnTo>
                  <a:lnTo>
                    <a:pt x="1344" y="419"/>
                  </a:lnTo>
                  <a:lnTo>
                    <a:pt x="1344" y="419"/>
                  </a:lnTo>
                  <a:lnTo>
                    <a:pt x="1341" y="412"/>
                  </a:lnTo>
                  <a:lnTo>
                    <a:pt x="1341" y="401"/>
                  </a:lnTo>
                  <a:lnTo>
                    <a:pt x="1345" y="386"/>
                  </a:lnTo>
                  <a:lnTo>
                    <a:pt x="1342" y="386"/>
                  </a:lnTo>
                  <a:lnTo>
                    <a:pt x="1334" y="386"/>
                  </a:lnTo>
                  <a:lnTo>
                    <a:pt x="1326" y="388"/>
                  </a:lnTo>
                  <a:lnTo>
                    <a:pt x="1319" y="387"/>
                  </a:lnTo>
                  <a:lnTo>
                    <a:pt x="1296" y="388"/>
                  </a:lnTo>
                  <a:lnTo>
                    <a:pt x="1287" y="387"/>
                  </a:lnTo>
                  <a:lnTo>
                    <a:pt x="1286" y="388"/>
                  </a:lnTo>
                  <a:lnTo>
                    <a:pt x="1280" y="388"/>
                  </a:lnTo>
                  <a:lnTo>
                    <a:pt x="1277" y="387"/>
                  </a:lnTo>
                  <a:lnTo>
                    <a:pt x="1271" y="387"/>
                  </a:lnTo>
                  <a:lnTo>
                    <a:pt x="1256" y="392"/>
                  </a:lnTo>
                  <a:lnTo>
                    <a:pt x="1250" y="392"/>
                  </a:lnTo>
                  <a:lnTo>
                    <a:pt x="1238" y="387"/>
                  </a:lnTo>
                  <a:lnTo>
                    <a:pt x="1234" y="387"/>
                  </a:lnTo>
                  <a:lnTo>
                    <a:pt x="1232" y="388"/>
                  </a:lnTo>
                  <a:lnTo>
                    <a:pt x="1229" y="397"/>
                  </a:lnTo>
                  <a:lnTo>
                    <a:pt x="1228" y="399"/>
                  </a:lnTo>
                  <a:lnTo>
                    <a:pt x="1226" y="397"/>
                  </a:lnTo>
                  <a:lnTo>
                    <a:pt x="1224" y="390"/>
                  </a:lnTo>
                  <a:lnTo>
                    <a:pt x="1226" y="387"/>
                  </a:lnTo>
                  <a:lnTo>
                    <a:pt x="1232" y="381"/>
                  </a:lnTo>
                  <a:lnTo>
                    <a:pt x="1238" y="381"/>
                  </a:lnTo>
                  <a:lnTo>
                    <a:pt x="1247" y="385"/>
                  </a:lnTo>
                  <a:lnTo>
                    <a:pt x="1259" y="386"/>
                  </a:lnTo>
                  <a:lnTo>
                    <a:pt x="1269" y="382"/>
                  </a:lnTo>
                  <a:lnTo>
                    <a:pt x="1271" y="380"/>
                  </a:lnTo>
                  <a:lnTo>
                    <a:pt x="1272" y="377"/>
                  </a:lnTo>
                  <a:lnTo>
                    <a:pt x="1272" y="355"/>
                  </a:lnTo>
                  <a:lnTo>
                    <a:pt x="1271" y="353"/>
                  </a:lnTo>
                  <a:lnTo>
                    <a:pt x="1265" y="353"/>
                  </a:lnTo>
                  <a:lnTo>
                    <a:pt x="1264" y="349"/>
                  </a:lnTo>
                  <a:lnTo>
                    <a:pt x="1258" y="345"/>
                  </a:lnTo>
                  <a:lnTo>
                    <a:pt x="1256" y="344"/>
                  </a:lnTo>
                  <a:lnTo>
                    <a:pt x="1256" y="340"/>
                  </a:lnTo>
                  <a:lnTo>
                    <a:pt x="1261" y="339"/>
                  </a:lnTo>
                  <a:lnTo>
                    <a:pt x="1266" y="334"/>
                  </a:lnTo>
                  <a:lnTo>
                    <a:pt x="1267" y="329"/>
                  </a:lnTo>
                  <a:lnTo>
                    <a:pt x="1261" y="329"/>
                  </a:lnTo>
                  <a:lnTo>
                    <a:pt x="1258" y="332"/>
                  </a:lnTo>
                  <a:lnTo>
                    <a:pt x="1254" y="332"/>
                  </a:lnTo>
                  <a:lnTo>
                    <a:pt x="1249" y="340"/>
                  </a:lnTo>
                  <a:lnTo>
                    <a:pt x="1247" y="348"/>
                  </a:lnTo>
                  <a:lnTo>
                    <a:pt x="1236" y="348"/>
                  </a:lnTo>
                  <a:lnTo>
                    <a:pt x="1234" y="345"/>
                  </a:lnTo>
                  <a:lnTo>
                    <a:pt x="1234" y="343"/>
                  </a:lnTo>
                  <a:lnTo>
                    <a:pt x="1234" y="327"/>
                  </a:lnTo>
                  <a:lnTo>
                    <a:pt x="1231" y="317"/>
                  </a:lnTo>
                  <a:lnTo>
                    <a:pt x="1231" y="308"/>
                  </a:lnTo>
                  <a:lnTo>
                    <a:pt x="1232" y="306"/>
                  </a:lnTo>
                  <a:lnTo>
                    <a:pt x="1238" y="299"/>
                  </a:lnTo>
                  <a:lnTo>
                    <a:pt x="1243" y="292"/>
                  </a:lnTo>
                  <a:lnTo>
                    <a:pt x="1253" y="281"/>
                  </a:lnTo>
                  <a:lnTo>
                    <a:pt x="1266" y="267"/>
                  </a:lnTo>
                  <a:lnTo>
                    <a:pt x="1283" y="254"/>
                  </a:lnTo>
                  <a:lnTo>
                    <a:pt x="1291" y="242"/>
                  </a:lnTo>
                  <a:lnTo>
                    <a:pt x="1297" y="238"/>
                  </a:lnTo>
                  <a:lnTo>
                    <a:pt x="1303" y="232"/>
                  </a:lnTo>
                  <a:lnTo>
                    <a:pt x="1306" y="222"/>
                  </a:lnTo>
                  <a:lnTo>
                    <a:pt x="1306" y="218"/>
                  </a:lnTo>
                  <a:lnTo>
                    <a:pt x="1312" y="199"/>
                  </a:lnTo>
                  <a:lnTo>
                    <a:pt x="1312" y="195"/>
                  </a:lnTo>
                  <a:lnTo>
                    <a:pt x="1308" y="192"/>
                  </a:lnTo>
                  <a:lnTo>
                    <a:pt x="1301" y="192"/>
                  </a:lnTo>
                  <a:lnTo>
                    <a:pt x="1285" y="187"/>
                  </a:lnTo>
                  <a:lnTo>
                    <a:pt x="1279" y="175"/>
                  </a:lnTo>
                  <a:lnTo>
                    <a:pt x="1272" y="152"/>
                  </a:lnTo>
                  <a:lnTo>
                    <a:pt x="1271" y="150"/>
                  </a:lnTo>
                  <a:lnTo>
                    <a:pt x="1269" y="138"/>
                  </a:lnTo>
                  <a:lnTo>
                    <a:pt x="1264" y="129"/>
                  </a:lnTo>
                  <a:lnTo>
                    <a:pt x="1260" y="116"/>
                  </a:lnTo>
                  <a:lnTo>
                    <a:pt x="1256" y="105"/>
                  </a:lnTo>
                  <a:lnTo>
                    <a:pt x="1253" y="91"/>
                  </a:lnTo>
                  <a:lnTo>
                    <a:pt x="1253" y="80"/>
                  </a:lnTo>
                  <a:lnTo>
                    <a:pt x="1247" y="69"/>
                  </a:lnTo>
                  <a:lnTo>
                    <a:pt x="1237" y="57"/>
                  </a:lnTo>
                  <a:lnTo>
                    <a:pt x="1232" y="53"/>
                  </a:lnTo>
                  <a:lnTo>
                    <a:pt x="1229" y="54"/>
                  </a:lnTo>
                  <a:lnTo>
                    <a:pt x="1227" y="62"/>
                  </a:lnTo>
                  <a:lnTo>
                    <a:pt x="1222" y="63"/>
                  </a:lnTo>
                  <a:lnTo>
                    <a:pt x="1209" y="76"/>
                  </a:lnTo>
                  <a:lnTo>
                    <a:pt x="1206" y="84"/>
                  </a:lnTo>
                  <a:lnTo>
                    <a:pt x="1193" y="102"/>
                  </a:lnTo>
                  <a:lnTo>
                    <a:pt x="1183" y="114"/>
                  </a:lnTo>
                  <a:lnTo>
                    <a:pt x="1179" y="121"/>
                  </a:lnTo>
                  <a:lnTo>
                    <a:pt x="1170" y="143"/>
                  </a:lnTo>
                  <a:lnTo>
                    <a:pt x="1143" y="167"/>
                  </a:lnTo>
                  <a:lnTo>
                    <a:pt x="1141" y="170"/>
                  </a:lnTo>
                  <a:lnTo>
                    <a:pt x="1136" y="172"/>
                  </a:lnTo>
                  <a:lnTo>
                    <a:pt x="1126" y="172"/>
                  </a:lnTo>
                  <a:lnTo>
                    <a:pt x="1119" y="168"/>
                  </a:lnTo>
                  <a:lnTo>
                    <a:pt x="1113" y="168"/>
                  </a:lnTo>
                  <a:lnTo>
                    <a:pt x="1109" y="170"/>
                  </a:lnTo>
                  <a:lnTo>
                    <a:pt x="1093" y="177"/>
                  </a:lnTo>
                  <a:lnTo>
                    <a:pt x="1087" y="177"/>
                  </a:lnTo>
                  <a:lnTo>
                    <a:pt x="1084" y="176"/>
                  </a:lnTo>
                  <a:lnTo>
                    <a:pt x="1075" y="170"/>
                  </a:lnTo>
                  <a:lnTo>
                    <a:pt x="1065" y="159"/>
                  </a:lnTo>
                  <a:lnTo>
                    <a:pt x="1059" y="157"/>
                  </a:lnTo>
                  <a:lnTo>
                    <a:pt x="1055" y="155"/>
                  </a:lnTo>
                  <a:lnTo>
                    <a:pt x="1034" y="149"/>
                  </a:lnTo>
                  <a:lnTo>
                    <a:pt x="1012" y="155"/>
                  </a:lnTo>
                  <a:lnTo>
                    <a:pt x="1008" y="155"/>
                  </a:lnTo>
                  <a:lnTo>
                    <a:pt x="998" y="152"/>
                  </a:lnTo>
                  <a:lnTo>
                    <a:pt x="991" y="152"/>
                  </a:lnTo>
                  <a:lnTo>
                    <a:pt x="985" y="155"/>
                  </a:lnTo>
                  <a:lnTo>
                    <a:pt x="986" y="179"/>
                  </a:lnTo>
                  <a:lnTo>
                    <a:pt x="982" y="183"/>
                  </a:lnTo>
                  <a:lnTo>
                    <a:pt x="965" y="183"/>
                  </a:lnTo>
                  <a:lnTo>
                    <a:pt x="953" y="178"/>
                  </a:lnTo>
                  <a:lnTo>
                    <a:pt x="942" y="179"/>
                  </a:lnTo>
                  <a:lnTo>
                    <a:pt x="928" y="181"/>
                  </a:lnTo>
                  <a:lnTo>
                    <a:pt x="922" y="178"/>
                  </a:lnTo>
                  <a:lnTo>
                    <a:pt x="921" y="177"/>
                  </a:lnTo>
                  <a:lnTo>
                    <a:pt x="917" y="176"/>
                  </a:lnTo>
                  <a:lnTo>
                    <a:pt x="912" y="176"/>
                  </a:lnTo>
                  <a:lnTo>
                    <a:pt x="901" y="182"/>
                  </a:lnTo>
                  <a:lnTo>
                    <a:pt x="893" y="192"/>
                  </a:lnTo>
                  <a:lnTo>
                    <a:pt x="879" y="192"/>
                  </a:lnTo>
                  <a:lnTo>
                    <a:pt x="871" y="195"/>
                  </a:lnTo>
                  <a:lnTo>
                    <a:pt x="866" y="200"/>
                  </a:lnTo>
                  <a:lnTo>
                    <a:pt x="855" y="200"/>
                  </a:lnTo>
                  <a:lnTo>
                    <a:pt x="846" y="203"/>
                  </a:lnTo>
                  <a:lnTo>
                    <a:pt x="840" y="213"/>
                  </a:lnTo>
                  <a:lnTo>
                    <a:pt x="835" y="215"/>
                  </a:lnTo>
                  <a:lnTo>
                    <a:pt x="822" y="215"/>
                  </a:lnTo>
                  <a:lnTo>
                    <a:pt x="812" y="213"/>
                  </a:lnTo>
                  <a:lnTo>
                    <a:pt x="796" y="203"/>
                  </a:lnTo>
                  <a:lnTo>
                    <a:pt x="790" y="198"/>
                  </a:lnTo>
                  <a:lnTo>
                    <a:pt x="786" y="192"/>
                  </a:lnTo>
                  <a:lnTo>
                    <a:pt x="783" y="191"/>
                  </a:lnTo>
                  <a:lnTo>
                    <a:pt x="779" y="186"/>
                  </a:lnTo>
                  <a:lnTo>
                    <a:pt x="777" y="183"/>
                  </a:lnTo>
                  <a:lnTo>
                    <a:pt x="779" y="170"/>
                  </a:lnTo>
                  <a:lnTo>
                    <a:pt x="777" y="161"/>
                  </a:lnTo>
                  <a:lnTo>
                    <a:pt x="766" y="151"/>
                  </a:lnTo>
                  <a:lnTo>
                    <a:pt x="765" y="148"/>
                  </a:lnTo>
                  <a:lnTo>
                    <a:pt x="765" y="117"/>
                  </a:lnTo>
                  <a:lnTo>
                    <a:pt x="771" y="103"/>
                  </a:lnTo>
                  <a:lnTo>
                    <a:pt x="774" y="96"/>
                  </a:lnTo>
                  <a:lnTo>
                    <a:pt x="774" y="86"/>
                  </a:lnTo>
                  <a:lnTo>
                    <a:pt x="783" y="73"/>
                  </a:lnTo>
                  <a:lnTo>
                    <a:pt x="785" y="70"/>
                  </a:lnTo>
                  <a:lnTo>
                    <a:pt x="783" y="63"/>
                  </a:lnTo>
                  <a:lnTo>
                    <a:pt x="779" y="57"/>
                  </a:lnTo>
                  <a:lnTo>
                    <a:pt x="779" y="42"/>
                  </a:lnTo>
                  <a:lnTo>
                    <a:pt x="767" y="38"/>
                  </a:lnTo>
                  <a:lnTo>
                    <a:pt x="765" y="37"/>
                  </a:lnTo>
                  <a:lnTo>
                    <a:pt x="756" y="36"/>
                  </a:lnTo>
                  <a:lnTo>
                    <a:pt x="760" y="22"/>
                  </a:lnTo>
                  <a:lnTo>
                    <a:pt x="760" y="15"/>
                  </a:lnTo>
                  <a:lnTo>
                    <a:pt x="760" y="9"/>
                  </a:lnTo>
                  <a:lnTo>
                    <a:pt x="755" y="0"/>
                  </a:lnTo>
                  <a:lnTo>
                    <a:pt x="747" y="0"/>
                  </a:lnTo>
                  <a:lnTo>
                    <a:pt x="734" y="4"/>
                  </a:lnTo>
                  <a:lnTo>
                    <a:pt x="725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50"/>
            <p:cNvSpPr>
              <a:spLocks noChangeAspect="1"/>
            </p:cNvSpPr>
            <p:nvPr/>
          </p:nvSpPr>
          <p:spPr bwMode="gray">
            <a:xfrm>
              <a:off x="1650" y="2350"/>
              <a:ext cx="132" cy="182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380" y="12"/>
                </a:cxn>
                <a:cxn ang="0">
                  <a:pos x="314" y="58"/>
                </a:cxn>
                <a:cxn ang="0">
                  <a:pos x="260" y="65"/>
                </a:cxn>
                <a:cxn ang="0">
                  <a:pos x="244" y="82"/>
                </a:cxn>
                <a:cxn ang="0">
                  <a:pos x="187" y="102"/>
                </a:cxn>
                <a:cxn ang="0">
                  <a:pos x="158" y="170"/>
                </a:cxn>
                <a:cxn ang="0">
                  <a:pos x="115" y="213"/>
                </a:cxn>
                <a:cxn ang="0">
                  <a:pos x="113" y="242"/>
                </a:cxn>
                <a:cxn ang="0">
                  <a:pos x="88" y="226"/>
                </a:cxn>
                <a:cxn ang="0">
                  <a:pos x="91" y="251"/>
                </a:cxn>
                <a:cxn ang="0">
                  <a:pos x="60" y="278"/>
                </a:cxn>
                <a:cxn ang="0">
                  <a:pos x="81" y="320"/>
                </a:cxn>
                <a:cxn ang="0">
                  <a:pos x="83" y="380"/>
                </a:cxn>
                <a:cxn ang="0">
                  <a:pos x="83" y="462"/>
                </a:cxn>
                <a:cxn ang="0">
                  <a:pos x="111" y="472"/>
                </a:cxn>
                <a:cxn ang="0">
                  <a:pos x="71" y="533"/>
                </a:cxn>
                <a:cxn ang="0">
                  <a:pos x="20" y="560"/>
                </a:cxn>
                <a:cxn ang="0">
                  <a:pos x="0" y="596"/>
                </a:cxn>
                <a:cxn ang="0">
                  <a:pos x="44" y="629"/>
                </a:cxn>
                <a:cxn ang="0">
                  <a:pos x="106" y="673"/>
                </a:cxn>
                <a:cxn ang="0">
                  <a:pos x="156" y="665"/>
                </a:cxn>
                <a:cxn ang="0">
                  <a:pos x="201" y="687"/>
                </a:cxn>
                <a:cxn ang="0">
                  <a:pos x="238" y="708"/>
                </a:cxn>
                <a:cxn ang="0">
                  <a:pos x="273" y="743"/>
                </a:cxn>
                <a:cxn ang="0">
                  <a:pos x="297" y="776"/>
                </a:cxn>
                <a:cxn ang="0">
                  <a:pos x="319" y="811"/>
                </a:cxn>
                <a:cxn ang="0">
                  <a:pos x="365" y="821"/>
                </a:cxn>
                <a:cxn ang="0">
                  <a:pos x="389" y="807"/>
                </a:cxn>
                <a:cxn ang="0">
                  <a:pos x="435" y="807"/>
                </a:cxn>
                <a:cxn ang="0">
                  <a:pos x="488" y="842"/>
                </a:cxn>
                <a:cxn ang="0">
                  <a:pos x="459" y="892"/>
                </a:cxn>
                <a:cxn ang="0">
                  <a:pos x="494" y="909"/>
                </a:cxn>
                <a:cxn ang="0">
                  <a:pos x="504" y="858"/>
                </a:cxn>
                <a:cxn ang="0">
                  <a:pos x="524" y="752"/>
                </a:cxn>
                <a:cxn ang="0">
                  <a:pos x="489" y="655"/>
                </a:cxn>
                <a:cxn ang="0">
                  <a:pos x="532" y="652"/>
                </a:cxn>
                <a:cxn ang="0">
                  <a:pos x="518" y="627"/>
                </a:cxn>
                <a:cxn ang="0">
                  <a:pos x="501" y="620"/>
                </a:cxn>
                <a:cxn ang="0">
                  <a:pos x="591" y="575"/>
                </a:cxn>
                <a:cxn ang="0">
                  <a:pos x="633" y="574"/>
                </a:cxn>
                <a:cxn ang="0">
                  <a:pos x="658" y="603"/>
                </a:cxn>
                <a:cxn ang="0">
                  <a:pos x="626" y="516"/>
                </a:cxn>
                <a:cxn ang="0">
                  <a:pos x="640" y="493"/>
                </a:cxn>
                <a:cxn ang="0">
                  <a:pos x="615" y="453"/>
                </a:cxn>
                <a:cxn ang="0">
                  <a:pos x="615" y="403"/>
                </a:cxn>
                <a:cxn ang="0">
                  <a:pos x="633" y="353"/>
                </a:cxn>
                <a:cxn ang="0">
                  <a:pos x="583" y="353"/>
                </a:cxn>
                <a:cxn ang="0">
                  <a:pos x="544" y="348"/>
                </a:cxn>
                <a:cxn ang="0">
                  <a:pos x="494" y="307"/>
                </a:cxn>
                <a:cxn ang="0">
                  <a:pos x="443" y="294"/>
                </a:cxn>
                <a:cxn ang="0">
                  <a:pos x="376" y="283"/>
                </a:cxn>
                <a:cxn ang="0">
                  <a:pos x="353" y="223"/>
                </a:cxn>
                <a:cxn ang="0">
                  <a:pos x="334" y="180"/>
                </a:cxn>
                <a:cxn ang="0">
                  <a:pos x="375" y="62"/>
                </a:cxn>
              </a:cxnLst>
              <a:rect l="0" t="0" r="r" b="b"/>
              <a:pathLst>
                <a:path w="663" h="909">
                  <a:moveTo>
                    <a:pt x="419" y="33"/>
                  </a:moveTo>
                  <a:lnTo>
                    <a:pt x="424" y="28"/>
                  </a:lnTo>
                  <a:lnTo>
                    <a:pt x="429" y="21"/>
                  </a:lnTo>
                  <a:lnTo>
                    <a:pt x="427" y="12"/>
                  </a:lnTo>
                  <a:lnTo>
                    <a:pt x="418" y="6"/>
                  </a:lnTo>
                  <a:lnTo>
                    <a:pt x="404" y="0"/>
                  </a:lnTo>
                  <a:lnTo>
                    <a:pt x="396" y="5"/>
                  </a:lnTo>
                  <a:lnTo>
                    <a:pt x="393" y="5"/>
                  </a:lnTo>
                  <a:lnTo>
                    <a:pt x="391" y="5"/>
                  </a:lnTo>
                  <a:lnTo>
                    <a:pt x="391" y="14"/>
                  </a:lnTo>
                  <a:lnTo>
                    <a:pt x="386" y="14"/>
                  </a:lnTo>
                  <a:lnTo>
                    <a:pt x="380" y="12"/>
                  </a:lnTo>
                  <a:lnTo>
                    <a:pt x="378" y="16"/>
                  </a:lnTo>
                  <a:lnTo>
                    <a:pt x="377" y="24"/>
                  </a:lnTo>
                  <a:lnTo>
                    <a:pt x="372" y="31"/>
                  </a:lnTo>
                  <a:lnTo>
                    <a:pt x="366" y="35"/>
                  </a:lnTo>
                  <a:lnTo>
                    <a:pt x="341" y="43"/>
                  </a:lnTo>
                  <a:lnTo>
                    <a:pt x="314" y="58"/>
                  </a:lnTo>
                  <a:lnTo>
                    <a:pt x="310" y="60"/>
                  </a:lnTo>
                  <a:lnTo>
                    <a:pt x="289" y="65"/>
                  </a:lnTo>
                  <a:lnTo>
                    <a:pt x="281" y="65"/>
                  </a:lnTo>
                  <a:lnTo>
                    <a:pt x="271" y="63"/>
                  </a:lnTo>
                  <a:lnTo>
                    <a:pt x="263" y="63"/>
                  </a:lnTo>
                  <a:lnTo>
                    <a:pt x="260" y="65"/>
                  </a:lnTo>
                  <a:lnTo>
                    <a:pt x="257" y="70"/>
                  </a:lnTo>
                  <a:lnTo>
                    <a:pt x="253" y="81"/>
                  </a:lnTo>
                  <a:lnTo>
                    <a:pt x="249" y="90"/>
                  </a:lnTo>
                  <a:lnTo>
                    <a:pt x="247" y="91"/>
                  </a:lnTo>
                  <a:lnTo>
                    <a:pt x="244" y="91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31" y="80"/>
                  </a:lnTo>
                  <a:lnTo>
                    <a:pt x="220" y="80"/>
                  </a:lnTo>
                  <a:lnTo>
                    <a:pt x="216" y="80"/>
                  </a:lnTo>
                  <a:lnTo>
                    <a:pt x="194" y="96"/>
                  </a:lnTo>
                  <a:lnTo>
                    <a:pt x="187" y="102"/>
                  </a:lnTo>
                  <a:lnTo>
                    <a:pt x="185" y="107"/>
                  </a:lnTo>
                  <a:lnTo>
                    <a:pt x="183" y="128"/>
                  </a:lnTo>
                  <a:lnTo>
                    <a:pt x="181" y="144"/>
                  </a:lnTo>
                  <a:lnTo>
                    <a:pt x="179" y="160"/>
                  </a:lnTo>
                  <a:lnTo>
                    <a:pt x="173" y="166"/>
                  </a:lnTo>
                  <a:lnTo>
                    <a:pt x="158" y="170"/>
                  </a:lnTo>
                  <a:lnTo>
                    <a:pt x="155" y="173"/>
                  </a:lnTo>
                  <a:lnTo>
                    <a:pt x="146" y="188"/>
                  </a:lnTo>
                  <a:lnTo>
                    <a:pt x="142" y="192"/>
                  </a:lnTo>
                  <a:lnTo>
                    <a:pt x="135" y="198"/>
                  </a:lnTo>
                  <a:lnTo>
                    <a:pt x="117" y="209"/>
                  </a:lnTo>
                  <a:lnTo>
                    <a:pt x="115" y="213"/>
                  </a:lnTo>
                  <a:lnTo>
                    <a:pt x="117" y="216"/>
                  </a:lnTo>
                  <a:lnTo>
                    <a:pt x="118" y="219"/>
                  </a:lnTo>
                  <a:lnTo>
                    <a:pt x="122" y="238"/>
                  </a:lnTo>
                  <a:lnTo>
                    <a:pt x="119" y="245"/>
                  </a:lnTo>
                  <a:lnTo>
                    <a:pt x="118" y="246"/>
                  </a:lnTo>
                  <a:lnTo>
                    <a:pt x="113" y="242"/>
                  </a:lnTo>
                  <a:lnTo>
                    <a:pt x="103" y="229"/>
                  </a:lnTo>
                  <a:lnTo>
                    <a:pt x="86" y="209"/>
                  </a:lnTo>
                  <a:lnTo>
                    <a:pt x="85" y="213"/>
                  </a:lnTo>
                  <a:lnTo>
                    <a:pt x="83" y="221"/>
                  </a:lnTo>
                  <a:lnTo>
                    <a:pt x="83" y="223"/>
                  </a:lnTo>
                  <a:lnTo>
                    <a:pt x="88" y="226"/>
                  </a:lnTo>
                  <a:lnTo>
                    <a:pt x="92" y="232"/>
                  </a:lnTo>
                  <a:lnTo>
                    <a:pt x="92" y="238"/>
                  </a:lnTo>
                  <a:lnTo>
                    <a:pt x="93" y="240"/>
                  </a:lnTo>
                  <a:lnTo>
                    <a:pt x="97" y="242"/>
                  </a:lnTo>
                  <a:lnTo>
                    <a:pt x="97" y="246"/>
                  </a:lnTo>
                  <a:lnTo>
                    <a:pt x="91" y="251"/>
                  </a:lnTo>
                  <a:lnTo>
                    <a:pt x="81" y="264"/>
                  </a:lnTo>
                  <a:lnTo>
                    <a:pt x="77" y="267"/>
                  </a:lnTo>
                  <a:lnTo>
                    <a:pt x="72" y="263"/>
                  </a:lnTo>
                  <a:lnTo>
                    <a:pt x="69" y="264"/>
                  </a:lnTo>
                  <a:lnTo>
                    <a:pt x="69" y="272"/>
                  </a:lnTo>
                  <a:lnTo>
                    <a:pt x="60" y="278"/>
                  </a:lnTo>
                  <a:lnTo>
                    <a:pt x="60" y="283"/>
                  </a:lnTo>
                  <a:lnTo>
                    <a:pt x="59" y="283"/>
                  </a:lnTo>
                  <a:lnTo>
                    <a:pt x="61" y="288"/>
                  </a:lnTo>
                  <a:lnTo>
                    <a:pt x="66" y="306"/>
                  </a:lnTo>
                  <a:lnTo>
                    <a:pt x="70" y="311"/>
                  </a:lnTo>
                  <a:lnTo>
                    <a:pt x="81" y="320"/>
                  </a:lnTo>
                  <a:lnTo>
                    <a:pt x="86" y="327"/>
                  </a:lnTo>
                  <a:lnTo>
                    <a:pt x="87" y="331"/>
                  </a:lnTo>
                  <a:lnTo>
                    <a:pt x="85" y="353"/>
                  </a:lnTo>
                  <a:lnTo>
                    <a:pt x="88" y="367"/>
                  </a:lnTo>
                  <a:lnTo>
                    <a:pt x="88" y="372"/>
                  </a:lnTo>
                  <a:lnTo>
                    <a:pt x="83" y="380"/>
                  </a:lnTo>
                  <a:lnTo>
                    <a:pt x="81" y="386"/>
                  </a:lnTo>
                  <a:lnTo>
                    <a:pt x="85" y="412"/>
                  </a:lnTo>
                  <a:lnTo>
                    <a:pt x="90" y="431"/>
                  </a:lnTo>
                  <a:lnTo>
                    <a:pt x="90" y="439"/>
                  </a:lnTo>
                  <a:lnTo>
                    <a:pt x="85" y="455"/>
                  </a:lnTo>
                  <a:lnTo>
                    <a:pt x="83" y="462"/>
                  </a:lnTo>
                  <a:lnTo>
                    <a:pt x="85" y="469"/>
                  </a:lnTo>
                  <a:lnTo>
                    <a:pt x="92" y="472"/>
                  </a:lnTo>
                  <a:lnTo>
                    <a:pt x="98" y="473"/>
                  </a:lnTo>
                  <a:lnTo>
                    <a:pt x="103" y="472"/>
                  </a:lnTo>
                  <a:lnTo>
                    <a:pt x="111" y="467"/>
                  </a:lnTo>
                  <a:lnTo>
                    <a:pt x="111" y="472"/>
                  </a:lnTo>
                  <a:lnTo>
                    <a:pt x="111" y="474"/>
                  </a:lnTo>
                  <a:lnTo>
                    <a:pt x="107" y="479"/>
                  </a:lnTo>
                  <a:lnTo>
                    <a:pt x="95" y="490"/>
                  </a:lnTo>
                  <a:lnTo>
                    <a:pt x="81" y="507"/>
                  </a:lnTo>
                  <a:lnTo>
                    <a:pt x="74" y="531"/>
                  </a:lnTo>
                  <a:lnTo>
                    <a:pt x="71" y="533"/>
                  </a:lnTo>
                  <a:lnTo>
                    <a:pt x="69" y="536"/>
                  </a:lnTo>
                  <a:lnTo>
                    <a:pt x="54" y="541"/>
                  </a:lnTo>
                  <a:lnTo>
                    <a:pt x="40" y="539"/>
                  </a:lnTo>
                  <a:lnTo>
                    <a:pt x="37" y="541"/>
                  </a:lnTo>
                  <a:lnTo>
                    <a:pt x="26" y="547"/>
                  </a:lnTo>
                  <a:lnTo>
                    <a:pt x="20" y="560"/>
                  </a:lnTo>
                  <a:lnTo>
                    <a:pt x="18" y="569"/>
                  </a:lnTo>
                  <a:lnTo>
                    <a:pt x="21" y="577"/>
                  </a:lnTo>
                  <a:lnTo>
                    <a:pt x="20" y="584"/>
                  </a:lnTo>
                  <a:lnTo>
                    <a:pt x="7" y="585"/>
                  </a:lnTo>
                  <a:lnTo>
                    <a:pt x="4" y="590"/>
                  </a:lnTo>
                  <a:lnTo>
                    <a:pt x="0" y="596"/>
                  </a:lnTo>
                  <a:lnTo>
                    <a:pt x="0" y="601"/>
                  </a:lnTo>
                  <a:lnTo>
                    <a:pt x="5" y="607"/>
                  </a:lnTo>
                  <a:lnTo>
                    <a:pt x="6" y="611"/>
                  </a:lnTo>
                  <a:lnTo>
                    <a:pt x="9" y="613"/>
                  </a:lnTo>
                  <a:lnTo>
                    <a:pt x="12" y="616"/>
                  </a:lnTo>
                  <a:lnTo>
                    <a:pt x="44" y="629"/>
                  </a:lnTo>
                  <a:lnTo>
                    <a:pt x="74" y="644"/>
                  </a:lnTo>
                  <a:lnTo>
                    <a:pt x="86" y="652"/>
                  </a:lnTo>
                  <a:lnTo>
                    <a:pt x="88" y="657"/>
                  </a:lnTo>
                  <a:lnTo>
                    <a:pt x="91" y="668"/>
                  </a:lnTo>
                  <a:lnTo>
                    <a:pt x="93" y="672"/>
                  </a:lnTo>
                  <a:lnTo>
                    <a:pt x="106" y="673"/>
                  </a:lnTo>
                  <a:lnTo>
                    <a:pt x="114" y="671"/>
                  </a:lnTo>
                  <a:lnTo>
                    <a:pt x="119" y="671"/>
                  </a:lnTo>
                  <a:lnTo>
                    <a:pt x="140" y="673"/>
                  </a:lnTo>
                  <a:lnTo>
                    <a:pt x="150" y="673"/>
                  </a:lnTo>
                  <a:lnTo>
                    <a:pt x="151" y="671"/>
                  </a:lnTo>
                  <a:lnTo>
                    <a:pt x="156" y="665"/>
                  </a:lnTo>
                  <a:lnTo>
                    <a:pt x="161" y="665"/>
                  </a:lnTo>
                  <a:lnTo>
                    <a:pt x="168" y="667"/>
                  </a:lnTo>
                  <a:lnTo>
                    <a:pt x="174" y="673"/>
                  </a:lnTo>
                  <a:lnTo>
                    <a:pt x="181" y="676"/>
                  </a:lnTo>
                  <a:lnTo>
                    <a:pt x="195" y="687"/>
                  </a:lnTo>
                  <a:lnTo>
                    <a:pt x="201" y="687"/>
                  </a:lnTo>
                  <a:lnTo>
                    <a:pt x="205" y="687"/>
                  </a:lnTo>
                  <a:lnTo>
                    <a:pt x="215" y="690"/>
                  </a:lnTo>
                  <a:lnTo>
                    <a:pt x="224" y="693"/>
                  </a:lnTo>
                  <a:lnTo>
                    <a:pt x="230" y="695"/>
                  </a:lnTo>
                  <a:lnTo>
                    <a:pt x="235" y="704"/>
                  </a:lnTo>
                  <a:lnTo>
                    <a:pt x="238" y="708"/>
                  </a:lnTo>
                  <a:lnTo>
                    <a:pt x="248" y="711"/>
                  </a:lnTo>
                  <a:lnTo>
                    <a:pt x="253" y="725"/>
                  </a:lnTo>
                  <a:lnTo>
                    <a:pt x="258" y="733"/>
                  </a:lnTo>
                  <a:lnTo>
                    <a:pt x="264" y="737"/>
                  </a:lnTo>
                  <a:lnTo>
                    <a:pt x="267" y="742"/>
                  </a:lnTo>
                  <a:lnTo>
                    <a:pt x="273" y="743"/>
                  </a:lnTo>
                  <a:lnTo>
                    <a:pt x="278" y="743"/>
                  </a:lnTo>
                  <a:lnTo>
                    <a:pt x="284" y="746"/>
                  </a:lnTo>
                  <a:lnTo>
                    <a:pt x="289" y="749"/>
                  </a:lnTo>
                  <a:lnTo>
                    <a:pt x="292" y="756"/>
                  </a:lnTo>
                  <a:lnTo>
                    <a:pt x="294" y="768"/>
                  </a:lnTo>
                  <a:lnTo>
                    <a:pt x="297" y="776"/>
                  </a:lnTo>
                  <a:lnTo>
                    <a:pt x="298" y="780"/>
                  </a:lnTo>
                  <a:lnTo>
                    <a:pt x="302" y="783"/>
                  </a:lnTo>
                  <a:lnTo>
                    <a:pt x="311" y="783"/>
                  </a:lnTo>
                  <a:lnTo>
                    <a:pt x="316" y="784"/>
                  </a:lnTo>
                  <a:lnTo>
                    <a:pt x="316" y="806"/>
                  </a:lnTo>
                  <a:lnTo>
                    <a:pt x="319" y="811"/>
                  </a:lnTo>
                  <a:lnTo>
                    <a:pt x="324" y="816"/>
                  </a:lnTo>
                  <a:lnTo>
                    <a:pt x="334" y="817"/>
                  </a:lnTo>
                  <a:lnTo>
                    <a:pt x="339" y="816"/>
                  </a:lnTo>
                  <a:lnTo>
                    <a:pt x="353" y="817"/>
                  </a:lnTo>
                  <a:lnTo>
                    <a:pt x="361" y="821"/>
                  </a:lnTo>
                  <a:lnTo>
                    <a:pt x="365" y="821"/>
                  </a:lnTo>
                  <a:lnTo>
                    <a:pt x="372" y="819"/>
                  </a:lnTo>
                  <a:lnTo>
                    <a:pt x="376" y="817"/>
                  </a:lnTo>
                  <a:lnTo>
                    <a:pt x="378" y="813"/>
                  </a:lnTo>
                  <a:lnTo>
                    <a:pt x="382" y="812"/>
                  </a:lnTo>
                  <a:lnTo>
                    <a:pt x="386" y="808"/>
                  </a:lnTo>
                  <a:lnTo>
                    <a:pt x="389" y="807"/>
                  </a:lnTo>
                  <a:lnTo>
                    <a:pt x="398" y="807"/>
                  </a:lnTo>
                  <a:lnTo>
                    <a:pt x="405" y="808"/>
                  </a:lnTo>
                  <a:lnTo>
                    <a:pt x="410" y="813"/>
                  </a:lnTo>
                  <a:lnTo>
                    <a:pt x="418" y="815"/>
                  </a:lnTo>
                  <a:lnTo>
                    <a:pt x="426" y="813"/>
                  </a:lnTo>
                  <a:lnTo>
                    <a:pt x="435" y="807"/>
                  </a:lnTo>
                  <a:lnTo>
                    <a:pt x="437" y="807"/>
                  </a:lnTo>
                  <a:lnTo>
                    <a:pt x="445" y="808"/>
                  </a:lnTo>
                  <a:lnTo>
                    <a:pt x="461" y="815"/>
                  </a:lnTo>
                  <a:lnTo>
                    <a:pt x="477" y="824"/>
                  </a:lnTo>
                  <a:lnTo>
                    <a:pt x="488" y="837"/>
                  </a:lnTo>
                  <a:lnTo>
                    <a:pt x="488" y="842"/>
                  </a:lnTo>
                  <a:lnTo>
                    <a:pt x="484" y="849"/>
                  </a:lnTo>
                  <a:lnTo>
                    <a:pt x="478" y="856"/>
                  </a:lnTo>
                  <a:lnTo>
                    <a:pt x="466" y="869"/>
                  </a:lnTo>
                  <a:lnTo>
                    <a:pt x="458" y="880"/>
                  </a:lnTo>
                  <a:lnTo>
                    <a:pt x="458" y="889"/>
                  </a:lnTo>
                  <a:lnTo>
                    <a:pt x="459" y="892"/>
                  </a:lnTo>
                  <a:lnTo>
                    <a:pt x="464" y="893"/>
                  </a:lnTo>
                  <a:lnTo>
                    <a:pt x="469" y="892"/>
                  </a:lnTo>
                  <a:lnTo>
                    <a:pt x="473" y="893"/>
                  </a:lnTo>
                  <a:lnTo>
                    <a:pt x="478" y="897"/>
                  </a:lnTo>
                  <a:lnTo>
                    <a:pt x="486" y="908"/>
                  </a:lnTo>
                  <a:lnTo>
                    <a:pt x="494" y="909"/>
                  </a:lnTo>
                  <a:lnTo>
                    <a:pt x="495" y="902"/>
                  </a:lnTo>
                  <a:lnTo>
                    <a:pt x="497" y="896"/>
                  </a:lnTo>
                  <a:lnTo>
                    <a:pt x="499" y="881"/>
                  </a:lnTo>
                  <a:lnTo>
                    <a:pt x="501" y="873"/>
                  </a:lnTo>
                  <a:lnTo>
                    <a:pt x="502" y="870"/>
                  </a:lnTo>
                  <a:lnTo>
                    <a:pt x="504" y="858"/>
                  </a:lnTo>
                  <a:lnTo>
                    <a:pt x="506" y="850"/>
                  </a:lnTo>
                  <a:lnTo>
                    <a:pt x="511" y="832"/>
                  </a:lnTo>
                  <a:lnTo>
                    <a:pt x="512" y="831"/>
                  </a:lnTo>
                  <a:lnTo>
                    <a:pt x="522" y="768"/>
                  </a:lnTo>
                  <a:lnTo>
                    <a:pt x="523" y="758"/>
                  </a:lnTo>
                  <a:lnTo>
                    <a:pt x="524" y="752"/>
                  </a:lnTo>
                  <a:lnTo>
                    <a:pt x="517" y="724"/>
                  </a:lnTo>
                  <a:lnTo>
                    <a:pt x="512" y="714"/>
                  </a:lnTo>
                  <a:lnTo>
                    <a:pt x="506" y="708"/>
                  </a:lnTo>
                  <a:lnTo>
                    <a:pt x="494" y="698"/>
                  </a:lnTo>
                  <a:lnTo>
                    <a:pt x="489" y="693"/>
                  </a:lnTo>
                  <a:lnTo>
                    <a:pt x="489" y="655"/>
                  </a:lnTo>
                  <a:lnTo>
                    <a:pt x="494" y="652"/>
                  </a:lnTo>
                  <a:lnTo>
                    <a:pt x="511" y="650"/>
                  </a:lnTo>
                  <a:lnTo>
                    <a:pt x="517" y="647"/>
                  </a:lnTo>
                  <a:lnTo>
                    <a:pt x="528" y="649"/>
                  </a:lnTo>
                  <a:lnTo>
                    <a:pt x="532" y="650"/>
                  </a:lnTo>
                  <a:lnTo>
                    <a:pt x="532" y="652"/>
                  </a:lnTo>
                  <a:lnTo>
                    <a:pt x="538" y="651"/>
                  </a:lnTo>
                  <a:lnTo>
                    <a:pt x="538" y="650"/>
                  </a:lnTo>
                  <a:lnTo>
                    <a:pt x="534" y="640"/>
                  </a:lnTo>
                  <a:lnTo>
                    <a:pt x="533" y="633"/>
                  </a:lnTo>
                  <a:lnTo>
                    <a:pt x="528" y="625"/>
                  </a:lnTo>
                  <a:lnTo>
                    <a:pt x="518" y="627"/>
                  </a:lnTo>
                  <a:lnTo>
                    <a:pt x="516" y="629"/>
                  </a:lnTo>
                  <a:lnTo>
                    <a:pt x="509" y="629"/>
                  </a:lnTo>
                  <a:lnTo>
                    <a:pt x="505" y="624"/>
                  </a:lnTo>
                  <a:lnTo>
                    <a:pt x="501" y="623"/>
                  </a:lnTo>
                  <a:lnTo>
                    <a:pt x="501" y="620"/>
                  </a:lnTo>
                  <a:lnTo>
                    <a:pt x="501" y="620"/>
                  </a:lnTo>
                  <a:lnTo>
                    <a:pt x="501" y="589"/>
                  </a:lnTo>
                  <a:lnTo>
                    <a:pt x="502" y="590"/>
                  </a:lnTo>
                  <a:lnTo>
                    <a:pt x="582" y="590"/>
                  </a:lnTo>
                  <a:lnTo>
                    <a:pt x="586" y="586"/>
                  </a:lnTo>
                  <a:lnTo>
                    <a:pt x="587" y="580"/>
                  </a:lnTo>
                  <a:lnTo>
                    <a:pt x="591" y="575"/>
                  </a:lnTo>
                  <a:lnTo>
                    <a:pt x="593" y="575"/>
                  </a:lnTo>
                  <a:lnTo>
                    <a:pt x="597" y="577"/>
                  </a:lnTo>
                  <a:lnTo>
                    <a:pt x="601" y="584"/>
                  </a:lnTo>
                  <a:lnTo>
                    <a:pt x="603" y="584"/>
                  </a:lnTo>
                  <a:lnTo>
                    <a:pt x="622" y="574"/>
                  </a:lnTo>
                  <a:lnTo>
                    <a:pt x="633" y="574"/>
                  </a:lnTo>
                  <a:lnTo>
                    <a:pt x="638" y="579"/>
                  </a:lnTo>
                  <a:lnTo>
                    <a:pt x="646" y="590"/>
                  </a:lnTo>
                  <a:lnTo>
                    <a:pt x="652" y="619"/>
                  </a:lnTo>
                  <a:lnTo>
                    <a:pt x="662" y="614"/>
                  </a:lnTo>
                  <a:lnTo>
                    <a:pt x="663" y="612"/>
                  </a:lnTo>
                  <a:lnTo>
                    <a:pt x="658" y="603"/>
                  </a:lnTo>
                  <a:lnTo>
                    <a:pt x="656" y="592"/>
                  </a:lnTo>
                  <a:lnTo>
                    <a:pt x="640" y="555"/>
                  </a:lnTo>
                  <a:lnTo>
                    <a:pt x="631" y="544"/>
                  </a:lnTo>
                  <a:lnTo>
                    <a:pt x="614" y="531"/>
                  </a:lnTo>
                  <a:lnTo>
                    <a:pt x="614" y="527"/>
                  </a:lnTo>
                  <a:lnTo>
                    <a:pt x="626" y="516"/>
                  </a:lnTo>
                  <a:lnTo>
                    <a:pt x="631" y="509"/>
                  </a:lnTo>
                  <a:lnTo>
                    <a:pt x="634" y="507"/>
                  </a:lnTo>
                  <a:lnTo>
                    <a:pt x="638" y="504"/>
                  </a:lnTo>
                  <a:lnTo>
                    <a:pt x="640" y="503"/>
                  </a:lnTo>
                  <a:lnTo>
                    <a:pt x="641" y="500"/>
                  </a:lnTo>
                  <a:lnTo>
                    <a:pt x="640" y="493"/>
                  </a:lnTo>
                  <a:lnTo>
                    <a:pt x="638" y="488"/>
                  </a:lnTo>
                  <a:lnTo>
                    <a:pt x="633" y="479"/>
                  </a:lnTo>
                  <a:lnTo>
                    <a:pt x="625" y="471"/>
                  </a:lnTo>
                  <a:lnTo>
                    <a:pt x="618" y="466"/>
                  </a:lnTo>
                  <a:lnTo>
                    <a:pt x="617" y="463"/>
                  </a:lnTo>
                  <a:lnTo>
                    <a:pt x="615" y="453"/>
                  </a:lnTo>
                  <a:lnTo>
                    <a:pt x="613" y="447"/>
                  </a:lnTo>
                  <a:lnTo>
                    <a:pt x="613" y="439"/>
                  </a:lnTo>
                  <a:lnTo>
                    <a:pt x="609" y="431"/>
                  </a:lnTo>
                  <a:lnTo>
                    <a:pt x="609" y="419"/>
                  </a:lnTo>
                  <a:lnTo>
                    <a:pt x="613" y="413"/>
                  </a:lnTo>
                  <a:lnTo>
                    <a:pt x="615" y="403"/>
                  </a:lnTo>
                  <a:lnTo>
                    <a:pt x="615" y="392"/>
                  </a:lnTo>
                  <a:lnTo>
                    <a:pt x="624" y="382"/>
                  </a:lnTo>
                  <a:lnTo>
                    <a:pt x="624" y="369"/>
                  </a:lnTo>
                  <a:lnTo>
                    <a:pt x="626" y="364"/>
                  </a:lnTo>
                  <a:lnTo>
                    <a:pt x="633" y="358"/>
                  </a:lnTo>
                  <a:lnTo>
                    <a:pt x="633" y="353"/>
                  </a:lnTo>
                  <a:lnTo>
                    <a:pt x="630" y="344"/>
                  </a:lnTo>
                  <a:lnTo>
                    <a:pt x="628" y="342"/>
                  </a:lnTo>
                  <a:lnTo>
                    <a:pt x="624" y="342"/>
                  </a:lnTo>
                  <a:lnTo>
                    <a:pt x="614" y="342"/>
                  </a:lnTo>
                  <a:lnTo>
                    <a:pt x="595" y="350"/>
                  </a:lnTo>
                  <a:lnTo>
                    <a:pt x="583" y="353"/>
                  </a:lnTo>
                  <a:lnTo>
                    <a:pt x="576" y="353"/>
                  </a:lnTo>
                  <a:lnTo>
                    <a:pt x="567" y="350"/>
                  </a:lnTo>
                  <a:lnTo>
                    <a:pt x="563" y="349"/>
                  </a:lnTo>
                  <a:lnTo>
                    <a:pt x="558" y="347"/>
                  </a:lnTo>
                  <a:lnTo>
                    <a:pt x="552" y="345"/>
                  </a:lnTo>
                  <a:lnTo>
                    <a:pt x="544" y="348"/>
                  </a:lnTo>
                  <a:lnTo>
                    <a:pt x="542" y="350"/>
                  </a:lnTo>
                  <a:lnTo>
                    <a:pt x="536" y="350"/>
                  </a:lnTo>
                  <a:lnTo>
                    <a:pt x="527" y="350"/>
                  </a:lnTo>
                  <a:lnTo>
                    <a:pt x="523" y="348"/>
                  </a:lnTo>
                  <a:lnTo>
                    <a:pt x="522" y="348"/>
                  </a:lnTo>
                  <a:lnTo>
                    <a:pt x="494" y="307"/>
                  </a:lnTo>
                  <a:lnTo>
                    <a:pt x="493" y="305"/>
                  </a:lnTo>
                  <a:lnTo>
                    <a:pt x="490" y="302"/>
                  </a:lnTo>
                  <a:lnTo>
                    <a:pt x="479" y="301"/>
                  </a:lnTo>
                  <a:lnTo>
                    <a:pt x="473" y="297"/>
                  </a:lnTo>
                  <a:lnTo>
                    <a:pt x="461" y="293"/>
                  </a:lnTo>
                  <a:lnTo>
                    <a:pt x="443" y="294"/>
                  </a:lnTo>
                  <a:lnTo>
                    <a:pt x="425" y="299"/>
                  </a:lnTo>
                  <a:lnTo>
                    <a:pt x="415" y="300"/>
                  </a:lnTo>
                  <a:lnTo>
                    <a:pt x="400" y="299"/>
                  </a:lnTo>
                  <a:lnTo>
                    <a:pt x="383" y="291"/>
                  </a:lnTo>
                  <a:lnTo>
                    <a:pt x="380" y="284"/>
                  </a:lnTo>
                  <a:lnTo>
                    <a:pt x="376" y="283"/>
                  </a:lnTo>
                  <a:lnTo>
                    <a:pt x="364" y="277"/>
                  </a:lnTo>
                  <a:lnTo>
                    <a:pt x="362" y="274"/>
                  </a:lnTo>
                  <a:lnTo>
                    <a:pt x="362" y="241"/>
                  </a:lnTo>
                  <a:lnTo>
                    <a:pt x="360" y="232"/>
                  </a:lnTo>
                  <a:lnTo>
                    <a:pt x="357" y="226"/>
                  </a:lnTo>
                  <a:lnTo>
                    <a:pt x="353" y="223"/>
                  </a:lnTo>
                  <a:lnTo>
                    <a:pt x="351" y="220"/>
                  </a:lnTo>
                  <a:lnTo>
                    <a:pt x="344" y="211"/>
                  </a:lnTo>
                  <a:lnTo>
                    <a:pt x="341" y="208"/>
                  </a:lnTo>
                  <a:lnTo>
                    <a:pt x="338" y="188"/>
                  </a:lnTo>
                  <a:lnTo>
                    <a:pt x="335" y="182"/>
                  </a:lnTo>
                  <a:lnTo>
                    <a:pt x="334" y="180"/>
                  </a:lnTo>
                  <a:lnTo>
                    <a:pt x="310" y="181"/>
                  </a:lnTo>
                  <a:lnTo>
                    <a:pt x="316" y="167"/>
                  </a:lnTo>
                  <a:lnTo>
                    <a:pt x="324" y="152"/>
                  </a:lnTo>
                  <a:lnTo>
                    <a:pt x="337" y="107"/>
                  </a:lnTo>
                  <a:lnTo>
                    <a:pt x="350" y="85"/>
                  </a:lnTo>
                  <a:lnTo>
                    <a:pt x="375" y="62"/>
                  </a:lnTo>
                  <a:lnTo>
                    <a:pt x="378" y="57"/>
                  </a:lnTo>
                  <a:lnTo>
                    <a:pt x="383" y="47"/>
                  </a:lnTo>
                  <a:lnTo>
                    <a:pt x="389" y="41"/>
                  </a:lnTo>
                  <a:lnTo>
                    <a:pt x="404" y="35"/>
                  </a:lnTo>
                  <a:lnTo>
                    <a:pt x="419" y="3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51"/>
            <p:cNvSpPr>
              <a:spLocks noChangeAspect="1"/>
            </p:cNvSpPr>
            <p:nvPr/>
          </p:nvSpPr>
          <p:spPr bwMode="gray">
            <a:xfrm>
              <a:off x="1751" y="2592"/>
              <a:ext cx="132" cy="151"/>
            </a:xfrm>
            <a:custGeom>
              <a:avLst/>
              <a:gdLst/>
              <a:ahLst/>
              <a:cxnLst>
                <a:cxn ang="0">
                  <a:pos x="29" y="74"/>
                </a:cxn>
                <a:cxn ang="0">
                  <a:pos x="109" y="59"/>
                </a:cxn>
                <a:cxn ang="0">
                  <a:pos x="164" y="7"/>
                </a:cxn>
                <a:cxn ang="0">
                  <a:pos x="232" y="1"/>
                </a:cxn>
                <a:cxn ang="0">
                  <a:pos x="243" y="60"/>
                </a:cxn>
                <a:cxn ang="0">
                  <a:pos x="234" y="88"/>
                </a:cxn>
                <a:cxn ang="0">
                  <a:pos x="283" y="151"/>
                </a:cxn>
                <a:cxn ang="0">
                  <a:pos x="348" y="161"/>
                </a:cxn>
                <a:cxn ang="0">
                  <a:pos x="372" y="183"/>
                </a:cxn>
                <a:cxn ang="0">
                  <a:pos x="441" y="211"/>
                </a:cxn>
                <a:cxn ang="0">
                  <a:pos x="487" y="222"/>
                </a:cxn>
                <a:cxn ang="0">
                  <a:pos x="507" y="268"/>
                </a:cxn>
                <a:cxn ang="0">
                  <a:pos x="512" y="307"/>
                </a:cxn>
                <a:cxn ang="0">
                  <a:pos x="511" y="334"/>
                </a:cxn>
                <a:cxn ang="0">
                  <a:pos x="550" y="370"/>
                </a:cxn>
                <a:cxn ang="0">
                  <a:pos x="616" y="373"/>
                </a:cxn>
                <a:cxn ang="0">
                  <a:pos x="616" y="399"/>
                </a:cxn>
                <a:cxn ang="0">
                  <a:pos x="641" y="434"/>
                </a:cxn>
                <a:cxn ang="0">
                  <a:pos x="658" y="500"/>
                </a:cxn>
                <a:cxn ang="0">
                  <a:pos x="644" y="555"/>
                </a:cxn>
                <a:cxn ang="0">
                  <a:pos x="647" y="586"/>
                </a:cxn>
                <a:cxn ang="0">
                  <a:pos x="631" y="585"/>
                </a:cxn>
                <a:cxn ang="0">
                  <a:pos x="595" y="544"/>
                </a:cxn>
                <a:cxn ang="0">
                  <a:pos x="504" y="549"/>
                </a:cxn>
                <a:cxn ang="0">
                  <a:pos x="426" y="576"/>
                </a:cxn>
                <a:cxn ang="0">
                  <a:pos x="401" y="628"/>
                </a:cxn>
                <a:cxn ang="0">
                  <a:pos x="391" y="705"/>
                </a:cxn>
                <a:cxn ang="0">
                  <a:pos x="362" y="706"/>
                </a:cxn>
                <a:cxn ang="0">
                  <a:pos x="315" y="701"/>
                </a:cxn>
                <a:cxn ang="0">
                  <a:pos x="297" y="735"/>
                </a:cxn>
                <a:cxn ang="0">
                  <a:pos x="281" y="726"/>
                </a:cxn>
                <a:cxn ang="0">
                  <a:pos x="250" y="710"/>
                </a:cxn>
                <a:cxn ang="0">
                  <a:pos x="202" y="695"/>
                </a:cxn>
                <a:cxn ang="0">
                  <a:pos x="176" y="708"/>
                </a:cxn>
                <a:cxn ang="0">
                  <a:pos x="149" y="737"/>
                </a:cxn>
                <a:cxn ang="0">
                  <a:pos x="126" y="752"/>
                </a:cxn>
                <a:cxn ang="0">
                  <a:pos x="94" y="751"/>
                </a:cxn>
                <a:cxn ang="0">
                  <a:pos x="86" y="711"/>
                </a:cxn>
                <a:cxn ang="0">
                  <a:pos x="77" y="652"/>
                </a:cxn>
                <a:cxn ang="0">
                  <a:pos x="61" y="626"/>
                </a:cxn>
                <a:cxn ang="0">
                  <a:pos x="55" y="602"/>
                </a:cxn>
                <a:cxn ang="0">
                  <a:pos x="51" y="579"/>
                </a:cxn>
                <a:cxn ang="0">
                  <a:pos x="57" y="564"/>
                </a:cxn>
                <a:cxn ang="0">
                  <a:pos x="54" y="536"/>
                </a:cxn>
                <a:cxn ang="0">
                  <a:pos x="29" y="480"/>
                </a:cxn>
                <a:cxn ang="0">
                  <a:pos x="7" y="443"/>
                </a:cxn>
                <a:cxn ang="0">
                  <a:pos x="1" y="431"/>
                </a:cxn>
                <a:cxn ang="0">
                  <a:pos x="36" y="373"/>
                </a:cxn>
                <a:cxn ang="0">
                  <a:pos x="20" y="357"/>
                </a:cxn>
                <a:cxn ang="0">
                  <a:pos x="17" y="328"/>
                </a:cxn>
                <a:cxn ang="0">
                  <a:pos x="29" y="303"/>
                </a:cxn>
                <a:cxn ang="0">
                  <a:pos x="22" y="276"/>
                </a:cxn>
                <a:cxn ang="0">
                  <a:pos x="33" y="231"/>
                </a:cxn>
                <a:cxn ang="0">
                  <a:pos x="40" y="166"/>
                </a:cxn>
                <a:cxn ang="0">
                  <a:pos x="35" y="129"/>
                </a:cxn>
              </a:cxnLst>
              <a:rect l="0" t="0" r="r" b="b"/>
              <a:pathLst>
                <a:path w="658" h="754">
                  <a:moveTo>
                    <a:pt x="1" y="70"/>
                  </a:moveTo>
                  <a:lnTo>
                    <a:pt x="3" y="68"/>
                  </a:lnTo>
                  <a:lnTo>
                    <a:pt x="11" y="68"/>
                  </a:lnTo>
                  <a:lnTo>
                    <a:pt x="29" y="74"/>
                  </a:lnTo>
                  <a:lnTo>
                    <a:pt x="70" y="75"/>
                  </a:lnTo>
                  <a:lnTo>
                    <a:pt x="78" y="71"/>
                  </a:lnTo>
                  <a:lnTo>
                    <a:pt x="83" y="68"/>
                  </a:lnTo>
                  <a:lnTo>
                    <a:pt x="109" y="59"/>
                  </a:lnTo>
                  <a:lnTo>
                    <a:pt x="116" y="55"/>
                  </a:lnTo>
                  <a:lnTo>
                    <a:pt x="141" y="33"/>
                  </a:lnTo>
                  <a:lnTo>
                    <a:pt x="158" y="14"/>
                  </a:lnTo>
                  <a:lnTo>
                    <a:pt x="164" y="7"/>
                  </a:lnTo>
                  <a:lnTo>
                    <a:pt x="180" y="4"/>
                  </a:lnTo>
                  <a:lnTo>
                    <a:pt x="186" y="4"/>
                  </a:lnTo>
                  <a:lnTo>
                    <a:pt x="213" y="0"/>
                  </a:lnTo>
                  <a:lnTo>
                    <a:pt x="232" y="1"/>
                  </a:lnTo>
                  <a:lnTo>
                    <a:pt x="235" y="4"/>
                  </a:lnTo>
                  <a:lnTo>
                    <a:pt x="240" y="11"/>
                  </a:lnTo>
                  <a:lnTo>
                    <a:pt x="243" y="28"/>
                  </a:lnTo>
                  <a:lnTo>
                    <a:pt x="243" y="60"/>
                  </a:lnTo>
                  <a:lnTo>
                    <a:pt x="242" y="70"/>
                  </a:lnTo>
                  <a:lnTo>
                    <a:pt x="237" y="77"/>
                  </a:lnTo>
                  <a:lnTo>
                    <a:pt x="235" y="81"/>
                  </a:lnTo>
                  <a:lnTo>
                    <a:pt x="234" y="88"/>
                  </a:lnTo>
                  <a:lnTo>
                    <a:pt x="240" y="112"/>
                  </a:lnTo>
                  <a:lnTo>
                    <a:pt x="249" y="125"/>
                  </a:lnTo>
                  <a:lnTo>
                    <a:pt x="256" y="131"/>
                  </a:lnTo>
                  <a:lnTo>
                    <a:pt x="283" y="151"/>
                  </a:lnTo>
                  <a:lnTo>
                    <a:pt x="296" y="155"/>
                  </a:lnTo>
                  <a:lnTo>
                    <a:pt x="313" y="157"/>
                  </a:lnTo>
                  <a:lnTo>
                    <a:pt x="332" y="157"/>
                  </a:lnTo>
                  <a:lnTo>
                    <a:pt x="348" y="161"/>
                  </a:lnTo>
                  <a:lnTo>
                    <a:pt x="355" y="167"/>
                  </a:lnTo>
                  <a:lnTo>
                    <a:pt x="356" y="171"/>
                  </a:lnTo>
                  <a:lnTo>
                    <a:pt x="363" y="179"/>
                  </a:lnTo>
                  <a:lnTo>
                    <a:pt x="372" y="183"/>
                  </a:lnTo>
                  <a:lnTo>
                    <a:pt x="410" y="193"/>
                  </a:lnTo>
                  <a:lnTo>
                    <a:pt x="426" y="208"/>
                  </a:lnTo>
                  <a:lnTo>
                    <a:pt x="431" y="211"/>
                  </a:lnTo>
                  <a:lnTo>
                    <a:pt x="441" y="211"/>
                  </a:lnTo>
                  <a:lnTo>
                    <a:pt x="450" y="209"/>
                  </a:lnTo>
                  <a:lnTo>
                    <a:pt x="455" y="209"/>
                  </a:lnTo>
                  <a:lnTo>
                    <a:pt x="468" y="211"/>
                  </a:lnTo>
                  <a:lnTo>
                    <a:pt x="487" y="222"/>
                  </a:lnTo>
                  <a:lnTo>
                    <a:pt x="493" y="227"/>
                  </a:lnTo>
                  <a:lnTo>
                    <a:pt x="501" y="238"/>
                  </a:lnTo>
                  <a:lnTo>
                    <a:pt x="506" y="253"/>
                  </a:lnTo>
                  <a:lnTo>
                    <a:pt x="507" y="268"/>
                  </a:lnTo>
                  <a:lnTo>
                    <a:pt x="511" y="276"/>
                  </a:lnTo>
                  <a:lnTo>
                    <a:pt x="514" y="281"/>
                  </a:lnTo>
                  <a:lnTo>
                    <a:pt x="514" y="290"/>
                  </a:lnTo>
                  <a:lnTo>
                    <a:pt x="512" y="307"/>
                  </a:lnTo>
                  <a:lnTo>
                    <a:pt x="503" y="308"/>
                  </a:lnTo>
                  <a:lnTo>
                    <a:pt x="503" y="312"/>
                  </a:lnTo>
                  <a:lnTo>
                    <a:pt x="504" y="317"/>
                  </a:lnTo>
                  <a:lnTo>
                    <a:pt x="511" y="334"/>
                  </a:lnTo>
                  <a:lnTo>
                    <a:pt x="518" y="356"/>
                  </a:lnTo>
                  <a:lnTo>
                    <a:pt x="524" y="369"/>
                  </a:lnTo>
                  <a:lnTo>
                    <a:pt x="539" y="369"/>
                  </a:lnTo>
                  <a:lnTo>
                    <a:pt x="550" y="370"/>
                  </a:lnTo>
                  <a:lnTo>
                    <a:pt x="563" y="370"/>
                  </a:lnTo>
                  <a:lnTo>
                    <a:pt x="568" y="372"/>
                  </a:lnTo>
                  <a:lnTo>
                    <a:pt x="611" y="372"/>
                  </a:lnTo>
                  <a:lnTo>
                    <a:pt x="616" y="373"/>
                  </a:lnTo>
                  <a:lnTo>
                    <a:pt x="619" y="376"/>
                  </a:lnTo>
                  <a:lnTo>
                    <a:pt x="620" y="381"/>
                  </a:lnTo>
                  <a:lnTo>
                    <a:pt x="619" y="391"/>
                  </a:lnTo>
                  <a:lnTo>
                    <a:pt x="616" y="399"/>
                  </a:lnTo>
                  <a:lnTo>
                    <a:pt x="616" y="405"/>
                  </a:lnTo>
                  <a:lnTo>
                    <a:pt x="620" y="425"/>
                  </a:lnTo>
                  <a:lnTo>
                    <a:pt x="638" y="431"/>
                  </a:lnTo>
                  <a:lnTo>
                    <a:pt x="641" y="434"/>
                  </a:lnTo>
                  <a:lnTo>
                    <a:pt x="644" y="448"/>
                  </a:lnTo>
                  <a:lnTo>
                    <a:pt x="656" y="467"/>
                  </a:lnTo>
                  <a:lnTo>
                    <a:pt x="658" y="477"/>
                  </a:lnTo>
                  <a:lnTo>
                    <a:pt x="658" y="500"/>
                  </a:lnTo>
                  <a:lnTo>
                    <a:pt x="657" y="529"/>
                  </a:lnTo>
                  <a:lnTo>
                    <a:pt x="656" y="533"/>
                  </a:lnTo>
                  <a:lnTo>
                    <a:pt x="649" y="544"/>
                  </a:lnTo>
                  <a:lnTo>
                    <a:pt x="644" y="555"/>
                  </a:lnTo>
                  <a:lnTo>
                    <a:pt x="644" y="561"/>
                  </a:lnTo>
                  <a:lnTo>
                    <a:pt x="644" y="569"/>
                  </a:lnTo>
                  <a:lnTo>
                    <a:pt x="646" y="574"/>
                  </a:lnTo>
                  <a:lnTo>
                    <a:pt x="647" y="586"/>
                  </a:lnTo>
                  <a:lnTo>
                    <a:pt x="646" y="587"/>
                  </a:lnTo>
                  <a:lnTo>
                    <a:pt x="638" y="590"/>
                  </a:lnTo>
                  <a:lnTo>
                    <a:pt x="637" y="591"/>
                  </a:lnTo>
                  <a:lnTo>
                    <a:pt x="631" y="585"/>
                  </a:lnTo>
                  <a:lnTo>
                    <a:pt x="630" y="581"/>
                  </a:lnTo>
                  <a:lnTo>
                    <a:pt x="615" y="560"/>
                  </a:lnTo>
                  <a:lnTo>
                    <a:pt x="605" y="552"/>
                  </a:lnTo>
                  <a:lnTo>
                    <a:pt x="595" y="544"/>
                  </a:lnTo>
                  <a:lnTo>
                    <a:pt x="582" y="541"/>
                  </a:lnTo>
                  <a:lnTo>
                    <a:pt x="539" y="541"/>
                  </a:lnTo>
                  <a:lnTo>
                    <a:pt x="535" y="541"/>
                  </a:lnTo>
                  <a:lnTo>
                    <a:pt x="504" y="549"/>
                  </a:lnTo>
                  <a:lnTo>
                    <a:pt x="501" y="549"/>
                  </a:lnTo>
                  <a:lnTo>
                    <a:pt x="447" y="566"/>
                  </a:lnTo>
                  <a:lnTo>
                    <a:pt x="428" y="570"/>
                  </a:lnTo>
                  <a:lnTo>
                    <a:pt x="426" y="576"/>
                  </a:lnTo>
                  <a:lnTo>
                    <a:pt x="423" y="591"/>
                  </a:lnTo>
                  <a:lnTo>
                    <a:pt x="412" y="607"/>
                  </a:lnTo>
                  <a:lnTo>
                    <a:pt x="401" y="625"/>
                  </a:lnTo>
                  <a:lnTo>
                    <a:pt x="401" y="628"/>
                  </a:lnTo>
                  <a:lnTo>
                    <a:pt x="401" y="654"/>
                  </a:lnTo>
                  <a:lnTo>
                    <a:pt x="402" y="658"/>
                  </a:lnTo>
                  <a:lnTo>
                    <a:pt x="402" y="665"/>
                  </a:lnTo>
                  <a:lnTo>
                    <a:pt x="391" y="705"/>
                  </a:lnTo>
                  <a:lnTo>
                    <a:pt x="383" y="720"/>
                  </a:lnTo>
                  <a:lnTo>
                    <a:pt x="375" y="716"/>
                  </a:lnTo>
                  <a:lnTo>
                    <a:pt x="369" y="711"/>
                  </a:lnTo>
                  <a:lnTo>
                    <a:pt x="362" y="706"/>
                  </a:lnTo>
                  <a:lnTo>
                    <a:pt x="359" y="705"/>
                  </a:lnTo>
                  <a:lnTo>
                    <a:pt x="351" y="704"/>
                  </a:lnTo>
                  <a:lnTo>
                    <a:pt x="334" y="704"/>
                  </a:lnTo>
                  <a:lnTo>
                    <a:pt x="315" y="701"/>
                  </a:lnTo>
                  <a:lnTo>
                    <a:pt x="307" y="701"/>
                  </a:lnTo>
                  <a:lnTo>
                    <a:pt x="304" y="705"/>
                  </a:lnTo>
                  <a:lnTo>
                    <a:pt x="300" y="724"/>
                  </a:lnTo>
                  <a:lnTo>
                    <a:pt x="297" y="735"/>
                  </a:lnTo>
                  <a:lnTo>
                    <a:pt x="296" y="741"/>
                  </a:lnTo>
                  <a:lnTo>
                    <a:pt x="293" y="741"/>
                  </a:lnTo>
                  <a:lnTo>
                    <a:pt x="282" y="730"/>
                  </a:lnTo>
                  <a:lnTo>
                    <a:pt x="281" y="726"/>
                  </a:lnTo>
                  <a:lnTo>
                    <a:pt x="278" y="725"/>
                  </a:lnTo>
                  <a:lnTo>
                    <a:pt x="275" y="719"/>
                  </a:lnTo>
                  <a:lnTo>
                    <a:pt x="271" y="715"/>
                  </a:lnTo>
                  <a:lnTo>
                    <a:pt x="250" y="710"/>
                  </a:lnTo>
                  <a:lnTo>
                    <a:pt x="245" y="710"/>
                  </a:lnTo>
                  <a:lnTo>
                    <a:pt x="237" y="708"/>
                  </a:lnTo>
                  <a:lnTo>
                    <a:pt x="211" y="708"/>
                  </a:lnTo>
                  <a:lnTo>
                    <a:pt x="202" y="695"/>
                  </a:lnTo>
                  <a:lnTo>
                    <a:pt x="196" y="689"/>
                  </a:lnTo>
                  <a:lnTo>
                    <a:pt x="192" y="689"/>
                  </a:lnTo>
                  <a:lnTo>
                    <a:pt x="189" y="690"/>
                  </a:lnTo>
                  <a:lnTo>
                    <a:pt x="176" y="708"/>
                  </a:lnTo>
                  <a:lnTo>
                    <a:pt x="165" y="716"/>
                  </a:lnTo>
                  <a:lnTo>
                    <a:pt x="157" y="725"/>
                  </a:lnTo>
                  <a:lnTo>
                    <a:pt x="151" y="733"/>
                  </a:lnTo>
                  <a:lnTo>
                    <a:pt x="149" y="737"/>
                  </a:lnTo>
                  <a:lnTo>
                    <a:pt x="143" y="747"/>
                  </a:lnTo>
                  <a:lnTo>
                    <a:pt x="138" y="752"/>
                  </a:lnTo>
                  <a:lnTo>
                    <a:pt x="136" y="752"/>
                  </a:lnTo>
                  <a:lnTo>
                    <a:pt x="126" y="752"/>
                  </a:lnTo>
                  <a:lnTo>
                    <a:pt x="120" y="754"/>
                  </a:lnTo>
                  <a:lnTo>
                    <a:pt x="108" y="754"/>
                  </a:lnTo>
                  <a:lnTo>
                    <a:pt x="101" y="754"/>
                  </a:lnTo>
                  <a:lnTo>
                    <a:pt x="94" y="751"/>
                  </a:lnTo>
                  <a:lnTo>
                    <a:pt x="94" y="749"/>
                  </a:lnTo>
                  <a:lnTo>
                    <a:pt x="90" y="737"/>
                  </a:lnTo>
                  <a:lnTo>
                    <a:pt x="90" y="733"/>
                  </a:lnTo>
                  <a:lnTo>
                    <a:pt x="86" y="711"/>
                  </a:lnTo>
                  <a:lnTo>
                    <a:pt x="86" y="693"/>
                  </a:lnTo>
                  <a:lnTo>
                    <a:pt x="83" y="671"/>
                  </a:lnTo>
                  <a:lnTo>
                    <a:pt x="77" y="661"/>
                  </a:lnTo>
                  <a:lnTo>
                    <a:pt x="77" y="652"/>
                  </a:lnTo>
                  <a:lnTo>
                    <a:pt x="74" y="639"/>
                  </a:lnTo>
                  <a:lnTo>
                    <a:pt x="73" y="635"/>
                  </a:lnTo>
                  <a:lnTo>
                    <a:pt x="66" y="628"/>
                  </a:lnTo>
                  <a:lnTo>
                    <a:pt x="61" y="626"/>
                  </a:lnTo>
                  <a:lnTo>
                    <a:pt x="58" y="623"/>
                  </a:lnTo>
                  <a:lnTo>
                    <a:pt x="58" y="615"/>
                  </a:lnTo>
                  <a:lnTo>
                    <a:pt x="58" y="607"/>
                  </a:lnTo>
                  <a:lnTo>
                    <a:pt x="55" y="602"/>
                  </a:lnTo>
                  <a:lnTo>
                    <a:pt x="47" y="598"/>
                  </a:lnTo>
                  <a:lnTo>
                    <a:pt x="47" y="592"/>
                  </a:lnTo>
                  <a:lnTo>
                    <a:pt x="50" y="580"/>
                  </a:lnTo>
                  <a:lnTo>
                    <a:pt x="51" y="579"/>
                  </a:lnTo>
                  <a:lnTo>
                    <a:pt x="58" y="575"/>
                  </a:lnTo>
                  <a:lnTo>
                    <a:pt x="61" y="574"/>
                  </a:lnTo>
                  <a:lnTo>
                    <a:pt x="61" y="570"/>
                  </a:lnTo>
                  <a:lnTo>
                    <a:pt x="57" y="564"/>
                  </a:lnTo>
                  <a:lnTo>
                    <a:pt x="58" y="558"/>
                  </a:lnTo>
                  <a:lnTo>
                    <a:pt x="62" y="553"/>
                  </a:lnTo>
                  <a:lnTo>
                    <a:pt x="61" y="543"/>
                  </a:lnTo>
                  <a:lnTo>
                    <a:pt x="54" y="536"/>
                  </a:lnTo>
                  <a:lnTo>
                    <a:pt x="41" y="526"/>
                  </a:lnTo>
                  <a:lnTo>
                    <a:pt x="36" y="521"/>
                  </a:lnTo>
                  <a:lnTo>
                    <a:pt x="33" y="512"/>
                  </a:lnTo>
                  <a:lnTo>
                    <a:pt x="29" y="480"/>
                  </a:lnTo>
                  <a:lnTo>
                    <a:pt x="29" y="470"/>
                  </a:lnTo>
                  <a:lnTo>
                    <a:pt x="22" y="461"/>
                  </a:lnTo>
                  <a:lnTo>
                    <a:pt x="18" y="457"/>
                  </a:lnTo>
                  <a:lnTo>
                    <a:pt x="7" y="443"/>
                  </a:lnTo>
                  <a:lnTo>
                    <a:pt x="4" y="443"/>
                  </a:lnTo>
                  <a:lnTo>
                    <a:pt x="2" y="439"/>
                  </a:lnTo>
                  <a:lnTo>
                    <a:pt x="0" y="437"/>
                  </a:lnTo>
                  <a:lnTo>
                    <a:pt x="1" y="431"/>
                  </a:lnTo>
                  <a:lnTo>
                    <a:pt x="12" y="412"/>
                  </a:lnTo>
                  <a:lnTo>
                    <a:pt x="23" y="400"/>
                  </a:lnTo>
                  <a:lnTo>
                    <a:pt x="35" y="383"/>
                  </a:lnTo>
                  <a:lnTo>
                    <a:pt x="36" y="373"/>
                  </a:lnTo>
                  <a:lnTo>
                    <a:pt x="35" y="370"/>
                  </a:lnTo>
                  <a:lnTo>
                    <a:pt x="29" y="365"/>
                  </a:lnTo>
                  <a:lnTo>
                    <a:pt x="24" y="362"/>
                  </a:lnTo>
                  <a:lnTo>
                    <a:pt x="20" y="357"/>
                  </a:lnTo>
                  <a:lnTo>
                    <a:pt x="18" y="356"/>
                  </a:lnTo>
                  <a:lnTo>
                    <a:pt x="17" y="350"/>
                  </a:lnTo>
                  <a:lnTo>
                    <a:pt x="15" y="342"/>
                  </a:lnTo>
                  <a:lnTo>
                    <a:pt x="17" y="328"/>
                  </a:lnTo>
                  <a:lnTo>
                    <a:pt x="22" y="319"/>
                  </a:lnTo>
                  <a:lnTo>
                    <a:pt x="27" y="316"/>
                  </a:lnTo>
                  <a:lnTo>
                    <a:pt x="29" y="308"/>
                  </a:lnTo>
                  <a:lnTo>
                    <a:pt x="29" y="303"/>
                  </a:lnTo>
                  <a:lnTo>
                    <a:pt x="27" y="297"/>
                  </a:lnTo>
                  <a:lnTo>
                    <a:pt x="18" y="286"/>
                  </a:lnTo>
                  <a:lnTo>
                    <a:pt x="18" y="283"/>
                  </a:lnTo>
                  <a:lnTo>
                    <a:pt x="22" y="276"/>
                  </a:lnTo>
                  <a:lnTo>
                    <a:pt x="35" y="270"/>
                  </a:lnTo>
                  <a:lnTo>
                    <a:pt x="36" y="268"/>
                  </a:lnTo>
                  <a:lnTo>
                    <a:pt x="36" y="249"/>
                  </a:lnTo>
                  <a:lnTo>
                    <a:pt x="33" y="231"/>
                  </a:lnTo>
                  <a:lnTo>
                    <a:pt x="33" y="220"/>
                  </a:lnTo>
                  <a:lnTo>
                    <a:pt x="35" y="201"/>
                  </a:lnTo>
                  <a:lnTo>
                    <a:pt x="35" y="177"/>
                  </a:lnTo>
                  <a:lnTo>
                    <a:pt x="40" y="166"/>
                  </a:lnTo>
                  <a:lnTo>
                    <a:pt x="47" y="157"/>
                  </a:lnTo>
                  <a:lnTo>
                    <a:pt x="50" y="155"/>
                  </a:lnTo>
                  <a:lnTo>
                    <a:pt x="50" y="152"/>
                  </a:lnTo>
                  <a:lnTo>
                    <a:pt x="35" y="129"/>
                  </a:lnTo>
                  <a:lnTo>
                    <a:pt x="1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52"/>
            <p:cNvSpPr>
              <a:spLocks noChangeAspect="1"/>
            </p:cNvSpPr>
            <p:nvPr/>
          </p:nvSpPr>
          <p:spPr bwMode="gray">
            <a:xfrm>
              <a:off x="1874" y="2831"/>
              <a:ext cx="59" cy="63"/>
            </a:xfrm>
            <a:custGeom>
              <a:avLst/>
              <a:gdLst/>
              <a:ahLst/>
              <a:cxnLst>
                <a:cxn ang="0">
                  <a:pos x="2" y="252"/>
                </a:cxn>
                <a:cxn ang="0">
                  <a:pos x="26" y="272"/>
                </a:cxn>
                <a:cxn ang="0">
                  <a:pos x="56" y="283"/>
                </a:cxn>
                <a:cxn ang="0">
                  <a:pos x="91" y="297"/>
                </a:cxn>
                <a:cxn ang="0">
                  <a:pos x="115" y="304"/>
                </a:cxn>
                <a:cxn ang="0">
                  <a:pos x="129" y="310"/>
                </a:cxn>
                <a:cxn ang="0">
                  <a:pos x="162" y="307"/>
                </a:cxn>
                <a:cxn ang="0">
                  <a:pos x="197" y="314"/>
                </a:cxn>
                <a:cxn ang="0">
                  <a:pos x="225" y="303"/>
                </a:cxn>
                <a:cxn ang="0">
                  <a:pos x="246" y="283"/>
                </a:cxn>
                <a:cxn ang="0">
                  <a:pos x="253" y="272"/>
                </a:cxn>
                <a:cxn ang="0">
                  <a:pos x="268" y="253"/>
                </a:cxn>
                <a:cxn ang="0">
                  <a:pos x="276" y="236"/>
                </a:cxn>
                <a:cxn ang="0">
                  <a:pos x="271" y="229"/>
                </a:cxn>
                <a:cxn ang="0">
                  <a:pos x="274" y="199"/>
                </a:cxn>
                <a:cxn ang="0">
                  <a:pos x="281" y="184"/>
                </a:cxn>
                <a:cxn ang="0">
                  <a:pos x="286" y="175"/>
                </a:cxn>
                <a:cxn ang="0">
                  <a:pos x="292" y="172"/>
                </a:cxn>
                <a:cxn ang="0">
                  <a:pos x="267" y="148"/>
                </a:cxn>
                <a:cxn ang="0">
                  <a:pos x="260" y="126"/>
                </a:cxn>
                <a:cxn ang="0">
                  <a:pos x="242" y="113"/>
                </a:cxn>
                <a:cxn ang="0">
                  <a:pos x="228" y="108"/>
                </a:cxn>
                <a:cxn ang="0">
                  <a:pos x="215" y="91"/>
                </a:cxn>
                <a:cxn ang="0">
                  <a:pos x="200" y="86"/>
                </a:cxn>
                <a:cxn ang="0">
                  <a:pos x="185" y="77"/>
                </a:cxn>
                <a:cxn ang="0">
                  <a:pos x="178" y="73"/>
                </a:cxn>
                <a:cxn ang="0">
                  <a:pos x="166" y="55"/>
                </a:cxn>
                <a:cxn ang="0">
                  <a:pos x="160" y="48"/>
                </a:cxn>
                <a:cxn ang="0">
                  <a:pos x="142" y="60"/>
                </a:cxn>
                <a:cxn ang="0">
                  <a:pos x="133" y="50"/>
                </a:cxn>
                <a:cxn ang="0">
                  <a:pos x="119" y="27"/>
                </a:cxn>
                <a:cxn ang="0">
                  <a:pos x="103" y="12"/>
                </a:cxn>
                <a:cxn ang="0">
                  <a:pos x="85" y="0"/>
                </a:cxn>
                <a:cxn ang="0">
                  <a:pos x="75" y="2"/>
                </a:cxn>
                <a:cxn ang="0">
                  <a:pos x="64" y="12"/>
                </a:cxn>
                <a:cxn ang="0">
                  <a:pos x="44" y="16"/>
                </a:cxn>
                <a:cxn ang="0">
                  <a:pos x="33" y="27"/>
                </a:cxn>
                <a:cxn ang="0">
                  <a:pos x="31" y="72"/>
                </a:cxn>
                <a:cxn ang="0">
                  <a:pos x="29" y="97"/>
                </a:cxn>
                <a:cxn ang="0">
                  <a:pos x="20" y="172"/>
                </a:cxn>
                <a:cxn ang="0">
                  <a:pos x="16" y="188"/>
                </a:cxn>
                <a:cxn ang="0">
                  <a:pos x="5" y="210"/>
                </a:cxn>
                <a:cxn ang="0">
                  <a:pos x="0" y="252"/>
                </a:cxn>
              </a:cxnLst>
              <a:rect l="0" t="0" r="r" b="b"/>
              <a:pathLst>
                <a:path w="292" h="314">
                  <a:moveTo>
                    <a:pt x="0" y="252"/>
                  </a:moveTo>
                  <a:lnTo>
                    <a:pt x="2" y="252"/>
                  </a:lnTo>
                  <a:lnTo>
                    <a:pt x="9" y="253"/>
                  </a:lnTo>
                  <a:lnTo>
                    <a:pt x="26" y="272"/>
                  </a:lnTo>
                  <a:lnTo>
                    <a:pt x="29" y="281"/>
                  </a:lnTo>
                  <a:lnTo>
                    <a:pt x="56" y="283"/>
                  </a:lnTo>
                  <a:lnTo>
                    <a:pt x="66" y="283"/>
                  </a:lnTo>
                  <a:lnTo>
                    <a:pt x="91" y="297"/>
                  </a:lnTo>
                  <a:lnTo>
                    <a:pt x="104" y="302"/>
                  </a:lnTo>
                  <a:lnTo>
                    <a:pt x="115" y="304"/>
                  </a:lnTo>
                  <a:lnTo>
                    <a:pt x="123" y="309"/>
                  </a:lnTo>
                  <a:lnTo>
                    <a:pt x="129" y="310"/>
                  </a:lnTo>
                  <a:lnTo>
                    <a:pt x="149" y="307"/>
                  </a:lnTo>
                  <a:lnTo>
                    <a:pt x="162" y="307"/>
                  </a:lnTo>
                  <a:lnTo>
                    <a:pt x="183" y="310"/>
                  </a:lnTo>
                  <a:lnTo>
                    <a:pt x="197" y="314"/>
                  </a:lnTo>
                  <a:lnTo>
                    <a:pt x="212" y="309"/>
                  </a:lnTo>
                  <a:lnTo>
                    <a:pt x="225" y="303"/>
                  </a:lnTo>
                  <a:lnTo>
                    <a:pt x="236" y="295"/>
                  </a:lnTo>
                  <a:lnTo>
                    <a:pt x="246" y="283"/>
                  </a:lnTo>
                  <a:lnTo>
                    <a:pt x="249" y="281"/>
                  </a:lnTo>
                  <a:lnTo>
                    <a:pt x="253" y="272"/>
                  </a:lnTo>
                  <a:lnTo>
                    <a:pt x="260" y="265"/>
                  </a:lnTo>
                  <a:lnTo>
                    <a:pt x="268" y="253"/>
                  </a:lnTo>
                  <a:lnTo>
                    <a:pt x="271" y="240"/>
                  </a:lnTo>
                  <a:lnTo>
                    <a:pt x="276" y="236"/>
                  </a:lnTo>
                  <a:lnTo>
                    <a:pt x="273" y="231"/>
                  </a:lnTo>
                  <a:lnTo>
                    <a:pt x="271" y="229"/>
                  </a:lnTo>
                  <a:lnTo>
                    <a:pt x="274" y="215"/>
                  </a:lnTo>
                  <a:lnTo>
                    <a:pt x="274" y="199"/>
                  </a:lnTo>
                  <a:lnTo>
                    <a:pt x="276" y="191"/>
                  </a:lnTo>
                  <a:lnTo>
                    <a:pt x="281" y="184"/>
                  </a:lnTo>
                  <a:lnTo>
                    <a:pt x="284" y="183"/>
                  </a:lnTo>
                  <a:lnTo>
                    <a:pt x="286" y="175"/>
                  </a:lnTo>
                  <a:lnTo>
                    <a:pt x="291" y="174"/>
                  </a:lnTo>
                  <a:lnTo>
                    <a:pt x="292" y="172"/>
                  </a:lnTo>
                  <a:lnTo>
                    <a:pt x="287" y="163"/>
                  </a:lnTo>
                  <a:lnTo>
                    <a:pt x="267" y="148"/>
                  </a:lnTo>
                  <a:lnTo>
                    <a:pt x="264" y="145"/>
                  </a:lnTo>
                  <a:lnTo>
                    <a:pt x="260" y="126"/>
                  </a:lnTo>
                  <a:lnTo>
                    <a:pt x="257" y="120"/>
                  </a:lnTo>
                  <a:lnTo>
                    <a:pt x="242" y="113"/>
                  </a:lnTo>
                  <a:lnTo>
                    <a:pt x="237" y="112"/>
                  </a:lnTo>
                  <a:lnTo>
                    <a:pt x="228" y="108"/>
                  </a:lnTo>
                  <a:lnTo>
                    <a:pt x="222" y="102"/>
                  </a:lnTo>
                  <a:lnTo>
                    <a:pt x="215" y="91"/>
                  </a:lnTo>
                  <a:lnTo>
                    <a:pt x="212" y="87"/>
                  </a:lnTo>
                  <a:lnTo>
                    <a:pt x="200" y="86"/>
                  </a:lnTo>
                  <a:lnTo>
                    <a:pt x="193" y="77"/>
                  </a:lnTo>
                  <a:lnTo>
                    <a:pt x="185" y="77"/>
                  </a:lnTo>
                  <a:lnTo>
                    <a:pt x="181" y="76"/>
                  </a:lnTo>
                  <a:lnTo>
                    <a:pt x="178" y="73"/>
                  </a:lnTo>
                  <a:lnTo>
                    <a:pt x="171" y="65"/>
                  </a:lnTo>
                  <a:lnTo>
                    <a:pt x="166" y="55"/>
                  </a:lnTo>
                  <a:lnTo>
                    <a:pt x="165" y="51"/>
                  </a:lnTo>
                  <a:lnTo>
                    <a:pt x="160" y="48"/>
                  </a:lnTo>
                  <a:lnTo>
                    <a:pt x="146" y="59"/>
                  </a:lnTo>
                  <a:lnTo>
                    <a:pt x="142" y="60"/>
                  </a:lnTo>
                  <a:lnTo>
                    <a:pt x="134" y="59"/>
                  </a:lnTo>
                  <a:lnTo>
                    <a:pt x="133" y="50"/>
                  </a:lnTo>
                  <a:lnTo>
                    <a:pt x="128" y="35"/>
                  </a:lnTo>
                  <a:lnTo>
                    <a:pt x="119" y="27"/>
                  </a:lnTo>
                  <a:lnTo>
                    <a:pt x="108" y="17"/>
                  </a:lnTo>
                  <a:lnTo>
                    <a:pt x="103" y="1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5" y="2"/>
                  </a:lnTo>
                  <a:lnTo>
                    <a:pt x="71" y="8"/>
                  </a:lnTo>
                  <a:lnTo>
                    <a:pt x="64" y="12"/>
                  </a:lnTo>
                  <a:lnTo>
                    <a:pt x="45" y="10"/>
                  </a:lnTo>
                  <a:lnTo>
                    <a:pt x="44" y="16"/>
                  </a:lnTo>
                  <a:lnTo>
                    <a:pt x="34" y="24"/>
                  </a:lnTo>
                  <a:lnTo>
                    <a:pt x="33" y="27"/>
                  </a:lnTo>
                  <a:lnTo>
                    <a:pt x="34" y="50"/>
                  </a:lnTo>
                  <a:lnTo>
                    <a:pt x="31" y="72"/>
                  </a:lnTo>
                  <a:lnTo>
                    <a:pt x="31" y="87"/>
                  </a:lnTo>
                  <a:lnTo>
                    <a:pt x="29" y="97"/>
                  </a:lnTo>
                  <a:lnTo>
                    <a:pt x="20" y="121"/>
                  </a:lnTo>
                  <a:lnTo>
                    <a:pt x="20" y="172"/>
                  </a:lnTo>
                  <a:lnTo>
                    <a:pt x="18" y="182"/>
                  </a:lnTo>
                  <a:lnTo>
                    <a:pt x="16" y="188"/>
                  </a:lnTo>
                  <a:lnTo>
                    <a:pt x="9" y="201"/>
                  </a:lnTo>
                  <a:lnTo>
                    <a:pt x="5" y="210"/>
                  </a:lnTo>
                  <a:lnTo>
                    <a:pt x="1" y="236"/>
                  </a:lnTo>
                  <a:lnTo>
                    <a:pt x="0" y="2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53"/>
            <p:cNvSpPr>
              <a:spLocks noChangeAspect="1"/>
            </p:cNvSpPr>
            <p:nvPr/>
          </p:nvSpPr>
          <p:spPr bwMode="gray">
            <a:xfrm>
              <a:off x="1844" y="2396"/>
              <a:ext cx="53" cy="77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41" y="41"/>
                </a:cxn>
                <a:cxn ang="0">
                  <a:pos x="152" y="83"/>
                </a:cxn>
                <a:cxn ang="0">
                  <a:pos x="172" y="84"/>
                </a:cxn>
                <a:cxn ang="0">
                  <a:pos x="195" y="94"/>
                </a:cxn>
                <a:cxn ang="0">
                  <a:pos x="211" y="112"/>
                </a:cxn>
                <a:cxn ang="0">
                  <a:pos x="232" y="139"/>
                </a:cxn>
                <a:cxn ang="0">
                  <a:pos x="217" y="159"/>
                </a:cxn>
                <a:cxn ang="0">
                  <a:pos x="220" y="165"/>
                </a:cxn>
                <a:cxn ang="0">
                  <a:pos x="212" y="182"/>
                </a:cxn>
                <a:cxn ang="0">
                  <a:pos x="189" y="186"/>
                </a:cxn>
                <a:cxn ang="0">
                  <a:pos x="183" y="193"/>
                </a:cxn>
                <a:cxn ang="0">
                  <a:pos x="174" y="228"/>
                </a:cxn>
                <a:cxn ang="0">
                  <a:pos x="189" y="255"/>
                </a:cxn>
                <a:cxn ang="0">
                  <a:pos x="200" y="268"/>
                </a:cxn>
                <a:cxn ang="0">
                  <a:pos x="217" y="273"/>
                </a:cxn>
                <a:cxn ang="0">
                  <a:pos x="226" y="289"/>
                </a:cxn>
                <a:cxn ang="0">
                  <a:pos x="233" y="311"/>
                </a:cxn>
                <a:cxn ang="0">
                  <a:pos x="263" y="347"/>
                </a:cxn>
                <a:cxn ang="0">
                  <a:pos x="254" y="350"/>
                </a:cxn>
                <a:cxn ang="0">
                  <a:pos x="233" y="348"/>
                </a:cxn>
                <a:cxn ang="0">
                  <a:pos x="213" y="353"/>
                </a:cxn>
                <a:cxn ang="0">
                  <a:pos x="183" y="366"/>
                </a:cxn>
                <a:cxn ang="0">
                  <a:pos x="158" y="374"/>
                </a:cxn>
                <a:cxn ang="0">
                  <a:pos x="134" y="386"/>
                </a:cxn>
                <a:cxn ang="0">
                  <a:pos x="102" y="369"/>
                </a:cxn>
                <a:cxn ang="0">
                  <a:pos x="91" y="357"/>
                </a:cxn>
                <a:cxn ang="0">
                  <a:pos x="89" y="332"/>
                </a:cxn>
                <a:cxn ang="0">
                  <a:pos x="77" y="288"/>
                </a:cxn>
                <a:cxn ang="0">
                  <a:pos x="86" y="257"/>
                </a:cxn>
                <a:cxn ang="0">
                  <a:pos x="95" y="234"/>
                </a:cxn>
                <a:cxn ang="0">
                  <a:pos x="79" y="209"/>
                </a:cxn>
                <a:cxn ang="0">
                  <a:pos x="72" y="193"/>
                </a:cxn>
                <a:cxn ang="0">
                  <a:pos x="67" y="171"/>
                </a:cxn>
                <a:cxn ang="0">
                  <a:pos x="37" y="174"/>
                </a:cxn>
                <a:cxn ang="0">
                  <a:pos x="27" y="163"/>
                </a:cxn>
                <a:cxn ang="0">
                  <a:pos x="0" y="128"/>
                </a:cxn>
                <a:cxn ang="0">
                  <a:pos x="1" y="121"/>
                </a:cxn>
                <a:cxn ang="0">
                  <a:pos x="11" y="91"/>
                </a:cxn>
                <a:cxn ang="0">
                  <a:pos x="40" y="75"/>
                </a:cxn>
                <a:cxn ang="0">
                  <a:pos x="38" y="64"/>
                </a:cxn>
                <a:cxn ang="0">
                  <a:pos x="24" y="52"/>
                </a:cxn>
                <a:cxn ang="0">
                  <a:pos x="29" y="35"/>
                </a:cxn>
                <a:cxn ang="0">
                  <a:pos x="46" y="26"/>
                </a:cxn>
                <a:cxn ang="0">
                  <a:pos x="72" y="13"/>
                </a:cxn>
                <a:cxn ang="0">
                  <a:pos x="81" y="2"/>
                </a:cxn>
              </a:cxnLst>
              <a:rect l="0" t="0" r="r" b="b"/>
              <a:pathLst>
                <a:path w="265" h="386">
                  <a:moveTo>
                    <a:pt x="81" y="2"/>
                  </a:moveTo>
                  <a:lnTo>
                    <a:pt x="87" y="3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108" y="10"/>
                  </a:lnTo>
                  <a:lnTo>
                    <a:pt x="141" y="41"/>
                  </a:lnTo>
                  <a:lnTo>
                    <a:pt x="150" y="53"/>
                  </a:lnTo>
                  <a:lnTo>
                    <a:pt x="151" y="59"/>
                  </a:lnTo>
                  <a:lnTo>
                    <a:pt x="152" y="83"/>
                  </a:lnTo>
                  <a:lnTo>
                    <a:pt x="156" y="84"/>
                  </a:lnTo>
                  <a:lnTo>
                    <a:pt x="162" y="84"/>
                  </a:lnTo>
                  <a:lnTo>
                    <a:pt x="172" y="84"/>
                  </a:lnTo>
                  <a:lnTo>
                    <a:pt x="179" y="85"/>
                  </a:lnTo>
                  <a:lnTo>
                    <a:pt x="183" y="88"/>
                  </a:lnTo>
                  <a:lnTo>
                    <a:pt x="195" y="94"/>
                  </a:lnTo>
                  <a:lnTo>
                    <a:pt x="197" y="96"/>
                  </a:lnTo>
                  <a:lnTo>
                    <a:pt x="202" y="104"/>
                  </a:lnTo>
                  <a:lnTo>
                    <a:pt x="211" y="112"/>
                  </a:lnTo>
                  <a:lnTo>
                    <a:pt x="222" y="120"/>
                  </a:lnTo>
                  <a:lnTo>
                    <a:pt x="228" y="136"/>
                  </a:lnTo>
                  <a:lnTo>
                    <a:pt x="232" y="139"/>
                  </a:lnTo>
                  <a:lnTo>
                    <a:pt x="231" y="142"/>
                  </a:lnTo>
                  <a:lnTo>
                    <a:pt x="224" y="148"/>
                  </a:lnTo>
                  <a:lnTo>
                    <a:pt x="217" y="159"/>
                  </a:lnTo>
                  <a:lnTo>
                    <a:pt x="216" y="163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220" y="172"/>
                  </a:lnTo>
                  <a:lnTo>
                    <a:pt x="213" y="179"/>
                  </a:lnTo>
                  <a:lnTo>
                    <a:pt x="212" y="182"/>
                  </a:lnTo>
                  <a:lnTo>
                    <a:pt x="205" y="183"/>
                  </a:lnTo>
                  <a:lnTo>
                    <a:pt x="196" y="183"/>
                  </a:lnTo>
                  <a:lnTo>
                    <a:pt x="189" y="186"/>
                  </a:lnTo>
                  <a:lnTo>
                    <a:pt x="185" y="188"/>
                  </a:lnTo>
                  <a:lnTo>
                    <a:pt x="184" y="191"/>
                  </a:lnTo>
                  <a:lnTo>
                    <a:pt x="183" y="193"/>
                  </a:lnTo>
                  <a:lnTo>
                    <a:pt x="181" y="208"/>
                  </a:lnTo>
                  <a:lnTo>
                    <a:pt x="178" y="217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80" y="240"/>
                  </a:lnTo>
                  <a:lnTo>
                    <a:pt x="189" y="255"/>
                  </a:lnTo>
                  <a:lnTo>
                    <a:pt x="191" y="256"/>
                  </a:lnTo>
                  <a:lnTo>
                    <a:pt x="200" y="263"/>
                  </a:lnTo>
                  <a:lnTo>
                    <a:pt x="200" y="268"/>
                  </a:lnTo>
                  <a:lnTo>
                    <a:pt x="204" y="272"/>
                  </a:lnTo>
                  <a:lnTo>
                    <a:pt x="205" y="273"/>
                  </a:lnTo>
                  <a:lnTo>
                    <a:pt x="217" y="273"/>
                  </a:lnTo>
                  <a:lnTo>
                    <a:pt x="220" y="276"/>
                  </a:lnTo>
                  <a:lnTo>
                    <a:pt x="221" y="284"/>
                  </a:lnTo>
                  <a:lnTo>
                    <a:pt x="226" y="289"/>
                  </a:lnTo>
                  <a:lnTo>
                    <a:pt x="226" y="299"/>
                  </a:lnTo>
                  <a:lnTo>
                    <a:pt x="232" y="305"/>
                  </a:lnTo>
                  <a:lnTo>
                    <a:pt x="233" y="311"/>
                  </a:lnTo>
                  <a:lnTo>
                    <a:pt x="239" y="321"/>
                  </a:lnTo>
                  <a:lnTo>
                    <a:pt x="253" y="338"/>
                  </a:lnTo>
                  <a:lnTo>
                    <a:pt x="263" y="347"/>
                  </a:lnTo>
                  <a:lnTo>
                    <a:pt x="265" y="347"/>
                  </a:lnTo>
                  <a:lnTo>
                    <a:pt x="265" y="349"/>
                  </a:lnTo>
                  <a:lnTo>
                    <a:pt x="254" y="350"/>
                  </a:lnTo>
                  <a:lnTo>
                    <a:pt x="240" y="352"/>
                  </a:lnTo>
                  <a:lnTo>
                    <a:pt x="234" y="349"/>
                  </a:lnTo>
                  <a:lnTo>
                    <a:pt x="233" y="348"/>
                  </a:lnTo>
                  <a:lnTo>
                    <a:pt x="229" y="347"/>
                  </a:lnTo>
                  <a:lnTo>
                    <a:pt x="224" y="347"/>
                  </a:lnTo>
                  <a:lnTo>
                    <a:pt x="213" y="353"/>
                  </a:lnTo>
                  <a:lnTo>
                    <a:pt x="205" y="363"/>
                  </a:lnTo>
                  <a:lnTo>
                    <a:pt x="191" y="363"/>
                  </a:lnTo>
                  <a:lnTo>
                    <a:pt x="183" y="366"/>
                  </a:lnTo>
                  <a:lnTo>
                    <a:pt x="178" y="371"/>
                  </a:lnTo>
                  <a:lnTo>
                    <a:pt x="167" y="371"/>
                  </a:lnTo>
                  <a:lnTo>
                    <a:pt x="158" y="374"/>
                  </a:lnTo>
                  <a:lnTo>
                    <a:pt x="152" y="384"/>
                  </a:lnTo>
                  <a:lnTo>
                    <a:pt x="147" y="386"/>
                  </a:lnTo>
                  <a:lnTo>
                    <a:pt x="134" y="386"/>
                  </a:lnTo>
                  <a:lnTo>
                    <a:pt x="124" y="384"/>
                  </a:lnTo>
                  <a:lnTo>
                    <a:pt x="108" y="374"/>
                  </a:lnTo>
                  <a:lnTo>
                    <a:pt x="102" y="369"/>
                  </a:lnTo>
                  <a:lnTo>
                    <a:pt x="98" y="363"/>
                  </a:lnTo>
                  <a:lnTo>
                    <a:pt x="95" y="362"/>
                  </a:lnTo>
                  <a:lnTo>
                    <a:pt x="91" y="357"/>
                  </a:lnTo>
                  <a:lnTo>
                    <a:pt x="89" y="354"/>
                  </a:lnTo>
                  <a:lnTo>
                    <a:pt x="91" y="341"/>
                  </a:lnTo>
                  <a:lnTo>
                    <a:pt x="89" y="332"/>
                  </a:lnTo>
                  <a:lnTo>
                    <a:pt x="78" y="322"/>
                  </a:lnTo>
                  <a:lnTo>
                    <a:pt x="77" y="319"/>
                  </a:lnTo>
                  <a:lnTo>
                    <a:pt x="77" y="288"/>
                  </a:lnTo>
                  <a:lnTo>
                    <a:pt x="83" y="274"/>
                  </a:lnTo>
                  <a:lnTo>
                    <a:pt x="86" y="267"/>
                  </a:lnTo>
                  <a:lnTo>
                    <a:pt x="86" y="257"/>
                  </a:lnTo>
                  <a:lnTo>
                    <a:pt x="95" y="244"/>
                  </a:lnTo>
                  <a:lnTo>
                    <a:pt x="97" y="241"/>
                  </a:lnTo>
                  <a:lnTo>
                    <a:pt x="95" y="234"/>
                  </a:lnTo>
                  <a:lnTo>
                    <a:pt x="91" y="228"/>
                  </a:lnTo>
                  <a:lnTo>
                    <a:pt x="91" y="213"/>
                  </a:lnTo>
                  <a:lnTo>
                    <a:pt x="79" y="209"/>
                  </a:lnTo>
                  <a:lnTo>
                    <a:pt x="77" y="208"/>
                  </a:lnTo>
                  <a:lnTo>
                    <a:pt x="68" y="207"/>
                  </a:lnTo>
                  <a:lnTo>
                    <a:pt x="72" y="193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67" y="171"/>
                  </a:lnTo>
                  <a:lnTo>
                    <a:pt x="59" y="171"/>
                  </a:lnTo>
                  <a:lnTo>
                    <a:pt x="46" y="175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3" y="169"/>
                  </a:lnTo>
                  <a:lnTo>
                    <a:pt x="27" y="163"/>
                  </a:lnTo>
                  <a:lnTo>
                    <a:pt x="23" y="155"/>
                  </a:lnTo>
                  <a:lnTo>
                    <a:pt x="12" y="144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1" y="121"/>
                  </a:lnTo>
                  <a:lnTo>
                    <a:pt x="7" y="112"/>
                  </a:lnTo>
                  <a:lnTo>
                    <a:pt x="11" y="106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29" y="83"/>
                  </a:lnTo>
                  <a:lnTo>
                    <a:pt x="40" y="75"/>
                  </a:lnTo>
                  <a:lnTo>
                    <a:pt x="45" y="69"/>
                  </a:lnTo>
                  <a:lnTo>
                    <a:pt x="40" y="64"/>
                  </a:lnTo>
                  <a:lnTo>
                    <a:pt x="38" y="64"/>
                  </a:lnTo>
                  <a:lnTo>
                    <a:pt x="32" y="66"/>
                  </a:lnTo>
                  <a:lnTo>
                    <a:pt x="27" y="64"/>
                  </a:lnTo>
                  <a:lnTo>
                    <a:pt x="24" y="52"/>
                  </a:lnTo>
                  <a:lnTo>
                    <a:pt x="24" y="43"/>
                  </a:lnTo>
                  <a:lnTo>
                    <a:pt x="27" y="37"/>
                  </a:lnTo>
                  <a:lnTo>
                    <a:pt x="29" y="35"/>
                  </a:lnTo>
                  <a:lnTo>
                    <a:pt x="40" y="32"/>
                  </a:lnTo>
                  <a:lnTo>
                    <a:pt x="43" y="30"/>
                  </a:lnTo>
                  <a:lnTo>
                    <a:pt x="46" y="26"/>
                  </a:lnTo>
                  <a:lnTo>
                    <a:pt x="62" y="19"/>
                  </a:lnTo>
                  <a:lnTo>
                    <a:pt x="66" y="16"/>
                  </a:lnTo>
                  <a:lnTo>
                    <a:pt x="72" y="13"/>
                  </a:lnTo>
                  <a:lnTo>
                    <a:pt x="77" y="13"/>
                  </a:lnTo>
                  <a:lnTo>
                    <a:pt x="81" y="10"/>
                  </a:lnTo>
                  <a:lnTo>
                    <a:pt x="81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54"/>
            <p:cNvSpPr>
              <a:spLocks noChangeAspect="1"/>
            </p:cNvSpPr>
            <p:nvPr/>
          </p:nvSpPr>
          <p:spPr bwMode="gray">
            <a:xfrm>
              <a:off x="1919" y="2425"/>
              <a:ext cx="32" cy="40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3" y="169"/>
                </a:cxn>
                <a:cxn ang="0">
                  <a:pos x="15" y="166"/>
                </a:cxn>
                <a:cxn ang="0">
                  <a:pos x="17" y="147"/>
                </a:cxn>
                <a:cxn ang="0">
                  <a:pos x="22" y="125"/>
                </a:cxn>
                <a:cxn ang="0">
                  <a:pos x="23" y="110"/>
                </a:cxn>
                <a:cxn ang="0">
                  <a:pos x="18" y="102"/>
                </a:cxn>
                <a:cxn ang="0">
                  <a:pos x="17" y="101"/>
                </a:cxn>
                <a:cxn ang="0">
                  <a:pos x="17" y="99"/>
                </a:cxn>
                <a:cxn ang="0">
                  <a:pos x="8" y="86"/>
                </a:cxn>
                <a:cxn ang="0">
                  <a:pos x="5" y="75"/>
                </a:cxn>
                <a:cxn ang="0">
                  <a:pos x="3" y="56"/>
                </a:cxn>
                <a:cxn ang="0">
                  <a:pos x="3" y="34"/>
                </a:cxn>
                <a:cxn ang="0">
                  <a:pos x="7" y="24"/>
                </a:cxn>
                <a:cxn ang="0">
                  <a:pos x="15" y="18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22" y="7"/>
                </a:cxn>
                <a:cxn ang="0">
                  <a:pos x="28" y="5"/>
                </a:cxn>
                <a:cxn ang="0">
                  <a:pos x="32" y="1"/>
                </a:cxn>
                <a:cxn ang="0">
                  <a:pos x="35" y="0"/>
                </a:cxn>
                <a:cxn ang="0">
                  <a:pos x="49" y="8"/>
                </a:cxn>
                <a:cxn ang="0">
                  <a:pos x="61" y="13"/>
                </a:cxn>
                <a:cxn ang="0">
                  <a:pos x="73" y="19"/>
                </a:cxn>
                <a:cxn ang="0">
                  <a:pos x="85" y="21"/>
                </a:cxn>
                <a:cxn ang="0">
                  <a:pos x="98" y="28"/>
                </a:cxn>
                <a:cxn ang="0">
                  <a:pos x="113" y="39"/>
                </a:cxn>
                <a:cxn ang="0">
                  <a:pos x="116" y="40"/>
                </a:cxn>
                <a:cxn ang="0">
                  <a:pos x="130" y="53"/>
                </a:cxn>
                <a:cxn ang="0">
                  <a:pos x="135" y="59"/>
                </a:cxn>
                <a:cxn ang="0">
                  <a:pos x="146" y="65"/>
                </a:cxn>
                <a:cxn ang="0">
                  <a:pos x="156" y="75"/>
                </a:cxn>
                <a:cxn ang="0">
                  <a:pos x="156" y="86"/>
                </a:cxn>
                <a:cxn ang="0">
                  <a:pos x="157" y="86"/>
                </a:cxn>
                <a:cxn ang="0">
                  <a:pos x="144" y="99"/>
                </a:cxn>
                <a:cxn ang="0">
                  <a:pos x="141" y="107"/>
                </a:cxn>
                <a:cxn ang="0">
                  <a:pos x="128" y="125"/>
                </a:cxn>
                <a:cxn ang="0">
                  <a:pos x="118" y="137"/>
                </a:cxn>
                <a:cxn ang="0">
                  <a:pos x="114" y="144"/>
                </a:cxn>
                <a:cxn ang="0">
                  <a:pos x="105" y="166"/>
                </a:cxn>
                <a:cxn ang="0">
                  <a:pos x="78" y="190"/>
                </a:cxn>
                <a:cxn ang="0">
                  <a:pos x="76" y="193"/>
                </a:cxn>
                <a:cxn ang="0">
                  <a:pos x="71" y="195"/>
                </a:cxn>
                <a:cxn ang="0">
                  <a:pos x="61" y="195"/>
                </a:cxn>
                <a:cxn ang="0">
                  <a:pos x="54" y="191"/>
                </a:cxn>
                <a:cxn ang="0">
                  <a:pos x="48" y="191"/>
                </a:cxn>
                <a:cxn ang="0">
                  <a:pos x="44" y="193"/>
                </a:cxn>
                <a:cxn ang="0">
                  <a:pos x="28" y="200"/>
                </a:cxn>
                <a:cxn ang="0">
                  <a:pos x="22" y="200"/>
                </a:cxn>
                <a:cxn ang="0">
                  <a:pos x="19" y="199"/>
                </a:cxn>
                <a:cxn ang="0">
                  <a:pos x="10" y="193"/>
                </a:cxn>
                <a:cxn ang="0">
                  <a:pos x="0" y="182"/>
                </a:cxn>
              </a:cxnLst>
              <a:rect l="0" t="0" r="r" b="b"/>
              <a:pathLst>
                <a:path w="157" h="200">
                  <a:moveTo>
                    <a:pt x="0" y="182"/>
                  </a:moveTo>
                  <a:lnTo>
                    <a:pt x="13" y="169"/>
                  </a:lnTo>
                  <a:lnTo>
                    <a:pt x="15" y="166"/>
                  </a:lnTo>
                  <a:lnTo>
                    <a:pt x="17" y="147"/>
                  </a:lnTo>
                  <a:lnTo>
                    <a:pt x="22" y="125"/>
                  </a:lnTo>
                  <a:lnTo>
                    <a:pt x="23" y="110"/>
                  </a:lnTo>
                  <a:lnTo>
                    <a:pt x="18" y="102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8" y="86"/>
                  </a:lnTo>
                  <a:lnTo>
                    <a:pt x="5" y="75"/>
                  </a:lnTo>
                  <a:lnTo>
                    <a:pt x="3" y="56"/>
                  </a:lnTo>
                  <a:lnTo>
                    <a:pt x="3" y="34"/>
                  </a:lnTo>
                  <a:lnTo>
                    <a:pt x="7" y="24"/>
                  </a:lnTo>
                  <a:lnTo>
                    <a:pt x="15" y="18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2" y="7"/>
                  </a:lnTo>
                  <a:lnTo>
                    <a:pt x="28" y="5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49" y="8"/>
                  </a:lnTo>
                  <a:lnTo>
                    <a:pt x="61" y="13"/>
                  </a:lnTo>
                  <a:lnTo>
                    <a:pt x="73" y="19"/>
                  </a:lnTo>
                  <a:lnTo>
                    <a:pt x="85" y="21"/>
                  </a:lnTo>
                  <a:lnTo>
                    <a:pt x="98" y="28"/>
                  </a:lnTo>
                  <a:lnTo>
                    <a:pt x="113" y="39"/>
                  </a:lnTo>
                  <a:lnTo>
                    <a:pt x="116" y="40"/>
                  </a:lnTo>
                  <a:lnTo>
                    <a:pt x="130" y="53"/>
                  </a:lnTo>
                  <a:lnTo>
                    <a:pt x="135" y="59"/>
                  </a:lnTo>
                  <a:lnTo>
                    <a:pt x="146" y="65"/>
                  </a:lnTo>
                  <a:lnTo>
                    <a:pt x="156" y="75"/>
                  </a:lnTo>
                  <a:lnTo>
                    <a:pt x="156" y="86"/>
                  </a:lnTo>
                  <a:lnTo>
                    <a:pt x="157" y="86"/>
                  </a:lnTo>
                  <a:lnTo>
                    <a:pt x="144" y="99"/>
                  </a:lnTo>
                  <a:lnTo>
                    <a:pt x="141" y="107"/>
                  </a:lnTo>
                  <a:lnTo>
                    <a:pt x="128" y="125"/>
                  </a:lnTo>
                  <a:lnTo>
                    <a:pt x="118" y="137"/>
                  </a:lnTo>
                  <a:lnTo>
                    <a:pt x="114" y="144"/>
                  </a:lnTo>
                  <a:lnTo>
                    <a:pt x="105" y="166"/>
                  </a:lnTo>
                  <a:lnTo>
                    <a:pt x="78" y="190"/>
                  </a:lnTo>
                  <a:lnTo>
                    <a:pt x="76" y="193"/>
                  </a:lnTo>
                  <a:lnTo>
                    <a:pt x="71" y="195"/>
                  </a:lnTo>
                  <a:lnTo>
                    <a:pt x="61" y="195"/>
                  </a:lnTo>
                  <a:lnTo>
                    <a:pt x="54" y="191"/>
                  </a:lnTo>
                  <a:lnTo>
                    <a:pt x="48" y="191"/>
                  </a:lnTo>
                  <a:lnTo>
                    <a:pt x="44" y="193"/>
                  </a:lnTo>
                  <a:lnTo>
                    <a:pt x="28" y="200"/>
                  </a:lnTo>
                  <a:lnTo>
                    <a:pt x="22" y="200"/>
                  </a:lnTo>
                  <a:lnTo>
                    <a:pt x="19" y="199"/>
                  </a:lnTo>
                  <a:lnTo>
                    <a:pt x="10" y="193"/>
                  </a:lnTo>
                  <a:lnTo>
                    <a:pt x="0" y="1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255"/>
            <p:cNvSpPr>
              <a:spLocks noChangeAspect="1"/>
            </p:cNvSpPr>
            <p:nvPr/>
          </p:nvSpPr>
          <p:spPr bwMode="gray">
            <a:xfrm>
              <a:off x="1624" y="2488"/>
              <a:ext cx="137" cy="201"/>
            </a:xfrm>
            <a:custGeom>
              <a:avLst/>
              <a:gdLst/>
              <a:ahLst/>
              <a:cxnLst>
                <a:cxn ang="0">
                  <a:pos x="319" y="13"/>
                </a:cxn>
                <a:cxn ang="0">
                  <a:pos x="335" y="50"/>
                </a:cxn>
                <a:cxn ang="0">
                  <a:pos x="284" y="110"/>
                </a:cxn>
                <a:cxn ang="0">
                  <a:pos x="204" y="156"/>
                </a:cxn>
                <a:cxn ang="0">
                  <a:pos x="170" y="190"/>
                </a:cxn>
                <a:cxn ang="0">
                  <a:pos x="159" y="190"/>
                </a:cxn>
                <a:cxn ang="0">
                  <a:pos x="138" y="253"/>
                </a:cxn>
                <a:cxn ang="0">
                  <a:pos x="97" y="260"/>
                </a:cxn>
                <a:cxn ang="0">
                  <a:pos x="72" y="242"/>
                </a:cxn>
                <a:cxn ang="0">
                  <a:pos x="43" y="242"/>
                </a:cxn>
                <a:cxn ang="0">
                  <a:pos x="52" y="214"/>
                </a:cxn>
                <a:cxn ang="0">
                  <a:pos x="51" y="188"/>
                </a:cxn>
                <a:cxn ang="0">
                  <a:pos x="3" y="231"/>
                </a:cxn>
                <a:cxn ang="0">
                  <a:pos x="9" y="271"/>
                </a:cxn>
                <a:cxn ang="0">
                  <a:pos x="21" y="308"/>
                </a:cxn>
                <a:cxn ang="0">
                  <a:pos x="51" y="350"/>
                </a:cxn>
                <a:cxn ang="0">
                  <a:pos x="89" y="387"/>
                </a:cxn>
                <a:cxn ang="0">
                  <a:pos x="140" y="478"/>
                </a:cxn>
                <a:cxn ang="0">
                  <a:pos x="188" y="578"/>
                </a:cxn>
                <a:cxn ang="0">
                  <a:pos x="212" y="632"/>
                </a:cxn>
                <a:cxn ang="0">
                  <a:pos x="256" y="711"/>
                </a:cxn>
                <a:cxn ang="0">
                  <a:pos x="267" y="764"/>
                </a:cxn>
                <a:cxn ang="0">
                  <a:pos x="298" y="807"/>
                </a:cxn>
                <a:cxn ang="0">
                  <a:pos x="391" y="874"/>
                </a:cxn>
                <a:cxn ang="0">
                  <a:pos x="481" y="922"/>
                </a:cxn>
                <a:cxn ang="0">
                  <a:pos x="532" y="957"/>
                </a:cxn>
                <a:cxn ang="0">
                  <a:pos x="584" y="1001"/>
                </a:cxn>
                <a:cxn ang="0">
                  <a:pos x="620" y="995"/>
                </a:cxn>
                <a:cxn ang="0">
                  <a:pos x="638" y="968"/>
                </a:cxn>
                <a:cxn ang="0">
                  <a:pos x="649" y="935"/>
                </a:cxn>
                <a:cxn ang="0">
                  <a:pos x="665" y="888"/>
                </a:cxn>
                <a:cxn ang="0">
                  <a:pos x="651" y="865"/>
                </a:cxn>
                <a:cxn ang="0">
                  <a:pos x="665" y="826"/>
                </a:cxn>
                <a:cxn ang="0">
                  <a:pos x="671" y="793"/>
                </a:cxn>
                <a:cxn ang="0">
                  <a:pos x="671" y="724"/>
                </a:cxn>
                <a:cxn ang="0">
                  <a:pos x="686" y="675"/>
                </a:cxn>
                <a:cxn ang="0">
                  <a:pos x="612" y="598"/>
                </a:cxn>
                <a:cxn ang="0">
                  <a:pos x="591" y="564"/>
                </a:cxn>
                <a:cxn ang="0">
                  <a:pos x="578" y="514"/>
                </a:cxn>
                <a:cxn ang="0">
                  <a:pos x="502" y="537"/>
                </a:cxn>
                <a:cxn ang="0">
                  <a:pos x="468" y="512"/>
                </a:cxn>
                <a:cxn ang="0">
                  <a:pos x="450" y="480"/>
                </a:cxn>
                <a:cxn ang="0">
                  <a:pos x="422" y="432"/>
                </a:cxn>
                <a:cxn ang="0">
                  <a:pos x="428" y="362"/>
                </a:cxn>
                <a:cxn ang="0">
                  <a:pos x="452" y="318"/>
                </a:cxn>
                <a:cxn ang="0">
                  <a:pos x="510" y="254"/>
                </a:cxn>
                <a:cxn ang="0">
                  <a:pos x="620" y="225"/>
                </a:cxn>
                <a:cxn ang="0">
                  <a:pos x="596" y="205"/>
                </a:cxn>
                <a:cxn ang="0">
                  <a:pos x="593" y="182"/>
                </a:cxn>
                <a:cxn ang="0">
                  <a:pos x="605" y="137"/>
                </a:cxn>
                <a:cxn ang="0">
                  <a:pos x="553" y="126"/>
                </a:cxn>
                <a:cxn ang="0">
                  <a:pos x="516" y="120"/>
                </a:cxn>
                <a:cxn ang="0">
                  <a:pos x="499" y="132"/>
                </a:cxn>
                <a:cxn ang="0">
                  <a:pos x="461" y="130"/>
                </a:cxn>
                <a:cxn ang="0">
                  <a:pos x="438" y="96"/>
                </a:cxn>
                <a:cxn ang="0">
                  <a:pos x="419" y="69"/>
                </a:cxn>
                <a:cxn ang="0">
                  <a:pos x="394" y="55"/>
                </a:cxn>
                <a:cxn ang="0">
                  <a:pos x="366" y="21"/>
                </a:cxn>
                <a:cxn ang="0">
                  <a:pos x="332" y="0"/>
                </a:cxn>
              </a:cxnLst>
              <a:rect l="0" t="0" r="r" b="b"/>
              <a:pathLst>
                <a:path w="686" h="1005">
                  <a:moveTo>
                    <a:pt x="328" y="0"/>
                  </a:moveTo>
                  <a:lnTo>
                    <a:pt x="326" y="2"/>
                  </a:lnTo>
                  <a:lnTo>
                    <a:pt x="315" y="2"/>
                  </a:lnTo>
                  <a:lnTo>
                    <a:pt x="314" y="11"/>
                  </a:lnTo>
                  <a:lnTo>
                    <a:pt x="319" y="13"/>
                  </a:lnTo>
                  <a:lnTo>
                    <a:pt x="321" y="16"/>
                  </a:lnTo>
                  <a:lnTo>
                    <a:pt x="326" y="27"/>
                  </a:lnTo>
                  <a:lnTo>
                    <a:pt x="327" y="32"/>
                  </a:lnTo>
                  <a:lnTo>
                    <a:pt x="335" y="49"/>
                  </a:lnTo>
                  <a:lnTo>
                    <a:pt x="335" y="50"/>
                  </a:lnTo>
                  <a:lnTo>
                    <a:pt x="326" y="50"/>
                  </a:lnTo>
                  <a:lnTo>
                    <a:pt x="319" y="65"/>
                  </a:lnTo>
                  <a:lnTo>
                    <a:pt x="305" y="89"/>
                  </a:lnTo>
                  <a:lnTo>
                    <a:pt x="292" y="104"/>
                  </a:lnTo>
                  <a:lnTo>
                    <a:pt x="284" y="110"/>
                  </a:lnTo>
                  <a:lnTo>
                    <a:pt x="274" y="119"/>
                  </a:lnTo>
                  <a:lnTo>
                    <a:pt x="265" y="131"/>
                  </a:lnTo>
                  <a:lnTo>
                    <a:pt x="256" y="137"/>
                  </a:lnTo>
                  <a:lnTo>
                    <a:pt x="240" y="145"/>
                  </a:lnTo>
                  <a:lnTo>
                    <a:pt x="204" y="156"/>
                  </a:lnTo>
                  <a:lnTo>
                    <a:pt x="186" y="163"/>
                  </a:lnTo>
                  <a:lnTo>
                    <a:pt x="179" y="168"/>
                  </a:lnTo>
                  <a:lnTo>
                    <a:pt x="176" y="171"/>
                  </a:lnTo>
                  <a:lnTo>
                    <a:pt x="171" y="180"/>
                  </a:lnTo>
                  <a:lnTo>
                    <a:pt x="170" y="190"/>
                  </a:lnTo>
                  <a:lnTo>
                    <a:pt x="166" y="193"/>
                  </a:lnTo>
                  <a:lnTo>
                    <a:pt x="164" y="193"/>
                  </a:lnTo>
                  <a:lnTo>
                    <a:pt x="160" y="189"/>
                  </a:lnTo>
                  <a:lnTo>
                    <a:pt x="159" y="189"/>
                  </a:lnTo>
                  <a:lnTo>
                    <a:pt x="159" y="190"/>
                  </a:lnTo>
                  <a:lnTo>
                    <a:pt x="144" y="210"/>
                  </a:lnTo>
                  <a:lnTo>
                    <a:pt x="142" y="223"/>
                  </a:lnTo>
                  <a:lnTo>
                    <a:pt x="142" y="244"/>
                  </a:lnTo>
                  <a:lnTo>
                    <a:pt x="139" y="252"/>
                  </a:lnTo>
                  <a:lnTo>
                    <a:pt x="138" y="253"/>
                  </a:lnTo>
                  <a:lnTo>
                    <a:pt x="128" y="257"/>
                  </a:lnTo>
                  <a:lnTo>
                    <a:pt x="121" y="264"/>
                  </a:lnTo>
                  <a:lnTo>
                    <a:pt x="110" y="269"/>
                  </a:lnTo>
                  <a:lnTo>
                    <a:pt x="102" y="268"/>
                  </a:lnTo>
                  <a:lnTo>
                    <a:pt x="97" y="260"/>
                  </a:lnTo>
                  <a:lnTo>
                    <a:pt x="95" y="254"/>
                  </a:lnTo>
                  <a:lnTo>
                    <a:pt x="90" y="245"/>
                  </a:lnTo>
                  <a:lnTo>
                    <a:pt x="84" y="245"/>
                  </a:lnTo>
                  <a:lnTo>
                    <a:pt x="74" y="245"/>
                  </a:lnTo>
                  <a:lnTo>
                    <a:pt x="72" y="242"/>
                  </a:lnTo>
                  <a:lnTo>
                    <a:pt x="67" y="238"/>
                  </a:lnTo>
                  <a:lnTo>
                    <a:pt x="58" y="238"/>
                  </a:lnTo>
                  <a:lnTo>
                    <a:pt x="50" y="243"/>
                  </a:lnTo>
                  <a:lnTo>
                    <a:pt x="45" y="244"/>
                  </a:lnTo>
                  <a:lnTo>
                    <a:pt x="43" y="242"/>
                  </a:lnTo>
                  <a:lnTo>
                    <a:pt x="41" y="228"/>
                  </a:lnTo>
                  <a:lnTo>
                    <a:pt x="39" y="223"/>
                  </a:lnTo>
                  <a:lnTo>
                    <a:pt x="39" y="221"/>
                  </a:lnTo>
                  <a:lnTo>
                    <a:pt x="42" y="216"/>
                  </a:lnTo>
                  <a:lnTo>
                    <a:pt x="52" y="214"/>
                  </a:lnTo>
                  <a:lnTo>
                    <a:pt x="57" y="209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2" y="188"/>
                  </a:lnTo>
                  <a:lnTo>
                    <a:pt x="51" y="188"/>
                  </a:lnTo>
                  <a:lnTo>
                    <a:pt x="51" y="185"/>
                  </a:lnTo>
                  <a:lnTo>
                    <a:pt x="43" y="193"/>
                  </a:lnTo>
                  <a:lnTo>
                    <a:pt x="32" y="200"/>
                  </a:lnTo>
                  <a:lnTo>
                    <a:pt x="18" y="216"/>
                  </a:lnTo>
                  <a:lnTo>
                    <a:pt x="3" y="231"/>
                  </a:lnTo>
                  <a:lnTo>
                    <a:pt x="2" y="236"/>
                  </a:lnTo>
                  <a:lnTo>
                    <a:pt x="0" y="245"/>
                  </a:lnTo>
                  <a:lnTo>
                    <a:pt x="3" y="260"/>
                  </a:lnTo>
                  <a:lnTo>
                    <a:pt x="4" y="263"/>
                  </a:lnTo>
                  <a:lnTo>
                    <a:pt x="9" y="271"/>
                  </a:lnTo>
                  <a:lnTo>
                    <a:pt x="10" y="284"/>
                  </a:lnTo>
                  <a:lnTo>
                    <a:pt x="19" y="292"/>
                  </a:lnTo>
                  <a:lnTo>
                    <a:pt x="24" y="298"/>
                  </a:lnTo>
                  <a:lnTo>
                    <a:pt x="24" y="302"/>
                  </a:lnTo>
                  <a:lnTo>
                    <a:pt x="21" y="308"/>
                  </a:lnTo>
                  <a:lnTo>
                    <a:pt x="11" y="318"/>
                  </a:lnTo>
                  <a:lnTo>
                    <a:pt x="14" y="323"/>
                  </a:lnTo>
                  <a:lnTo>
                    <a:pt x="29" y="333"/>
                  </a:lnTo>
                  <a:lnTo>
                    <a:pt x="37" y="340"/>
                  </a:lnTo>
                  <a:lnTo>
                    <a:pt x="51" y="350"/>
                  </a:lnTo>
                  <a:lnTo>
                    <a:pt x="58" y="355"/>
                  </a:lnTo>
                  <a:lnTo>
                    <a:pt x="73" y="367"/>
                  </a:lnTo>
                  <a:lnTo>
                    <a:pt x="80" y="379"/>
                  </a:lnTo>
                  <a:lnTo>
                    <a:pt x="83" y="379"/>
                  </a:lnTo>
                  <a:lnTo>
                    <a:pt x="89" y="387"/>
                  </a:lnTo>
                  <a:lnTo>
                    <a:pt x="97" y="413"/>
                  </a:lnTo>
                  <a:lnTo>
                    <a:pt x="102" y="422"/>
                  </a:lnTo>
                  <a:lnTo>
                    <a:pt x="133" y="452"/>
                  </a:lnTo>
                  <a:lnTo>
                    <a:pt x="139" y="467"/>
                  </a:lnTo>
                  <a:lnTo>
                    <a:pt x="140" y="478"/>
                  </a:lnTo>
                  <a:lnTo>
                    <a:pt x="143" y="484"/>
                  </a:lnTo>
                  <a:lnTo>
                    <a:pt x="155" y="507"/>
                  </a:lnTo>
                  <a:lnTo>
                    <a:pt x="161" y="522"/>
                  </a:lnTo>
                  <a:lnTo>
                    <a:pt x="170" y="549"/>
                  </a:lnTo>
                  <a:lnTo>
                    <a:pt x="188" y="578"/>
                  </a:lnTo>
                  <a:lnTo>
                    <a:pt x="191" y="584"/>
                  </a:lnTo>
                  <a:lnTo>
                    <a:pt x="193" y="608"/>
                  </a:lnTo>
                  <a:lnTo>
                    <a:pt x="199" y="624"/>
                  </a:lnTo>
                  <a:lnTo>
                    <a:pt x="204" y="629"/>
                  </a:lnTo>
                  <a:lnTo>
                    <a:pt x="212" y="632"/>
                  </a:lnTo>
                  <a:lnTo>
                    <a:pt x="217" y="639"/>
                  </a:lnTo>
                  <a:lnTo>
                    <a:pt x="225" y="659"/>
                  </a:lnTo>
                  <a:lnTo>
                    <a:pt x="239" y="678"/>
                  </a:lnTo>
                  <a:lnTo>
                    <a:pt x="249" y="693"/>
                  </a:lnTo>
                  <a:lnTo>
                    <a:pt x="256" y="711"/>
                  </a:lnTo>
                  <a:lnTo>
                    <a:pt x="269" y="726"/>
                  </a:lnTo>
                  <a:lnTo>
                    <a:pt x="274" y="742"/>
                  </a:lnTo>
                  <a:lnTo>
                    <a:pt x="277" y="754"/>
                  </a:lnTo>
                  <a:lnTo>
                    <a:pt x="271" y="758"/>
                  </a:lnTo>
                  <a:lnTo>
                    <a:pt x="267" y="764"/>
                  </a:lnTo>
                  <a:lnTo>
                    <a:pt x="269" y="776"/>
                  </a:lnTo>
                  <a:lnTo>
                    <a:pt x="272" y="780"/>
                  </a:lnTo>
                  <a:lnTo>
                    <a:pt x="283" y="791"/>
                  </a:lnTo>
                  <a:lnTo>
                    <a:pt x="290" y="802"/>
                  </a:lnTo>
                  <a:lnTo>
                    <a:pt x="298" y="807"/>
                  </a:lnTo>
                  <a:lnTo>
                    <a:pt x="317" y="828"/>
                  </a:lnTo>
                  <a:lnTo>
                    <a:pt x="327" y="834"/>
                  </a:lnTo>
                  <a:lnTo>
                    <a:pt x="335" y="842"/>
                  </a:lnTo>
                  <a:lnTo>
                    <a:pt x="359" y="858"/>
                  </a:lnTo>
                  <a:lnTo>
                    <a:pt x="391" y="874"/>
                  </a:lnTo>
                  <a:lnTo>
                    <a:pt x="411" y="890"/>
                  </a:lnTo>
                  <a:lnTo>
                    <a:pt x="414" y="892"/>
                  </a:lnTo>
                  <a:lnTo>
                    <a:pt x="455" y="908"/>
                  </a:lnTo>
                  <a:lnTo>
                    <a:pt x="478" y="921"/>
                  </a:lnTo>
                  <a:lnTo>
                    <a:pt x="481" y="922"/>
                  </a:lnTo>
                  <a:lnTo>
                    <a:pt x="486" y="922"/>
                  </a:lnTo>
                  <a:lnTo>
                    <a:pt x="491" y="923"/>
                  </a:lnTo>
                  <a:lnTo>
                    <a:pt x="513" y="941"/>
                  </a:lnTo>
                  <a:lnTo>
                    <a:pt x="525" y="948"/>
                  </a:lnTo>
                  <a:lnTo>
                    <a:pt x="532" y="957"/>
                  </a:lnTo>
                  <a:lnTo>
                    <a:pt x="541" y="964"/>
                  </a:lnTo>
                  <a:lnTo>
                    <a:pt x="551" y="974"/>
                  </a:lnTo>
                  <a:lnTo>
                    <a:pt x="562" y="989"/>
                  </a:lnTo>
                  <a:lnTo>
                    <a:pt x="574" y="995"/>
                  </a:lnTo>
                  <a:lnTo>
                    <a:pt x="584" y="1001"/>
                  </a:lnTo>
                  <a:lnTo>
                    <a:pt x="585" y="1001"/>
                  </a:lnTo>
                  <a:lnTo>
                    <a:pt x="589" y="1005"/>
                  </a:lnTo>
                  <a:lnTo>
                    <a:pt x="599" y="996"/>
                  </a:lnTo>
                  <a:lnTo>
                    <a:pt x="601" y="996"/>
                  </a:lnTo>
                  <a:lnTo>
                    <a:pt x="620" y="995"/>
                  </a:lnTo>
                  <a:lnTo>
                    <a:pt x="626" y="992"/>
                  </a:lnTo>
                  <a:lnTo>
                    <a:pt x="627" y="991"/>
                  </a:lnTo>
                  <a:lnTo>
                    <a:pt x="628" y="982"/>
                  </a:lnTo>
                  <a:lnTo>
                    <a:pt x="634" y="973"/>
                  </a:lnTo>
                  <a:lnTo>
                    <a:pt x="638" y="968"/>
                  </a:lnTo>
                  <a:lnTo>
                    <a:pt x="642" y="966"/>
                  </a:lnTo>
                  <a:lnTo>
                    <a:pt x="638" y="960"/>
                  </a:lnTo>
                  <a:lnTo>
                    <a:pt x="636" y="960"/>
                  </a:lnTo>
                  <a:lnTo>
                    <a:pt x="637" y="954"/>
                  </a:lnTo>
                  <a:lnTo>
                    <a:pt x="649" y="935"/>
                  </a:lnTo>
                  <a:lnTo>
                    <a:pt x="659" y="923"/>
                  </a:lnTo>
                  <a:lnTo>
                    <a:pt x="671" y="906"/>
                  </a:lnTo>
                  <a:lnTo>
                    <a:pt x="672" y="896"/>
                  </a:lnTo>
                  <a:lnTo>
                    <a:pt x="671" y="893"/>
                  </a:lnTo>
                  <a:lnTo>
                    <a:pt x="665" y="888"/>
                  </a:lnTo>
                  <a:lnTo>
                    <a:pt x="660" y="885"/>
                  </a:lnTo>
                  <a:lnTo>
                    <a:pt x="656" y="880"/>
                  </a:lnTo>
                  <a:lnTo>
                    <a:pt x="654" y="879"/>
                  </a:lnTo>
                  <a:lnTo>
                    <a:pt x="653" y="873"/>
                  </a:lnTo>
                  <a:lnTo>
                    <a:pt x="651" y="865"/>
                  </a:lnTo>
                  <a:lnTo>
                    <a:pt x="653" y="851"/>
                  </a:lnTo>
                  <a:lnTo>
                    <a:pt x="658" y="842"/>
                  </a:lnTo>
                  <a:lnTo>
                    <a:pt x="663" y="839"/>
                  </a:lnTo>
                  <a:lnTo>
                    <a:pt x="665" y="831"/>
                  </a:lnTo>
                  <a:lnTo>
                    <a:pt x="665" y="826"/>
                  </a:lnTo>
                  <a:lnTo>
                    <a:pt x="664" y="820"/>
                  </a:lnTo>
                  <a:lnTo>
                    <a:pt x="654" y="809"/>
                  </a:lnTo>
                  <a:lnTo>
                    <a:pt x="654" y="806"/>
                  </a:lnTo>
                  <a:lnTo>
                    <a:pt x="658" y="799"/>
                  </a:lnTo>
                  <a:lnTo>
                    <a:pt x="671" y="793"/>
                  </a:lnTo>
                  <a:lnTo>
                    <a:pt x="672" y="791"/>
                  </a:lnTo>
                  <a:lnTo>
                    <a:pt x="672" y="772"/>
                  </a:lnTo>
                  <a:lnTo>
                    <a:pt x="669" y="754"/>
                  </a:lnTo>
                  <a:lnTo>
                    <a:pt x="669" y="743"/>
                  </a:lnTo>
                  <a:lnTo>
                    <a:pt x="671" y="724"/>
                  </a:lnTo>
                  <a:lnTo>
                    <a:pt x="671" y="700"/>
                  </a:lnTo>
                  <a:lnTo>
                    <a:pt x="676" y="689"/>
                  </a:lnTo>
                  <a:lnTo>
                    <a:pt x="683" y="680"/>
                  </a:lnTo>
                  <a:lnTo>
                    <a:pt x="686" y="678"/>
                  </a:lnTo>
                  <a:lnTo>
                    <a:pt x="686" y="675"/>
                  </a:lnTo>
                  <a:lnTo>
                    <a:pt x="671" y="652"/>
                  </a:lnTo>
                  <a:lnTo>
                    <a:pt x="637" y="593"/>
                  </a:lnTo>
                  <a:lnTo>
                    <a:pt x="620" y="594"/>
                  </a:lnTo>
                  <a:lnTo>
                    <a:pt x="612" y="598"/>
                  </a:lnTo>
                  <a:lnTo>
                    <a:pt x="612" y="598"/>
                  </a:lnTo>
                  <a:lnTo>
                    <a:pt x="605" y="600"/>
                  </a:lnTo>
                  <a:lnTo>
                    <a:pt x="600" y="600"/>
                  </a:lnTo>
                  <a:lnTo>
                    <a:pt x="594" y="597"/>
                  </a:lnTo>
                  <a:lnTo>
                    <a:pt x="591" y="593"/>
                  </a:lnTo>
                  <a:lnTo>
                    <a:pt x="591" y="564"/>
                  </a:lnTo>
                  <a:lnTo>
                    <a:pt x="591" y="560"/>
                  </a:lnTo>
                  <a:lnTo>
                    <a:pt x="591" y="506"/>
                  </a:lnTo>
                  <a:lnTo>
                    <a:pt x="591" y="503"/>
                  </a:lnTo>
                  <a:lnTo>
                    <a:pt x="588" y="505"/>
                  </a:lnTo>
                  <a:lnTo>
                    <a:pt x="578" y="514"/>
                  </a:lnTo>
                  <a:lnTo>
                    <a:pt x="556" y="530"/>
                  </a:lnTo>
                  <a:lnTo>
                    <a:pt x="538" y="540"/>
                  </a:lnTo>
                  <a:lnTo>
                    <a:pt x="530" y="541"/>
                  </a:lnTo>
                  <a:lnTo>
                    <a:pt x="515" y="540"/>
                  </a:lnTo>
                  <a:lnTo>
                    <a:pt x="502" y="537"/>
                  </a:lnTo>
                  <a:lnTo>
                    <a:pt x="499" y="533"/>
                  </a:lnTo>
                  <a:lnTo>
                    <a:pt x="497" y="522"/>
                  </a:lnTo>
                  <a:lnTo>
                    <a:pt x="493" y="517"/>
                  </a:lnTo>
                  <a:lnTo>
                    <a:pt x="488" y="513"/>
                  </a:lnTo>
                  <a:lnTo>
                    <a:pt x="468" y="512"/>
                  </a:lnTo>
                  <a:lnTo>
                    <a:pt x="456" y="508"/>
                  </a:lnTo>
                  <a:lnTo>
                    <a:pt x="455" y="505"/>
                  </a:lnTo>
                  <a:lnTo>
                    <a:pt x="461" y="495"/>
                  </a:lnTo>
                  <a:lnTo>
                    <a:pt x="460" y="486"/>
                  </a:lnTo>
                  <a:lnTo>
                    <a:pt x="450" y="480"/>
                  </a:lnTo>
                  <a:lnTo>
                    <a:pt x="438" y="467"/>
                  </a:lnTo>
                  <a:lnTo>
                    <a:pt x="434" y="459"/>
                  </a:lnTo>
                  <a:lnTo>
                    <a:pt x="425" y="448"/>
                  </a:lnTo>
                  <a:lnTo>
                    <a:pt x="424" y="444"/>
                  </a:lnTo>
                  <a:lnTo>
                    <a:pt x="422" y="432"/>
                  </a:lnTo>
                  <a:lnTo>
                    <a:pt x="411" y="409"/>
                  </a:lnTo>
                  <a:lnTo>
                    <a:pt x="411" y="405"/>
                  </a:lnTo>
                  <a:lnTo>
                    <a:pt x="412" y="401"/>
                  </a:lnTo>
                  <a:lnTo>
                    <a:pt x="424" y="379"/>
                  </a:lnTo>
                  <a:lnTo>
                    <a:pt x="428" y="362"/>
                  </a:lnTo>
                  <a:lnTo>
                    <a:pt x="432" y="357"/>
                  </a:lnTo>
                  <a:lnTo>
                    <a:pt x="441" y="355"/>
                  </a:lnTo>
                  <a:lnTo>
                    <a:pt x="450" y="354"/>
                  </a:lnTo>
                  <a:lnTo>
                    <a:pt x="450" y="324"/>
                  </a:lnTo>
                  <a:lnTo>
                    <a:pt x="452" y="318"/>
                  </a:lnTo>
                  <a:lnTo>
                    <a:pt x="461" y="302"/>
                  </a:lnTo>
                  <a:lnTo>
                    <a:pt x="470" y="290"/>
                  </a:lnTo>
                  <a:lnTo>
                    <a:pt x="483" y="274"/>
                  </a:lnTo>
                  <a:lnTo>
                    <a:pt x="494" y="265"/>
                  </a:lnTo>
                  <a:lnTo>
                    <a:pt x="510" y="254"/>
                  </a:lnTo>
                  <a:lnTo>
                    <a:pt x="529" y="247"/>
                  </a:lnTo>
                  <a:lnTo>
                    <a:pt x="580" y="232"/>
                  </a:lnTo>
                  <a:lnTo>
                    <a:pt x="593" y="227"/>
                  </a:lnTo>
                  <a:lnTo>
                    <a:pt x="613" y="228"/>
                  </a:lnTo>
                  <a:lnTo>
                    <a:pt x="620" y="225"/>
                  </a:lnTo>
                  <a:lnTo>
                    <a:pt x="621" y="222"/>
                  </a:lnTo>
                  <a:lnTo>
                    <a:pt x="613" y="221"/>
                  </a:lnTo>
                  <a:lnTo>
                    <a:pt x="605" y="210"/>
                  </a:lnTo>
                  <a:lnTo>
                    <a:pt x="600" y="206"/>
                  </a:lnTo>
                  <a:lnTo>
                    <a:pt x="596" y="205"/>
                  </a:lnTo>
                  <a:lnTo>
                    <a:pt x="591" y="206"/>
                  </a:lnTo>
                  <a:lnTo>
                    <a:pt x="586" y="205"/>
                  </a:lnTo>
                  <a:lnTo>
                    <a:pt x="585" y="202"/>
                  </a:lnTo>
                  <a:lnTo>
                    <a:pt x="585" y="193"/>
                  </a:lnTo>
                  <a:lnTo>
                    <a:pt x="593" y="182"/>
                  </a:lnTo>
                  <a:lnTo>
                    <a:pt x="605" y="169"/>
                  </a:lnTo>
                  <a:lnTo>
                    <a:pt x="611" y="162"/>
                  </a:lnTo>
                  <a:lnTo>
                    <a:pt x="615" y="155"/>
                  </a:lnTo>
                  <a:lnTo>
                    <a:pt x="615" y="150"/>
                  </a:lnTo>
                  <a:lnTo>
                    <a:pt x="605" y="137"/>
                  </a:lnTo>
                  <a:lnTo>
                    <a:pt x="588" y="128"/>
                  </a:lnTo>
                  <a:lnTo>
                    <a:pt x="572" y="121"/>
                  </a:lnTo>
                  <a:lnTo>
                    <a:pt x="564" y="120"/>
                  </a:lnTo>
                  <a:lnTo>
                    <a:pt x="562" y="120"/>
                  </a:lnTo>
                  <a:lnTo>
                    <a:pt x="553" y="126"/>
                  </a:lnTo>
                  <a:lnTo>
                    <a:pt x="545" y="128"/>
                  </a:lnTo>
                  <a:lnTo>
                    <a:pt x="537" y="126"/>
                  </a:lnTo>
                  <a:lnTo>
                    <a:pt x="532" y="121"/>
                  </a:lnTo>
                  <a:lnTo>
                    <a:pt x="525" y="120"/>
                  </a:lnTo>
                  <a:lnTo>
                    <a:pt x="516" y="120"/>
                  </a:lnTo>
                  <a:lnTo>
                    <a:pt x="513" y="121"/>
                  </a:lnTo>
                  <a:lnTo>
                    <a:pt x="509" y="125"/>
                  </a:lnTo>
                  <a:lnTo>
                    <a:pt x="505" y="126"/>
                  </a:lnTo>
                  <a:lnTo>
                    <a:pt x="503" y="130"/>
                  </a:lnTo>
                  <a:lnTo>
                    <a:pt x="499" y="132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0" y="130"/>
                  </a:lnTo>
                  <a:lnTo>
                    <a:pt x="466" y="129"/>
                  </a:lnTo>
                  <a:lnTo>
                    <a:pt x="461" y="130"/>
                  </a:lnTo>
                  <a:lnTo>
                    <a:pt x="451" y="129"/>
                  </a:lnTo>
                  <a:lnTo>
                    <a:pt x="446" y="124"/>
                  </a:lnTo>
                  <a:lnTo>
                    <a:pt x="443" y="119"/>
                  </a:lnTo>
                  <a:lnTo>
                    <a:pt x="443" y="97"/>
                  </a:lnTo>
                  <a:lnTo>
                    <a:pt x="438" y="96"/>
                  </a:lnTo>
                  <a:lnTo>
                    <a:pt x="429" y="96"/>
                  </a:lnTo>
                  <a:lnTo>
                    <a:pt x="425" y="93"/>
                  </a:lnTo>
                  <a:lnTo>
                    <a:pt x="424" y="89"/>
                  </a:lnTo>
                  <a:lnTo>
                    <a:pt x="421" y="81"/>
                  </a:lnTo>
                  <a:lnTo>
                    <a:pt x="419" y="69"/>
                  </a:lnTo>
                  <a:lnTo>
                    <a:pt x="416" y="62"/>
                  </a:lnTo>
                  <a:lnTo>
                    <a:pt x="411" y="59"/>
                  </a:lnTo>
                  <a:lnTo>
                    <a:pt x="405" y="56"/>
                  </a:lnTo>
                  <a:lnTo>
                    <a:pt x="400" y="56"/>
                  </a:lnTo>
                  <a:lnTo>
                    <a:pt x="394" y="55"/>
                  </a:lnTo>
                  <a:lnTo>
                    <a:pt x="391" y="50"/>
                  </a:lnTo>
                  <a:lnTo>
                    <a:pt x="385" y="46"/>
                  </a:lnTo>
                  <a:lnTo>
                    <a:pt x="380" y="38"/>
                  </a:lnTo>
                  <a:lnTo>
                    <a:pt x="375" y="24"/>
                  </a:lnTo>
                  <a:lnTo>
                    <a:pt x="366" y="21"/>
                  </a:lnTo>
                  <a:lnTo>
                    <a:pt x="362" y="17"/>
                  </a:lnTo>
                  <a:lnTo>
                    <a:pt x="357" y="8"/>
                  </a:lnTo>
                  <a:lnTo>
                    <a:pt x="352" y="6"/>
                  </a:lnTo>
                  <a:lnTo>
                    <a:pt x="342" y="3"/>
                  </a:lnTo>
                  <a:lnTo>
                    <a:pt x="332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256"/>
            <p:cNvSpPr>
              <a:spLocks noChangeAspect="1"/>
            </p:cNvSpPr>
            <p:nvPr/>
          </p:nvSpPr>
          <p:spPr bwMode="gray">
            <a:xfrm>
              <a:off x="1711" y="2730"/>
              <a:ext cx="216" cy="429"/>
            </a:xfrm>
            <a:custGeom>
              <a:avLst/>
              <a:gdLst/>
              <a:ahLst/>
              <a:cxnLst>
                <a:cxn ang="0">
                  <a:pos x="150" y="2125"/>
                </a:cxn>
                <a:cxn ang="0">
                  <a:pos x="60" y="2037"/>
                </a:cxn>
                <a:cxn ang="0">
                  <a:pos x="17" y="2007"/>
                </a:cxn>
                <a:cxn ang="0">
                  <a:pos x="1" y="1952"/>
                </a:cxn>
                <a:cxn ang="0">
                  <a:pos x="49" y="1834"/>
                </a:cxn>
                <a:cxn ang="0">
                  <a:pos x="52" y="1773"/>
                </a:cxn>
                <a:cxn ang="0">
                  <a:pos x="93" y="1669"/>
                </a:cxn>
                <a:cxn ang="0">
                  <a:pos x="104" y="1561"/>
                </a:cxn>
                <a:cxn ang="0">
                  <a:pos x="113" y="1513"/>
                </a:cxn>
                <a:cxn ang="0">
                  <a:pos x="79" y="1432"/>
                </a:cxn>
                <a:cxn ang="0">
                  <a:pos x="86" y="1317"/>
                </a:cxn>
                <a:cxn ang="0">
                  <a:pos x="89" y="1194"/>
                </a:cxn>
                <a:cxn ang="0">
                  <a:pos x="128" y="1068"/>
                </a:cxn>
                <a:cxn ang="0">
                  <a:pos x="138" y="915"/>
                </a:cxn>
                <a:cxn ang="0">
                  <a:pos x="156" y="871"/>
                </a:cxn>
                <a:cxn ang="0">
                  <a:pos x="192" y="751"/>
                </a:cxn>
                <a:cxn ang="0">
                  <a:pos x="165" y="617"/>
                </a:cxn>
                <a:cxn ang="0">
                  <a:pos x="179" y="530"/>
                </a:cxn>
                <a:cxn ang="0">
                  <a:pos x="192" y="450"/>
                </a:cxn>
                <a:cxn ang="0">
                  <a:pos x="260" y="312"/>
                </a:cxn>
                <a:cxn ang="0">
                  <a:pos x="263" y="221"/>
                </a:cxn>
                <a:cxn ang="0">
                  <a:pos x="317" y="139"/>
                </a:cxn>
                <a:cxn ang="0">
                  <a:pos x="340" y="62"/>
                </a:cxn>
                <a:cxn ang="0">
                  <a:pos x="396" y="0"/>
                </a:cxn>
                <a:cxn ang="0">
                  <a:pos x="477" y="30"/>
                </a:cxn>
                <a:cxn ang="0">
                  <a:pos x="507" y="16"/>
                </a:cxn>
                <a:cxn ang="0">
                  <a:pos x="577" y="27"/>
                </a:cxn>
                <a:cxn ang="0">
                  <a:pos x="671" y="105"/>
                </a:cxn>
                <a:cxn ang="0">
                  <a:pos x="752" y="143"/>
                </a:cxn>
                <a:cxn ang="0">
                  <a:pos x="850" y="209"/>
                </a:cxn>
                <a:cxn ang="0">
                  <a:pos x="821" y="302"/>
                </a:cxn>
                <a:cxn ang="0">
                  <a:pos x="908" y="342"/>
                </a:cxn>
                <a:cxn ang="0">
                  <a:pos x="972" y="332"/>
                </a:cxn>
                <a:cxn ang="0">
                  <a:pos x="1025" y="280"/>
                </a:cxn>
                <a:cxn ang="0">
                  <a:pos x="1080" y="270"/>
                </a:cxn>
                <a:cxn ang="0">
                  <a:pos x="1023" y="344"/>
                </a:cxn>
                <a:cxn ang="0">
                  <a:pos x="914" y="467"/>
                </a:cxn>
                <a:cxn ang="0">
                  <a:pos x="851" y="528"/>
                </a:cxn>
                <a:cxn ang="0">
                  <a:pos x="835" y="686"/>
                </a:cxn>
                <a:cxn ang="0">
                  <a:pos x="813" y="776"/>
                </a:cxn>
                <a:cxn ang="0">
                  <a:pos x="878" y="892"/>
                </a:cxn>
                <a:cxn ang="0">
                  <a:pos x="877" y="1004"/>
                </a:cxn>
                <a:cxn ang="0">
                  <a:pos x="765" y="1080"/>
                </a:cxn>
                <a:cxn ang="0">
                  <a:pos x="604" y="1088"/>
                </a:cxn>
                <a:cxn ang="0">
                  <a:pos x="604" y="1169"/>
                </a:cxn>
                <a:cxn ang="0">
                  <a:pos x="526" y="1251"/>
                </a:cxn>
                <a:cxn ang="0">
                  <a:pos x="457" y="1270"/>
                </a:cxn>
                <a:cxn ang="0">
                  <a:pos x="505" y="1332"/>
                </a:cxn>
                <a:cxn ang="0">
                  <a:pos x="518" y="1376"/>
                </a:cxn>
                <a:cxn ang="0">
                  <a:pos x="463" y="1361"/>
                </a:cxn>
                <a:cxn ang="0">
                  <a:pos x="466" y="1407"/>
                </a:cxn>
                <a:cxn ang="0">
                  <a:pos x="445" y="1501"/>
                </a:cxn>
                <a:cxn ang="0">
                  <a:pos x="386" y="1547"/>
                </a:cxn>
                <a:cxn ang="0">
                  <a:pos x="318" y="1633"/>
                </a:cxn>
                <a:cxn ang="0">
                  <a:pos x="414" y="1705"/>
                </a:cxn>
                <a:cxn ang="0">
                  <a:pos x="410" y="1780"/>
                </a:cxn>
                <a:cxn ang="0">
                  <a:pos x="321" y="1862"/>
                </a:cxn>
                <a:cxn ang="0">
                  <a:pos x="276" y="1953"/>
                </a:cxn>
                <a:cxn ang="0">
                  <a:pos x="238" y="1983"/>
                </a:cxn>
                <a:cxn ang="0">
                  <a:pos x="225" y="2080"/>
                </a:cxn>
              </a:cxnLst>
              <a:rect l="0" t="0" r="r" b="b"/>
              <a:pathLst>
                <a:path w="1080" h="2146">
                  <a:moveTo>
                    <a:pt x="275" y="2146"/>
                  </a:moveTo>
                  <a:lnTo>
                    <a:pt x="270" y="2145"/>
                  </a:lnTo>
                  <a:lnTo>
                    <a:pt x="256" y="2136"/>
                  </a:lnTo>
                  <a:lnTo>
                    <a:pt x="224" y="2131"/>
                  </a:lnTo>
                  <a:lnTo>
                    <a:pt x="198" y="2123"/>
                  </a:lnTo>
                  <a:lnTo>
                    <a:pt x="187" y="2121"/>
                  </a:lnTo>
                  <a:lnTo>
                    <a:pt x="170" y="2125"/>
                  </a:lnTo>
                  <a:lnTo>
                    <a:pt x="150" y="2125"/>
                  </a:lnTo>
                  <a:lnTo>
                    <a:pt x="145" y="2125"/>
                  </a:lnTo>
                  <a:lnTo>
                    <a:pt x="140" y="2124"/>
                  </a:lnTo>
                  <a:lnTo>
                    <a:pt x="85" y="2124"/>
                  </a:lnTo>
                  <a:lnTo>
                    <a:pt x="71" y="2118"/>
                  </a:lnTo>
                  <a:lnTo>
                    <a:pt x="66" y="2113"/>
                  </a:lnTo>
                  <a:lnTo>
                    <a:pt x="60" y="2099"/>
                  </a:lnTo>
                  <a:lnTo>
                    <a:pt x="59" y="2094"/>
                  </a:lnTo>
                  <a:lnTo>
                    <a:pt x="60" y="2037"/>
                  </a:lnTo>
                  <a:lnTo>
                    <a:pt x="59" y="2022"/>
                  </a:lnTo>
                  <a:lnTo>
                    <a:pt x="57" y="2003"/>
                  </a:lnTo>
                  <a:lnTo>
                    <a:pt x="55" y="2001"/>
                  </a:lnTo>
                  <a:lnTo>
                    <a:pt x="50" y="2000"/>
                  </a:lnTo>
                  <a:lnTo>
                    <a:pt x="49" y="2000"/>
                  </a:lnTo>
                  <a:lnTo>
                    <a:pt x="44" y="2006"/>
                  </a:lnTo>
                  <a:lnTo>
                    <a:pt x="26" y="2002"/>
                  </a:lnTo>
                  <a:lnTo>
                    <a:pt x="17" y="2007"/>
                  </a:lnTo>
                  <a:lnTo>
                    <a:pt x="14" y="2015"/>
                  </a:lnTo>
                  <a:lnTo>
                    <a:pt x="10" y="2018"/>
                  </a:lnTo>
                  <a:lnTo>
                    <a:pt x="6" y="2016"/>
                  </a:lnTo>
                  <a:lnTo>
                    <a:pt x="4" y="2010"/>
                  </a:lnTo>
                  <a:lnTo>
                    <a:pt x="1" y="1995"/>
                  </a:lnTo>
                  <a:lnTo>
                    <a:pt x="0" y="1992"/>
                  </a:lnTo>
                  <a:lnTo>
                    <a:pt x="0" y="1962"/>
                  </a:lnTo>
                  <a:lnTo>
                    <a:pt x="1" y="1952"/>
                  </a:lnTo>
                  <a:lnTo>
                    <a:pt x="1" y="1940"/>
                  </a:lnTo>
                  <a:lnTo>
                    <a:pt x="9" y="1908"/>
                  </a:lnTo>
                  <a:lnTo>
                    <a:pt x="14" y="1897"/>
                  </a:lnTo>
                  <a:lnTo>
                    <a:pt x="18" y="1893"/>
                  </a:lnTo>
                  <a:lnTo>
                    <a:pt x="32" y="1866"/>
                  </a:lnTo>
                  <a:lnTo>
                    <a:pt x="43" y="1852"/>
                  </a:lnTo>
                  <a:lnTo>
                    <a:pt x="46" y="1847"/>
                  </a:lnTo>
                  <a:lnTo>
                    <a:pt x="49" y="1834"/>
                  </a:lnTo>
                  <a:lnTo>
                    <a:pt x="52" y="1813"/>
                  </a:lnTo>
                  <a:lnTo>
                    <a:pt x="53" y="1809"/>
                  </a:lnTo>
                  <a:lnTo>
                    <a:pt x="57" y="1807"/>
                  </a:lnTo>
                  <a:lnTo>
                    <a:pt x="57" y="1798"/>
                  </a:lnTo>
                  <a:lnTo>
                    <a:pt x="55" y="1787"/>
                  </a:lnTo>
                  <a:lnTo>
                    <a:pt x="52" y="1781"/>
                  </a:lnTo>
                  <a:lnTo>
                    <a:pt x="52" y="1773"/>
                  </a:lnTo>
                  <a:lnTo>
                    <a:pt x="52" y="1773"/>
                  </a:lnTo>
                  <a:lnTo>
                    <a:pt x="52" y="1758"/>
                  </a:lnTo>
                  <a:lnTo>
                    <a:pt x="53" y="1752"/>
                  </a:lnTo>
                  <a:lnTo>
                    <a:pt x="57" y="1746"/>
                  </a:lnTo>
                  <a:lnTo>
                    <a:pt x="70" y="1727"/>
                  </a:lnTo>
                  <a:lnTo>
                    <a:pt x="80" y="1709"/>
                  </a:lnTo>
                  <a:lnTo>
                    <a:pt x="81" y="1699"/>
                  </a:lnTo>
                  <a:lnTo>
                    <a:pt x="89" y="1684"/>
                  </a:lnTo>
                  <a:lnTo>
                    <a:pt x="93" y="1669"/>
                  </a:lnTo>
                  <a:lnTo>
                    <a:pt x="95" y="1631"/>
                  </a:lnTo>
                  <a:lnTo>
                    <a:pt x="93" y="1624"/>
                  </a:lnTo>
                  <a:lnTo>
                    <a:pt x="93" y="1612"/>
                  </a:lnTo>
                  <a:lnTo>
                    <a:pt x="95" y="1607"/>
                  </a:lnTo>
                  <a:lnTo>
                    <a:pt x="95" y="1580"/>
                  </a:lnTo>
                  <a:lnTo>
                    <a:pt x="96" y="1571"/>
                  </a:lnTo>
                  <a:lnTo>
                    <a:pt x="100" y="1566"/>
                  </a:lnTo>
                  <a:lnTo>
                    <a:pt x="104" y="1561"/>
                  </a:lnTo>
                  <a:lnTo>
                    <a:pt x="104" y="1550"/>
                  </a:lnTo>
                  <a:lnTo>
                    <a:pt x="95" y="1539"/>
                  </a:lnTo>
                  <a:lnTo>
                    <a:pt x="81" y="1533"/>
                  </a:lnTo>
                  <a:lnTo>
                    <a:pt x="77" y="1523"/>
                  </a:lnTo>
                  <a:lnTo>
                    <a:pt x="81" y="1521"/>
                  </a:lnTo>
                  <a:lnTo>
                    <a:pt x="97" y="1523"/>
                  </a:lnTo>
                  <a:lnTo>
                    <a:pt x="111" y="1522"/>
                  </a:lnTo>
                  <a:lnTo>
                    <a:pt x="113" y="1513"/>
                  </a:lnTo>
                  <a:lnTo>
                    <a:pt x="112" y="1505"/>
                  </a:lnTo>
                  <a:lnTo>
                    <a:pt x="104" y="1496"/>
                  </a:lnTo>
                  <a:lnTo>
                    <a:pt x="90" y="1491"/>
                  </a:lnTo>
                  <a:lnTo>
                    <a:pt x="82" y="1491"/>
                  </a:lnTo>
                  <a:lnTo>
                    <a:pt x="82" y="1486"/>
                  </a:lnTo>
                  <a:lnTo>
                    <a:pt x="86" y="1457"/>
                  </a:lnTo>
                  <a:lnTo>
                    <a:pt x="85" y="1442"/>
                  </a:lnTo>
                  <a:lnTo>
                    <a:pt x="79" y="1432"/>
                  </a:lnTo>
                  <a:lnTo>
                    <a:pt x="77" y="1427"/>
                  </a:lnTo>
                  <a:lnTo>
                    <a:pt x="79" y="1400"/>
                  </a:lnTo>
                  <a:lnTo>
                    <a:pt x="77" y="1395"/>
                  </a:lnTo>
                  <a:lnTo>
                    <a:pt x="74" y="1392"/>
                  </a:lnTo>
                  <a:lnTo>
                    <a:pt x="71" y="1387"/>
                  </a:lnTo>
                  <a:lnTo>
                    <a:pt x="71" y="1351"/>
                  </a:lnTo>
                  <a:lnTo>
                    <a:pt x="77" y="1329"/>
                  </a:lnTo>
                  <a:lnTo>
                    <a:pt x="86" y="1317"/>
                  </a:lnTo>
                  <a:lnTo>
                    <a:pt x="90" y="1308"/>
                  </a:lnTo>
                  <a:lnTo>
                    <a:pt x="91" y="1303"/>
                  </a:lnTo>
                  <a:lnTo>
                    <a:pt x="91" y="1291"/>
                  </a:lnTo>
                  <a:lnTo>
                    <a:pt x="90" y="1287"/>
                  </a:lnTo>
                  <a:lnTo>
                    <a:pt x="81" y="1279"/>
                  </a:lnTo>
                  <a:lnTo>
                    <a:pt x="77" y="1264"/>
                  </a:lnTo>
                  <a:lnTo>
                    <a:pt x="80" y="1235"/>
                  </a:lnTo>
                  <a:lnTo>
                    <a:pt x="89" y="1194"/>
                  </a:lnTo>
                  <a:lnTo>
                    <a:pt x="89" y="1178"/>
                  </a:lnTo>
                  <a:lnTo>
                    <a:pt x="89" y="1173"/>
                  </a:lnTo>
                  <a:lnTo>
                    <a:pt x="106" y="1112"/>
                  </a:lnTo>
                  <a:lnTo>
                    <a:pt x="108" y="1097"/>
                  </a:lnTo>
                  <a:lnTo>
                    <a:pt x="111" y="1091"/>
                  </a:lnTo>
                  <a:lnTo>
                    <a:pt x="116" y="1086"/>
                  </a:lnTo>
                  <a:lnTo>
                    <a:pt x="124" y="1077"/>
                  </a:lnTo>
                  <a:lnTo>
                    <a:pt x="128" y="1068"/>
                  </a:lnTo>
                  <a:lnTo>
                    <a:pt x="128" y="1055"/>
                  </a:lnTo>
                  <a:lnTo>
                    <a:pt x="123" y="1043"/>
                  </a:lnTo>
                  <a:lnTo>
                    <a:pt x="119" y="1016"/>
                  </a:lnTo>
                  <a:lnTo>
                    <a:pt x="119" y="979"/>
                  </a:lnTo>
                  <a:lnTo>
                    <a:pt x="123" y="940"/>
                  </a:lnTo>
                  <a:lnTo>
                    <a:pt x="128" y="926"/>
                  </a:lnTo>
                  <a:lnTo>
                    <a:pt x="134" y="918"/>
                  </a:lnTo>
                  <a:lnTo>
                    <a:pt x="138" y="915"/>
                  </a:lnTo>
                  <a:lnTo>
                    <a:pt x="144" y="915"/>
                  </a:lnTo>
                  <a:lnTo>
                    <a:pt x="146" y="913"/>
                  </a:lnTo>
                  <a:lnTo>
                    <a:pt x="147" y="905"/>
                  </a:lnTo>
                  <a:lnTo>
                    <a:pt x="150" y="902"/>
                  </a:lnTo>
                  <a:lnTo>
                    <a:pt x="156" y="898"/>
                  </a:lnTo>
                  <a:lnTo>
                    <a:pt x="159" y="896"/>
                  </a:lnTo>
                  <a:lnTo>
                    <a:pt x="159" y="888"/>
                  </a:lnTo>
                  <a:lnTo>
                    <a:pt x="156" y="871"/>
                  </a:lnTo>
                  <a:lnTo>
                    <a:pt x="155" y="842"/>
                  </a:lnTo>
                  <a:lnTo>
                    <a:pt x="166" y="832"/>
                  </a:lnTo>
                  <a:lnTo>
                    <a:pt x="167" y="829"/>
                  </a:lnTo>
                  <a:lnTo>
                    <a:pt x="171" y="806"/>
                  </a:lnTo>
                  <a:lnTo>
                    <a:pt x="173" y="799"/>
                  </a:lnTo>
                  <a:lnTo>
                    <a:pt x="179" y="786"/>
                  </a:lnTo>
                  <a:lnTo>
                    <a:pt x="192" y="767"/>
                  </a:lnTo>
                  <a:lnTo>
                    <a:pt x="192" y="751"/>
                  </a:lnTo>
                  <a:lnTo>
                    <a:pt x="190" y="733"/>
                  </a:lnTo>
                  <a:lnTo>
                    <a:pt x="187" y="714"/>
                  </a:lnTo>
                  <a:lnTo>
                    <a:pt x="186" y="709"/>
                  </a:lnTo>
                  <a:lnTo>
                    <a:pt x="178" y="701"/>
                  </a:lnTo>
                  <a:lnTo>
                    <a:pt x="178" y="689"/>
                  </a:lnTo>
                  <a:lnTo>
                    <a:pt x="178" y="679"/>
                  </a:lnTo>
                  <a:lnTo>
                    <a:pt x="165" y="646"/>
                  </a:lnTo>
                  <a:lnTo>
                    <a:pt x="165" y="617"/>
                  </a:lnTo>
                  <a:lnTo>
                    <a:pt x="155" y="607"/>
                  </a:lnTo>
                  <a:lnTo>
                    <a:pt x="155" y="595"/>
                  </a:lnTo>
                  <a:lnTo>
                    <a:pt x="157" y="579"/>
                  </a:lnTo>
                  <a:lnTo>
                    <a:pt x="161" y="568"/>
                  </a:lnTo>
                  <a:lnTo>
                    <a:pt x="162" y="565"/>
                  </a:lnTo>
                  <a:lnTo>
                    <a:pt x="171" y="550"/>
                  </a:lnTo>
                  <a:lnTo>
                    <a:pt x="173" y="536"/>
                  </a:lnTo>
                  <a:lnTo>
                    <a:pt x="179" y="530"/>
                  </a:lnTo>
                  <a:lnTo>
                    <a:pt x="182" y="523"/>
                  </a:lnTo>
                  <a:lnTo>
                    <a:pt x="182" y="520"/>
                  </a:lnTo>
                  <a:lnTo>
                    <a:pt x="186" y="516"/>
                  </a:lnTo>
                  <a:lnTo>
                    <a:pt x="189" y="503"/>
                  </a:lnTo>
                  <a:lnTo>
                    <a:pt x="189" y="493"/>
                  </a:lnTo>
                  <a:lnTo>
                    <a:pt x="188" y="482"/>
                  </a:lnTo>
                  <a:lnTo>
                    <a:pt x="189" y="458"/>
                  </a:lnTo>
                  <a:lnTo>
                    <a:pt x="192" y="450"/>
                  </a:lnTo>
                  <a:lnTo>
                    <a:pt x="198" y="436"/>
                  </a:lnTo>
                  <a:lnTo>
                    <a:pt x="200" y="429"/>
                  </a:lnTo>
                  <a:lnTo>
                    <a:pt x="204" y="408"/>
                  </a:lnTo>
                  <a:lnTo>
                    <a:pt x="210" y="382"/>
                  </a:lnTo>
                  <a:lnTo>
                    <a:pt x="235" y="354"/>
                  </a:lnTo>
                  <a:lnTo>
                    <a:pt x="242" y="329"/>
                  </a:lnTo>
                  <a:lnTo>
                    <a:pt x="245" y="327"/>
                  </a:lnTo>
                  <a:lnTo>
                    <a:pt x="260" y="312"/>
                  </a:lnTo>
                  <a:lnTo>
                    <a:pt x="270" y="308"/>
                  </a:lnTo>
                  <a:lnTo>
                    <a:pt x="275" y="305"/>
                  </a:lnTo>
                  <a:lnTo>
                    <a:pt x="276" y="302"/>
                  </a:lnTo>
                  <a:lnTo>
                    <a:pt x="274" y="288"/>
                  </a:lnTo>
                  <a:lnTo>
                    <a:pt x="270" y="273"/>
                  </a:lnTo>
                  <a:lnTo>
                    <a:pt x="268" y="262"/>
                  </a:lnTo>
                  <a:lnTo>
                    <a:pt x="268" y="236"/>
                  </a:lnTo>
                  <a:lnTo>
                    <a:pt x="263" y="221"/>
                  </a:lnTo>
                  <a:lnTo>
                    <a:pt x="263" y="205"/>
                  </a:lnTo>
                  <a:lnTo>
                    <a:pt x="264" y="203"/>
                  </a:lnTo>
                  <a:lnTo>
                    <a:pt x="270" y="195"/>
                  </a:lnTo>
                  <a:lnTo>
                    <a:pt x="270" y="186"/>
                  </a:lnTo>
                  <a:lnTo>
                    <a:pt x="268" y="176"/>
                  </a:lnTo>
                  <a:lnTo>
                    <a:pt x="268" y="168"/>
                  </a:lnTo>
                  <a:lnTo>
                    <a:pt x="269" y="161"/>
                  </a:lnTo>
                  <a:lnTo>
                    <a:pt x="317" y="139"/>
                  </a:lnTo>
                  <a:lnTo>
                    <a:pt x="335" y="132"/>
                  </a:lnTo>
                  <a:lnTo>
                    <a:pt x="344" y="85"/>
                  </a:lnTo>
                  <a:lnTo>
                    <a:pt x="344" y="73"/>
                  </a:lnTo>
                  <a:lnTo>
                    <a:pt x="339" y="68"/>
                  </a:lnTo>
                  <a:lnTo>
                    <a:pt x="339" y="65"/>
                  </a:lnTo>
                  <a:lnTo>
                    <a:pt x="338" y="65"/>
                  </a:lnTo>
                  <a:lnTo>
                    <a:pt x="338" y="63"/>
                  </a:lnTo>
                  <a:lnTo>
                    <a:pt x="340" y="62"/>
                  </a:lnTo>
                  <a:lnTo>
                    <a:pt x="345" y="58"/>
                  </a:lnTo>
                  <a:lnTo>
                    <a:pt x="351" y="48"/>
                  </a:lnTo>
                  <a:lnTo>
                    <a:pt x="353" y="44"/>
                  </a:lnTo>
                  <a:lnTo>
                    <a:pt x="359" y="36"/>
                  </a:lnTo>
                  <a:lnTo>
                    <a:pt x="367" y="27"/>
                  </a:lnTo>
                  <a:lnTo>
                    <a:pt x="378" y="19"/>
                  </a:lnTo>
                  <a:lnTo>
                    <a:pt x="392" y="1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404" y="6"/>
                  </a:lnTo>
                  <a:lnTo>
                    <a:pt x="413" y="19"/>
                  </a:lnTo>
                  <a:lnTo>
                    <a:pt x="439" y="19"/>
                  </a:lnTo>
                  <a:lnTo>
                    <a:pt x="447" y="21"/>
                  </a:lnTo>
                  <a:lnTo>
                    <a:pt x="452" y="21"/>
                  </a:lnTo>
                  <a:lnTo>
                    <a:pt x="473" y="26"/>
                  </a:lnTo>
                  <a:lnTo>
                    <a:pt x="477" y="30"/>
                  </a:lnTo>
                  <a:lnTo>
                    <a:pt x="480" y="36"/>
                  </a:lnTo>
                  <a:lnTo>
                    <a:pt x="483" y="37"/>
                  </a:lnTo>
                  <a:lnTo>
                    <a:pt x="484" y="41"/>
                  </a:lnTo>
                  <a:lnTo>
                    <a:pt x="495" y="52"/>
                  </a:lnTo>
                  <a:lnTo>
                    <a:pt x="498" y="52"/>
                  </a:lnTo>
                  <a:lnTo>
                    <a:pt x="499" y="46"/>
                  </a:lnTo>
                  <a:lnTo>
                    <a:pt x="504" y="35"/>
                  </a:lnTo>
                  <a:lnTo>
                    <a:pt x="507" y="16"/>
                  </a:lnTo>
                  <a:lnTo>
                    <a:pt x="509" y="12"/>
                  </a:lnTo>
                  <a:lnTo>
                    <a:pt x="517" y="12"/>
                  </a:lnTo>
                  <a:lnTo>
                    <a:pt x="536" y="15"/>
                  </a:lnTo>
                  <a:lnTo>
                    <a:pt x="553" y="15"/>
                  </a:lnTo>
                  <a:lnTo>
                    <a:pt x="561" y="16"/>
                  </a:lnTo>
                  <a:lnTo>
                    <a:pt x="564" y="17"/>
                  </a:lnTo>
                  <a:lnTo>
                    <a:pt x="571" y="22"/>
                  </a:lnTo>
                  <a:lnTo>
                    <a:pt x="577" y="27"/>
                  </a:lnTo>
                  <a:lnTo>
                    <a:pt x="585" y="31"/>
                  </a:lnTo>
                  <a:lnTo>
                    <a:pt x="601" y="36"/>
                  </a:lnTo>
                  <a:lnTo>
                    <a:pt x="607" y="41"/>
                  </a:lnTo>
                  <a:lnTo>
                    <a:pt x="618" y="62"/>
                  </a:lnTo>
                  <a:lnTo>
                    <a:pt x="631" y="75"/>
                  </a:lnTo>
                  <a:lnTo>
                    <a:pt x="634" y="80"/>
                  </a:lnTo>
                  <a:lnTo>
                    <a:pt x="659" y="98"/>
                  </a:lnTo>
                  <a:lnTo>
                    <a:pt x="671" y="105"/>
                  </a:lnTo>
                  <a:lnTo>
                    <a:pt x="674" y="108"/>
                  </a:lnTo>
                  <a:lnTo>
                    <a:pt x="686" y="127"/>
                  </a:lnTo>
                  <a:lnTo>
                    <a:pt x="687" y="128"/>
                  </a:lnTo>
                  <a:lnTo>
                    <a:pt x="692" y="132"/>
                  </a:lnTo>
                  <a:lnTo>
                    <a:pt x="703" y="135"/>
                  </a:lnTo>
                  <a:lnTo>
                    <a:pt x="711" y="136"/>
                  </a:lnTo>
                  <a:lnTo>
                    <a:pt x="740" y="139"/>
                  </a:lnTo>
                  <a:lnTo>
                    <a:pt x="752" y="143"/>
                  </a:lnTo>
                  <a:lnTo>
                    <a:pt x="758" y="145"/>
                  </a:lnTo>
                  <a:lnTo>
                    <a:pt x="784" y="163"/>
                  </a:lnTo>
                  <a:lnTo>
                    <a:pt x="799" y="171"/>
                  </a:lnTo>
                  <a:lnTo>
                    <a:pt x="815" y="179"/>
                  </a:lnTo>
                  <a:lnTo>
                    <a:pt x="823" y="191"/>
                  </a:lnTo>
                  <a:lnTo>
                    <a:pt x="838" y="194"/>
                  </a:lnTo>
                  <a:lnTo>
                    <a:pt x="845" y="200"/>
                  </a:lnTo>
                  <a:lnTo>
                    <a:pt x="850" y="209"/>
                  </a:lnTo>
                  <a:lnTo>
                    <a:pt x="854" y="210"/>
                  </a:lnTo>
                  <a:lnTo>
                    <a:pt x="856" y="214"/>
                  </a:lnTo>
                  <a:lnTo>
                    <a:pt x="858" y="224"/>
                  </a:lnTo>
                  <a:lnTo>
                    <a:pt x="858" y="234"/>
                  </a:lnTo>
                  <a:lnTo>
                    <a:pt x="849" y="247"/>
                  </a:lnTo>
                  <a:lnTo>
                    <a:pt x="834" y="269"/>
                  </a:lnTo>
                  <a:lnTo>
                    <a:pt x="823" y="294"/>
                  </a:lnTo>
                  <a:lnTo>
                    <a:pt x="821" y="302"/>
                  </a:lnTo>
                  <a:lnTo>
                    <a:pt x="819" y="311"/>
                  </a:lnTo>
                  <a:lnTo>
                    <a:pt x="819" y="317"/>
                  </a:lnTo>
                  <a:lnTo>
                    <a:pt x="821" y="321"/>
                  </a:lnTo>
                  <a:lnTo>
                    <a:pt x="843" y="321"/>
                  </a:lnTo>
                  <a:lnTo>
                    <a:pt x="875" y="326"/>
                  </a:lnTo>
                  <a:lnTo>
                    <a:pt x="881" y="328"/>
                  </a:lnTo>
                  <a:lnTo>
                    <a:pt x="898" y="339"/>
                  </a:lnTo>
                  <a:lnTo>
                    <a:pt x="908" y="342"/>
                  </a:lnTo>
                  <a:lnTo>
                    <a:pt x="918" y="340"/>
                  </a:lnTo>
                  <a:lnTo>
                    <a:pt x="923" y="343"/>
                  </a:lnTo>
                  <a:lnTo>
                    <a:pt x="930" y="343"/>
                  </a:lnTo>
                  <a:lnTo>
                    <a:pt x="937" y="340"/>
                  </a:lnTo>
                  <a:lnTo>
                    <a:pt x="941" y="335"/>
                  </a:lnTo>
                  <a:lnTo>
                    <a:pt x="948" y="332"/>
                  </a:lnTo>
                  <a:lnTo>
                    <a:pt x="963" y="333"/>
                  </a:lnTo>
                  <a:lnTo>
                    <a:pt x="972" y="332"/>
                  </a:lnTo>
                  <a:lnTo>
                    <a:pt x="973" y="331"/>
                  </a:lnTo>
                  <a:lnTo>
                    <a:pt x="975" y="327"/>
                  </a:lnTo>
                  <a:lnTo>
                    <a:pt x="990" y="315"/>
                  </a:lnTo>
                  <a:lnTo>
                    <a:pt x="994" y="313"/>
                  </a:lnTo>
                  <a:lnTo>
                    <a:pt x="996" y="310"/>
                  </a:lnTo>
                  <a:lnTo>
                    <a:pt x="1010" y="299"/>
                  </a:lnTo>
                  <a:lnTo>
                    <a:pt x="1018" y="290"/>
                  </a:lnTo>
                  <a:lnTo>
                    <a:pt x="1025" y="280"/>
                  </a:lnTo>
                  <a:lnTo>
                    <a:pt x="1028" y="272"/>
                  </a:lnTo>
                  <a:lnTo>
                    <a:pt x="1031" y="256"/>
                  </a:lnTo>
                  <a:lnTo>
                    <a:pt x="1034" y="225"/>
                  </a:lnTo>
                  <a:lnTo>
                    <a:pt x="1043" y="225"/>
                  </a:lnTo>
                  <a:lnTo>
                    <a:pt x="1047" y="224"/>
                  </a:lnTo>
                  <a:lnTo>
                    <a:pt x="1061" y="224"/>
                  </a:lnTo>
                  <a:lnTo>
                    <a:pt x="1068" y="231"/>
                  </a:lnTo>
                  <a:lnTo>
                    <a:pt x="1080" y="270"/>
                  </a:lnTo>
                  <a:lnTo>
                    <a:pt x="1080" y="302"/>
                  </a:lnTo>
                  <a:lnTo>
                    <a:pt x="1079" y="313"/>
                  </a:lnTo>
                  <a:lnTo>
                    <a:pt x="1076" y="317"/>
                  </a:lnTo>
                  <a:lnTo>
                    <a:pt x="1074" y="321"/>
                  </a:lnTo>
                  <a:lnTo>
                    <a:pt x="1050" y="337"/>
                  </a:lnTo>
                  <a:lnTo>
                    <a:pt x="1043" y="339"/>
                  </a:lnTo>
                  <a:lnTo>
                    <a:pt x="1031" y="340"/>
                  </a:lnTo>
                  <a:lnTo>
                    <a:pt x="1023" y="344"/>
                  </a:lnTo>
                  <a:lnTo>
                    <a:pt x="1014" y="356"/>
                  </a:lnTo>
                  <a:lnTo>
                    <a:pt x="1005" y="366"/>
                  </a:lnTo>
                  <a:lnTo>
                    <a:pt x="961" y="404"/>
                  </a:lnTo>
                  <a:lnTo>
                    <a:pt x="959" y="408"/>
                  </a:lnTo>
                  <a:lnTo>
                    <a:pt x="955" y="415"/>
                  </a:lnTo>
                  <a:lnTo>
                    <a:pt x="935" y="440"/>
                  </a:lnTo>
                  <a:lnTo>
                    <a:pt x="932" y="446"/>
                  </a:lnTo>
                  <a:lnTo>
                    <a:pt x="914" y="467"/>
                  </a:lnTo>
                  <a:lnTo>
                    <a:pt x="899" y="479"/>
                  </a:lnTo>
                  <a:lnTo>
                    <a:pt x="892" y="488"/>
                  </a:lnTo>
                  <a:lnTo>
                    <a:pt x="883" y="494"/>
                  </a:lnTo>
                  <a:lnTo>
                    <a:pt x="881" y="499"/>
                  </a:lnTo>
                  <a:lnTo>
                    <a:pt x="872" y="509"/>
                  </a:lnTo>
                  <a:lnTo>
                    <a:pt x="862" y="514"/>
                  </a:lnTo>
                  <a:lnTo>
                    <a:pt x="861" y="520"/>
                  </a:lnTo>
                  <a:lnTo>
                    <a:pt x="851" y="528"/>
                  </a:lnTo>
                  <a:lnTo>
                    <a:pt x="850" y="531"/>
                  </a:lnTo>
                  <a:lnTo>
                    <a:pt x="853" y="554"/>
                  </a:lnTo>
                  <a:lnTo>
                    <a:pt x="848" y="576"/>
                  </a:lnTo>
                  <a:lnTo>
                    <a:pt x="848" y="591"/>
                  </a:lnTo>
                  <a:lnTo>
                    <a:pt x="846" y="601"/>
                  </a:lnTo>
                  <a:lnTo>
                    <a:pt x="838" y="625"/>
                  </a:lnTo>
                  <a:lnTo>
                    <a:pt x="838" y="676"/>
                  </a:lnTo>
                  <a:lnTo>
                    <a:pt x="835" y="686"/>
                  </a:lnTo>
                  <a:lnTo>
                    <a:pt x="834" y="692"/>
                  </a:lnTo>
                  <a:lnTo>
                    <a:pt x="826" y="705"/>
                  </a:lnTo>
                  <a:lnTo>
                    <a:pt x="823" y="714"/>
                  </a:lnTo>
                  <a:lnTo>
                    <a:pt x="818" y="740"/>
                  </a:lnTo>
                  <a:lnTo>
                    <a:pt x="817" y="756"/>
                  </a:lnTo>
                  <a:lnTo>
                    <a:pt x="818" y="765"/>
                  </a:lnTo>
                  <a:lnTo>
                    <a:pt x="817" y="774"/>
                  </a:lnTo>
                  <a:lnTo>
                    <a:pt x="813" y="776"/>
                  </a:lnTo>
                  <a:lnTo>
                    <a:pt x="822" y="796"/>
                  </a:lnTo>
                  <a:lnTo>
                    <a:pt x="846" y="810"/>
                  </a:lnTo>
                  <a:lnTo>
                    <a:pt x="856" y="817"/>
                  </a:lnTo>
                  <a:lnTo>
                    <a:pt x="869" y="828"/>
                  </a:lnTo>
                  <a:lnTo>
                    <a:pt x="885" y="845"/>
                  </a:lnTo>
                  <a:lnTo>
                    <a:pt x="886" y="855"/>
                  </a:lnTo>
                  <a:lnTo>
                    <a:pt x="875" y="880"/>
                  </a:lnTo>
                  <a:lnTo>
                    <a:pt x="878" y="892"/>
                  </a:lnTo>
                  <a:lnTo>
                    <a:pt x="889" y="907"/>
                  </a:lnTo>
                  <a:lnTo>
                    <a:pt x="903" y="913"/>
                  </a:lnTo>
                  <a:lnTo>
                    <a:pt x="913" y="912"/>
                  </a:lnTo>
                  <a:lnTo>
                    <a:pt x="914" y="921"/>
                  </a:lnTo>
                  <a:lnTo>
                    <a:pt x="914" y="950"/>
                  </a:lnTo>
                  <a:lnTo>
                    <a:pt x="908" y="963"/>
                  </a:lnTo>
                  <a:lnTo>
                    <a:pt x="889" y="991"/>
                  </a:lnTo>
                  <a:lnTo>
                    <a:pt x="877" y="1004"/>
                  </a:lnTo>
                  <a:lnTo>
                    <a:pt x="870" y="1015"/>
                  </a:lnTo>
                  <a:lnTo>
                    <a:pt x="865" y="1039"/>
                  </a:lnTo>
                  <a:lnTo>
                    <a:pt x="854" y="1049"/>
                  </a:lnTo>
                  <a:lnTo>
                    <a:pt x="840" y="1056"/>
                  </a:lnTo>
                  <a:lnTo>
                    <a:pt x="815" y="1065"/>
                  </a:lnTo>
                  <a:lnTo>
                    <a:pt x="805" y="1065"/>
                  </a:lnTo>
                  <a:lnTo>
                    <a:pt x="790" y="1072"/>
                  </a:lnTo>
                  <a:lnTo>
                    <a:pt x="765" y="1080"/>
                  </a:lnTo>
                  <a:lnTo>
                    <a:pt x="753" y="1082"/>
                  </a:lnTo>
                  <a:lnTo>
                    <a:pt x="733" y="1083"/>
                  </a:lnTo>
                  <a:lnTo>
                    <a:pt x="711" y="1091"/>
                  </a:lnTo>
                  <a:lnTo>
                    <a:pt x="677" y="1096"/>
                  </a:lnTo>
                  <a:lnTo>
                    <a:pt x="650" y="1096"/>
                  </a:lnTo>
                  <a:lnTo>
                    <a:pt x="620" y="1091"/>
                  </a:lnTo>
                  <a:lnTo>
                    <a:pt x="607" y="1079"/>
                  </a:lnTo>
                  <a:lnTo>
                    <a:pt x="604" y="1088"/>
                  </a:lnTo>
                  <a:lnTo>
                    <a:pt x="607" y="1113"/>
                  </a:lnTo>
                  <a:lnTo>
                    <a:pt x="616" y="1122"/>
                  </a:lnTo>
                  <a:lnTo>
                    <a:pt x="619" y="1130"/>
                  </a:lnTo>
                  <a:lnTo>
                    <a:pt x="617" y="1147"/>
                  </a:lnTo>
                  <a:lnTo>
                    <a:pt x="614" y="1155"/>
                  </a:lnTo>
                  <a:lnTo>
                    <a:pt x="611" y="1157"/>
                  </a:lnTo>
                  <a:lnTo>
                    <a:pt x="609" y="1156"/>
                  </a:lnTo>
                  <a:lnTo>
                    <a:pt x="604" y="1169"/>
                  </a:lnTo>
                  <a:lnTo>
                    <a:pt x="602" y="1184"/>
                  </a:lnTo>
                  <a:lnTo>
                    <a:pt x="607" y="1214"/>
                  </a:lnTo>
                  <a:lnTo>
                    <a:pt x="607" y="1221"/>
                  </a:lnTo>
                  <a:lnTo>
                    <a:pt x="603" y="1230"/>
                  </a:lnTo>
                  <a:lnTo>
                    <a:pt x="597" y="1237"/>
                  </a:lnTo>
                  <a:lnTo>
                    <a:pt x="580" y="1241"/>
                  </a:lnTo>
                  <a:lnTo>
                    <a:pt x="564" y="1252"/>
                  </a:lnTo>
                  <a:lnTo>
                    <a:pt x="526" y="1251"/>
                  </a:lnTo>
                  <a:lnTo>
                    <a:pt x="517" y="1247"/>
                  </a:lnTo>
                  <a:lnTo>
                    <a:pt x="507" y="1241"/>
                  </a:lnTo>
                  <a:lnTo>
                    <a:pt x="487" y="1232"/>
                  </a:lnTo>
                  <a:lnTo>
                    <a:pt x="472" y="1227"/>
                  </a:lnTo>
                  <a:lnTo>
                    <a:pt x="462" y="1216"/>
                  </a:lnTo>
                  <a:lnTo>
                    <a:pt x="451" y="1230"/>
                  </a:lnTo>
                  <a:lnTo>
                    <a:pt x="451" y="1251"/>
                  </a:lnTo>
                  <a:lnTo>
                    <a:pt x="457" y="1270"/>
                  </a:lnTo>
                  <a:lnTo>
                    <a:pt x="458" y="1302"/>
                  </a:lnTo>
                  <a:lnTo>
                    <a:pt x="459" y="1317"/>
                  </a:lnTo>
                  <a:lnTo>
                    <a:pt x="473" y="1329"/>
                  </a:lnTo>
                  <a:lnTo>
                    <a:pt x="487" y="1333"/>
                  </a:lnTo>
                  <a:lnTo>
                    <a:pt x="482" y="1340"/>
                  </a:lnTo>
                  <a:lnTo>
                    <a:pt x="489" y="1345"/>
                  </a:lnTo>
                  <a:lnTo>
                    <a:pt x="509" y="1340"/>
                  </a:lnTo>
                  <a:lnTo>
                    <a:pt x="505" y="1332"/>
                  </a:lnTo>
                  <a:lnTo>
                    <a:pt x="499" y="1328"/>
                  </a:lnTo>
                  <a:lnTo>
                    <a:pt x="515" y="1325"/>
                  </a:lnTo>
                  <a:lnTo>
                    <a:pt x="527" y="1317"/>
                  </a:lnTo>
                  <a:lnTo>
                    <a:pt x="534" y="1329"/>
                  </a:lnTo>
                  <a:lnTo>
                    <a:pt x="538" y="1355"/>
                  </a:lnTo>
                  <a:lnTo>
                    <a:pt x="536" y="1367"/>
                  </a:lnTo>
                  <a:lnTo>
                    <a:pt x="528" y="1372"/>
                  </a:lnTo>
                  <a:lnTo>
                    <a:pt x="518" y="1376"/>
                  </a:lnTo>
                  <a:lnTo>
                    <a:pt x="509" y="1376"/>
                  </a:lnTo>
                  <a:lnTo>
                    <a:pt x="501" y="1372"/>
                  </a:lnTo>
                  <a:lnTo>
                    <a:pt x="500" y="1360"/>
                  </a:lnTo>
                  <a:lnTo>
                    <a:pt x="495" y="1354"/>
                  </a:lnTo>
                  <a:lnTo>
                    <a:pt x="484" y="1351"/>
                  </a:lnTo>
                  <a:lnTo>
                    <a:pt x="475" y="1354"/>
                  </a:lnTo>
                  <a:lnTo>
                    <a:pt x="469" y="1360"/>
                  </a:lnTo>
                  <a:lnTo>
                    <a:pt x="463" y="1361"/>
                  </a:lnTo>
                  <a:lnTo>
                    <a:pt x="458" y="1366"/>
                  </a:lnTo>
                  <a:lnTo>
                    <a:pt x="458" y="1372"/>
                  </a:lnTo>
                  <a:lnTo>
                    <a:pt x="475" y="1381"/>
                  </a:lnTo>
                  <a:lnTo>
                    <a:pt x="487" y="1382"/>
                  </a:lnTo>
                  <a:lnTo>
                    <a:pt x="494" y="1384"/>
                  </a:lnTo>
                  <a:lnTo>
                    <a:pt x="500" y="1387"/>
                  </a:lnTo>
                  <a:lnTo>
                    <a:pt x="499" y="1389"/>
                  </a:lnTo>
                  <a:lnTo>
                    <a:pt x="466" y="1407"/>
                  </a:lnTo>
                  <a:lnTo>
                    <a:pt x="461" y="1414"/>
                  </a:lnTo>
                  <a:lnTo>
                    <a:pt x="457" y="1423"/>
                  </a:lnTo>
                  <a:lnTo>
                    <a:pt x="448" y="1432"/>
                  </a:lnTo>
                  <a:lnTo>
                    <a:pt x="446" y="1445"/>
                  </a:lnTo>
                  <a:lnTo>
                    <a:pt x="450" y="1461"/>
                  </a:lnTo>
                  <a:lnTo>
                    <a:pt x="448" y="1474"/>
                  </a:lnTo>
                  <a:lnTo>
                    <a:pt x="448" y="1490"/>
                  </a:lnTo>
                  <a:lnTo>
                    <a:pt x="445" y="1501"/>
                  </a:lnTo>
                  <a:lnTo>
                    <a:pt x="440" y="1506"/>
                  </a:lnTo>
                  <a:lnTo>
                    <a:pt x="432" y="1508"/>
                  </a:lnTo>
                  <a:lnTo>
                    <a:pt x="426" y="1520"/>
                  </a:lnTo>
                  <a:lnTo>
                    <a:pt x="431" y="1533"/>
                  </a:lnTo>
                  <a:lnTo>
                    <a:pt x="432" y="1538"/>
                  </a:lnTo>
                  <a:lnTo>
                    <a:pt x="429" y="1544"/>
                  </a:lnTo>
                  <a:lnTo>
                    <a:pt x="396" y="1542"/>
                  </a:lnTo>
                  <a:lnTo>
                    <a:pt x="386" y="1547"/>
                  </a:lnTo>
                  <a:lnTo>
                    <a:pt x="378" y="1556"/>
                  </a:lnTo>
                  <a:lnTo>
                    <a:pt x="369" y="1556"/>
                  </a:lnTo>
                  <a:lnTo>
                    <a:pt x="359" y="1561"/>
                  </a:lnTo>
                  <a:lnTo>
                    <a:pt x="342" y="1580"/>
                  </a:lnTo>
                  <a:lnTo>
                    <a:pt x="335" y="1588"/>
                  </a:lnTo>
                  <a:lnTo>
                    <a:pt x="333" y="1597"/>
                  </a:lnTo>
                  <a:lnTo>
                    <a:pt x="322" y="1615"/>
                  </a:lnTo>
                  <a:lnTo>
                    <a:pt x="318" y="1633"/>
                  </a:lnTo>
                  <a:lnTo>
                    <a:pt x="321" y="1640"/>
                  </a:lnTo>
                  <a:lnTo>
                    <a:pt x="327" y="1653"/>
                  </a:lnTo>
                  <a:lnTo>
                    <a:pt x="333" y="1664"/>
                  </a:lnTo>
                  <a:lnTo>
                    <a:pt x="343" y="1672"/>
                  </a:lnTo>
                  <a:lnTo>
                    <a:pt x="365" y="1696"/>
                  </a:lnTo>
                  <a:lnTo>
                    <a:pt x="389" y="1706"/>
                  </a:lnTo>
                  <a:lnTo>
                    <a:pt x="402" y="1707"/>
                  </a:lnTo>
                  <a:lnTo>
                    <a:pt x="414" y="1705"/>
                  </a:lnTo>
                  <a:lnTo>
                    <a:pt x="421" y="1712"/>
                  </a:lnTo>
                  <a:lnTo>
                    <a:pt x="424" y="1723"/>
                  </a:lnTo>
                  <a:lnTo>
                    <a:pt x="424" y="1739"/>
                  </a:lnTo>
                  <a:lnTo>
                    <a:pt x="417" y="1752"/>
                  </a:lnTo>
                  <a:lnTo>
                    <a:pt x="413" y="1754"/>
                  </a:lnTo>
                  <a:lnTo>
                    <a:pt x="417" y="1766"/>
                  </a:lnTo>
                  <a:lnTo>
                    <a:pt x="418" y="1776"/>
                  </a:lnTo>
                  <a:lnTo>
                    <a:pt x="410" y="1780"/>
                  </a:lnTo>
                  <a:lnTo>
                    <a:pt x="409" y="1791"/>
                  </a:lnTo>
                  <a:lnTo>
                    <a:pt x="402" y="1791"/>
                  </a:lnTo>
                  <a:lnTo>
                    <a:pt x="393" y="1796"/>
                  </a:lnTo>
                  <a:lnTo>
                    <a:pt x="376" y="1813"/>
                  </a:lnTo>
                  <a:lnTo>
                    <a:pt x="358" y="1829"/>
                  </a:lnTo>
                  <a:lnTo>
                    <a:pt x="350" y="1833"/>
                  </a:lnTo>
                  <a:lnTo>
                    <a:pt x="335" y="1849"/>
                  </a:lnTo>
                  <a:lnTo>
                    <a:pt x="321" y="1862"/>
                  </a:lnTo>
                  <a:lnTo>
                    <a:pt x="312" y="1882"/>
                  </a:lnTo>
                  <a:lnTo>
                    <a:pt x="310" y="1894"/>
                  </a:lnTo>
                  <a:lnTo>
                    <a:pt x="318" y="1887"/>
                  </a:lnTo>
                  <a:lnTo>
                    <a:pt x="310" y="1924"/>
                  </a:lnTo>
                  <a:lnTo>
                    <a:pt x="305" y="1940"/>
                  </a:lnTo>
                  <a:lnTo>
                    <a:pt x="296" y="1948"/>
                  </a:lnTo>
                  <a:lnTo>
                    <a:pt x="286" y="1953"/>
                  </a:lnTo>
                  <a:lnTo>
                    <a:pt x="276" y="1953"/>
                  </a:lnTo>
                  <a:lnTo>
                    <a:pt x="269" y="1946"/>
                  </a:lnTo>
                  <a:lnTo>
                    <a:pt x="258" y="1925"/>
                  </a:lnTo>
                  <a:lnTo>
                    <a:pt x="260" y="1945"/>
                  </a:lnTo>
                  <a:lnTo>
                    <a:pt x="268" y="1948"/>
                  </a:lnTo>
                  <a:lnTo>
                    <a:pt x="270" y="1954"/>
                  </a:lnTo>
                  <a:lnTo>
                    <a:pt x="270" y="1959"/>
                  </a:lnTo>
                  <a:lnTo>
                    <a:pt x="248" y="1974"/>
                  </a:lnTo>
                  <a:lnTo>
                    <a:pt x="238" y="1983"/>
                  </a:lnTo>
                  <a:lnTo>
                    <a:pt x="226" y="2026"/>
                  </a:lnTo>
                  <a:lnTo>
                    <a:pt x="219" y="2037"/>
                  </a:lnTo>
                  <a:lnTo>
                    <a:pt x="225" y="2037"/>
                  </a:lnTo>
                  <a:lnTo>
                    <a:pt x="230" y="2033"/>
                  </a:lnTo>
                  <a:lnTo>
                    <a:pt x="237" y="2058"/>
                  </a:lnTo>
                  <a:lnTo>
                    <a:pt x="241" y="2074"/>
                  </a:lnTo>
                  <a:lnTo>
                    <a:pt x="237" y="2081"/>
                  </a:lnTo>
                  <a:lnTo>
                    <a:pt x="225" y="2080"/>
                  </a:lnTo>
                  <a:lnTo>
                    <a:pt x="220" y="2082"/>
                  </a:lnTo>
                  <a:lnTo>
                    <a:pt x="229" y="2089"/>
                  </a:lnTo>
                  <a:lnTo>
                    <a:pt x="233" y="2088"/>
                  </a:lnTo>
                  <a:lnTo>
                    <a:pt x="240" y="2089"/>
                  </a:lnTo>
                  <a:lnTo>
                    <a:pt x="256" y="2120"/>
                  </a:lnTo>
                  <a:lnTo>
                    <a:pt x="275" y="2145"/>
                  </a:lnTo>
                  <a:lnTo>
                    <a:pt x="275" y="21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57"/>
            <p:cNvSpPr>
              <a:spLocks noChangeAspect="1"/>
            </p:cNvSpPr>
            <p:nvPr/>
          </p:nvSpPr>
          <p:spPr bwMode="gray">
            <a:xfrm>
              <a:off x="1763" y="3165"/>
              <a:ext cx="38" cy="45"/>
            </a:xfrm>
            <a:custGeom>
              <a:avLst/>
              <a:gdLst/>
              <a:ahLst/>
              <a:cxnLst>
                <a:cxn ang="0">
                  <a:pos x="4" y="208"/>
                </a:cxn>
                <a:cxn ang="0">
                  <a:pos x="4" y="196"/>
                </a:cxn>
                <a:cxn ang="0">
                  <a:pos x="3" y="191"/>
                </a:cxn>
                <a:cxn ang="0">
                  <a:pos x="0" y="0"/>
                </a:cxn>
                <a:cxn ang="0">
                  <a:pos x="6" y="5"/>
                </a:cxn>
                <a:cxn ang="0">
                  <a:pos x="11" y="14"/>
                </a:cxn>
                <a:cxn ang="0">
                  <a:pos x="29" y="43"/>
                </a:cxn>
                <a:cxn ang="0">
                  <a:pos x="29" y="48"/>
                </a:cxn>
                <a:cxn ang="0">
                  <a:pos x="25" y="42"/>
                </a:cxn>
                <a:cxn ang="0">
                  <a:pos x="17" y="40"/>
                </a:cxn>
                <a:cxn ang="0">
                  <a:pos x="11" y="42"/>
                </a:cxn>
                <a:cxn ang="0">
                  <a:pos x="10" y="50"/>
                </a:cxn>
                <a:cxn ang="0">
                  <a:pos x="14" y="58"/>
                </a:cxn>
                <a:cxn ang="0">
                  <a:pos x="20" y="61"/>
                </a:cxn>
                <a:cxn ang="0">
                  <a:pos x="26" y="67"/>
                </a:cxn>
                <a:cxn ang="0">
                  <a:pos x="31" y="74"/>
                </a:cxn>
                <a:cxn ang="0">
                  <a:pos x="37" y="94"/>
                </a:cxn>
                <a:cxn ang="0">
                  <a:pos x="42" y="99"/>
                </a:cxn>
                <a:cxn ang="0">
                  <a:pos x="59" y="111"/>
                </a:cxn>
                <a:cxn ang="0">
                  <a:pos x="74" y="129"/>
                </a:cxn>
                <a:cxn ang="0">
                  <a:pos x="81" y="132"/>
                </a:cxn>
                <a:cxn ang="0">
                  <a:pos x="86" y="136"/>
                </a:cxn>
                <a:cxn ang="0">
                  <a:pos x="94" y="138"/>
                </a:cxn>
                <a:cxn ang="0">
                  <a:pos x="97" y="144"/>
                </a:cxn>
                <a:cxn ang="0">
                  <a:pos x="108" y="148"/>
                </a:cxn>
                <a:cxn ang="0">
                  <a:pos x="119" y="161"/>
                </a:cxn>
                <a:cxn ang="0">
                  <a:pos x="142" y="179"/>
                </a:cxn>
                <a:cxn ang="0">
                  <a:pos x="156" y="187"/>
                </a:cxn>
                <a:cxn ang="0">
                  <a:pos x="182" y="190"/>
                </a:cxn>
                <a:cxn ang="0">
                  <a:pos x="192" y="187"/>
                </a:cxn>
                <a:cxn ang="0">
                  <a:pos x="193" y="193"/>
                </a:cxn>
                <a:cxn ang="0">
                  <a:pos x="191" y="206"/>
                </a:cxn>
                <a:cxn ang="0">
                  <a:pos x="187" y="210"/>
                </a:cxn>
                <a:cxn ang="0">
                  <a:pos x="175" y="215"/>
                </a:cxn>
                <a:cxn ang="0">
                  <a:pos x="155" y="212"/>
                </a:cxn>
                <a:cxn ang="0">
                  <a:pos x="129" y="220"/>
                </a:cxn>
                <a:cxn ang="0">
                  <a:pos x="127" y="224"/>
                </a:cxn>
                <a:cxn ang="0">
                  <a:pos x="118" y="222"/>
                </a:cxn>
                <a:cxn ang="0">
                  <a:pos x="102" y="212"/>
                </a:cxn>
                <a:cxn ang="0">
                  <a:pos x="74" y="206"/>
                </a:cxn>
                <a:cxn ang="0">
                  <a:pos x="48" y="206"/>
                </a:cxn>
                <a:cxn ang="0">
                  <a:pos x="40" y="202"/>
                </a:cxn>
                <a:cxn ang="0">
                  <a:pos x="33" y="201"/>
                </a:cxn>
                <a:cxn ang="0">
                  <a:pos x="25" y="199"/>
                </a:cxn>
                <a:cxn ang="0">
                  <a:pos x="9" y="208"/>
                </a:cxn>
                <a:cxn ang="0">
                  <a:pos x="4" y="208"/>
                </a:cxn>
              </a:cxnLst>
              <a:rect l="0" t="0" r="r" b="b"/>
              <a:pathLst>
                <a:path w="193" h="224">
                  <a:moveTo>
                    <a:pt x="4" y="208"/>
                  </a:moveTo>
                  <a:lnTo>
                    <a:pt x="4" y="196"/>
                  </a:lnTo>
                  <a:lnTo>
                    <a:pt x="3" y="19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1" y="14"/>
                  </a:lnTo>
                  <a:lnTo>
                    <a:pt x="29" y="43"/>
                  </a:lnTo>
                  <a:lnTo>
                    <a:pt x="29" y="48"/>
                  </a:lnTo>
                  <a:lnTo>
                    <a:pt x="25" y="42"/>
                  </a:lnTo>
                  <a:lnTo>
                    <a:pt x="17" y="40"/>
                  </a:lnTo>
                  <a:lnTo>
                    <a:pt x="11" y="42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20" y="61"/>
                  </a:lnTo>
                  <a:lnTo>
                    <a:pt x="26" y="67"/>
                  </a:lnTo>
                  <a:lnTo>
                    <a:pt x="31" y="74"/>
                  </a:lnTo>
                  <a:lnTo>
                    <a:pt x="37" y="94"/>
                  </a:lnTo>
                  <a:lnTo>
                    <a:pt x="42" y="99"/>
                  </a:lnTo>
                  <a:lnTo>
                    <a:pt x="59" y="111"/>
                  </a:lnTo>
                  <a:lnTo>
                    <a:pt x="74" y="129"/>
                  </a:lnTo>
                  <a:lnTo>
                    <a:pt x="81" y="132"/>
                  </a:lnTo>
                  <a:lnTo>
                    <a:pt x="86" y="136"/>
                  </a:lnTo>
                  <a:lnTo>
                    <a:pt x="94" y="138"/>
                  </a:lnTo>
                  <a:lnTo>
                    <a:pt x="97" y="144"/>
                  </a:lnTo>
                  <a:lnTo>
                    <a:pt x="108" y="148"/>
                  </a:lnTo>
                  <a:lnTo>
                    <a:pt x="119" y="161"/>
                  </a:lnTo>
                  <a:lnTo>
                    <a:pt x="142" y="179"/>
                  </a:lnTo>
                  <a:lnTo>
                    <a:pt x="156" y="187"/>
                  </a:lnTo>
                  <a:lnTo>
                    <a:pt x="182" y="190"/>
                  </a:lnTo>
                  <a:lnTo>
                    <a:pt x="192" y="187"/>
                  </a:lnTo>
                  <a:lnTo>
                    <a:pt x="193" y="193"/>
                  </a:lnTo>
                  <a:lnTo>
                    <a:pt x="191" y="206"/>
                  </a:lnTo>
                  <a:lnTo>
                    <a:pt x="187" y="210"/>
                  </a:lnTo>
                  <a:lnTo>
                    <a:pt x="175" y="215"/>
                  </a:lnTo>
                  <a:lnTo>
                    <a:pt x="155" y="212"/>
                  </a:lnTo>
                  <a:lnTo>
                    <a:pt x="129" y="220"/>
                  </a:lnTo>
                  <a:lnTo>
                    <a:pt x="127" y="224"/>
                  </a:lnTo>
                  <a:lnTo>
                    <a:pt x="118" y="222"/>
                  </a:lnTo>
                  <a:lnTo>
                    <a:pt x="102" y="212"/>
                  </a:lnTo>
                  <a:lnTo>
                    <a:pt x="74" y="206"/>
                  </a:lnTo>
                  <a:lnTo>
                    <a:pt x="48" y="206"/>
                  </a:lnTo>
                  <a:lnTo>
                    <a:pt x="40" y="202"/>
                  </a:lnTo>
                  <a:lnTo>
                    <a:pt x="33" y="201"/>
                  </a:lnTo>
                  <a:lnTo>
                    <a:pt x="25" y="199"/>
                  </a:lnTo>
                  <a:lnTo>
                    <a:pt x="9" y="208"/>
                  </a:lnTo>
                  <a:lnTo>
                    <a:pt x="4" y="2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58"/>
            <p:cNvSpPr>
              <a:spLocks noChangeAspect="1"/>
            </p:cNvSpPr>
            <p:nvPr/>
          </p:nvSpPr>
          <p:spPr bwMode="gray">
            <a:xfrm>
              <a:off x="1879" y="2422"/>
              <a:ext cx="45" cy="45"/>
            </a:xfrm>
            <a:custGeom>
              <a:avLst/>
              <a:gdLst/>
              <a:ahLst/>
              <a:cxnLst>
                <a:cxn ang="0">
                  <a:pos x="197" y="195"/>
                </a:cxn>
                <a:cxn ang="0">
                  <a:pos x="172" y="187"/>
                </a:cxn>
                <a:cxn ang="0">
                  <a:pos x="146" y="193"/>
                </a:cxn>
                <a:cxn ang="0">
                  <a:pos x="129" y="190"/>
                </a:cxn>
                <a:cxn ang="0">
                  <a:pos x="124" y="217"/>
                </a:cxn>
                <a:cxn ang="0">
                  <a:pos x="103" y="221"/>
                </a:cxn>
                <a:cxn ang="0">
                  <a:pos x="91" y="214"/>
                </a:cxn>
                <a:cxn ang="0">
                  <a:pos x="79" y="205"/>
                </a:cxn>
                <a:cxn ang="0">
                  <a:pos x="59" y="178"/>
                </a:cxn>
                <a:cxn ang="0">
                  <a:pos x="52" y="166"/>
                </a:cxn>
                <a:cxn ang="0">
                  <a:pos x="47" y="151"/>
                </a:cxn>
                <a:cxn ang="0">
                  <a:pos x="43" y="140"/>
                </a:cxn>
                <a:cxn ang="0">
                  <a:pos x="30" y="139"/>
                </a:cxn>
                <a:cxn ang="0">
                  <a:pos x="26" y="130"/>
                </a:cxn>
                <a:cxn ang="0">
                  <a:pos x="15" y="122"/>
                </a:cxn>
                <a:cxn ang="0">
                  <a:pos x="0" y="101"/>
                </a:cxn>
                <a:cxn ang="0">
                  <a:pos x="4" y="84"/>
                </a:cxn>
                <a:cxn ang="0">
                  <a:pos x="9" y="60"/>
                </a:cxn>
                <a:cxn ang="0">
                  <a:pos x="11" y="55"/>
                </a:cxn>
                <a:cxn ang="0">
                  <a:pos x="22" y="50"/>
                </a:cxn>
                <a:cxn ang="0">
                  <a:pos x="38" y="49"/>
                </a:cxn>
                <a:cxn ang="0">
                  <a:pos x="46" y="39"/>
                </a:cxn>
                <a:cxn ang="0">
                  <a:pos x="44" y="32"/>
                </a:cxn>
                <a:cxn ang="0">
                  <a:pos x="43" y="26"/>
                </a:cxn>
                <a:cxn ang="0">
                  <a:pos x="57" y="9"/>
                </a:cxn>
                <a:cxn ang="0">
                  <a:pos x="62" y="5"/>
                </a:cxn>
                <a:cxn ang="0">
                  <a:pos x="71" y="0"/>
                </a:cxn>
                <a:cxn ang="0">
                  <a:pos x="114" y="6"/>
                </a:cxn>
                <a:cxn ang="0">
                  <a:pos x="154" y="3"/>
                </a:cxn>
                <a:cxn ang="0">
                  <a:pos x="168" y="0"/>
                </a:cxn>
                <a:cxn ang="0">
                  <a:pos x="200" y="3"/>
                </a:cxn>
                <a:cxn ang="0">
                  <a:pos x="225" y="11"/>
                </a:cxn>
                <a:cxn ang="0">
                  <a:pos x="222" y="25"/>
                </a:cxn>
                <a:cxn ang="0">
                  <a:pos x="218" y="33"/>
                </a:cxn>
                <a:cxn ang="0">
                  <a:pos x="206" y="49"/>
                </a:cxn>
                <a:cxn ang="0">
                  <a:pos x="208" y="90"/>
                </a:cxn>
                <a:cxn ang="0">
                  <a:pos x="220" y="114"/>
                </a:cxn>
                <a:cxn ang="0">
                  <a:pos x="221" y="117"/>
                </a:cxn>
                <a:cxn ang="0">
                  <a:pos x="225" y="140"/>
                </a:cxn>
                <a:cxn ang="0">
                  <a:pos x="218" y="181"/>
                </a:cxn>
                <a:cxn ang="0">
                  <a:pos x="203" y="197"/>
                </a:cxn>
              </a:cxnLst>
              <a:rect l="0" t="0" r="r" b="b"/>
              <a:pathLst>
                <a:path w="226" h="221">
                  <a:moveTo>
                    <a:pt x="203" y="197"/>
                  </a:moveTo>
                  <a:lnTo>
                    <a:pt x="197" y="195"/>
                  </a:lnTo>
                  <a:lnTo>
                    <a:pt x="193" y="193"/>
                  </a:lnTo>
                  <a:lnTo>
                    <a:pt x="172" y="187"/>
                  </a:lnTo>
                  <a:lnTo>
                    <a:pt x="150" y="193"/>
                  </a:lnTo>
                  <a:lnTo>
                    <a:pt x="146" y="193"/>
                  </a:lnTo>
                  <a:lnTo>
                    <a:pt x="136" y="190"/>
                  </a:lnTo>
                  <a:lnTo>
                    <a:pt x="129" y="190"/>
                  </a:lnTo>
                  <a:lnTo>
                    <a:pt x="123" y="193"/>
                  </a:lnTo>
                  <a:lnTo>
                    <a:pt x="124" y="217"/>
                  </a:lnTo>
                  <a:lnTo>
                    <a:pt x="120" y="221"/>
                  </a:lnTo>
                  <a:lnTo>
                    <a:pt x="103" y="221"/>
                  </a:lnTo>
                  <a:lnTo>
                    <a:pt x="91" y="216"/>
                  </a:lnTo>
                  <a:lnTo>
                    <a:pt x="91" y="214"/>
                  </a:lnTo>
                  <a:lnTo>
                    <a:pt x="89" y="214"/>
                  </a:lnTo>
                  <a:lnTo>
                    <a:pt x="79" y="205"/>
                  </a:lnTo>
                  <a:lnTo>
                    <a:pt x="65" y="188"/>
                  </a:lnTo>
                  <a:lnTo>
                    <a:pt x="59" y="178"/>
                  </a:lnTo>
                  <a:lnTo>
                    <a:pt x="58" y="172"/>
                  </a:lnTo>
                  <a:lnTo>
                    <a:pt x="52" y="166"/>
                  </a:lnTo>
                  <a:lnTo>
                    <a:pt x="52" y="156"/>
                  </a:lnTo>
                  <a:lnTo>
                    <a:pt x="47" y="151"/>
                  </a:lnTo>
                  <a:lnTo>
                    <a:pt x="46" y="143"/>
                  </a:lnTo>
                  <a:lnTo>
                    <a:pt x="43" y="140"/>
                  </a:lnTo>
                  <a:lnTo>
                    <a:pt x="32" y="140"/>
                  </a:lnTo>
                  <a:lnTo>
                    <a:pt x="30" y="139"/>
                  </a:lnTo>
                  <a:lnTo>
                    <a:pt x="26" y="135"/>
                  </a:lnTo>
                  <a:lnTo>
                    <a:pt x="26" y="130"/>
                  </a:lnTo>
                  <a:lnTo>
                    <a:pt x="17" y="123"/>
                  </a:lnTo>
                  <a:lnTo>
                    <a:pt x="15" y="122"/>
                  </a:lnTo>
                  <a:lnTo>
                    <a:pt x="6" y="107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4" y="84"/>
                  </a:lnTo>
                  <a:lnTo>
                    <a:pt x="9" y="75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1" y="55"/>
                  </a:lnTo>
                  <a:lnTo>
                    <a:pt x="15" y="53"/>
                  </a:lnTo>
                  <a:lnTo>
                    <a:pt x="22" y="50"/>
                  </a:lnTo>
                  <a:lnTo>
                    <a:pt x="32" y="50"/>
                  </a:lnTo>
                  <a:lnTo>
                    <a:pt x="38" y="49"/>
                  </a:lnTo>
                  <a:lnTo>
                    <a:pt x="39" y="46"/>
                  </a:lnTo>
                  <a:lnTo>
                    <a:pt x="46" y="39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3" y="26"/>
                  </a:lnTo>
                  <a:lnTo>
                    <a:pt x="50" y="15"/>
                  </a:lnTo>
                  <a:lnTo>
                    <a:pt x="57" y="9"/>
                  </a:lnTo>
                  <a:lnTo>
                    <a:pt x="58" y="6"/>
                  </a:lnTo>
                  <a:lnTo>
                    <a:pt x="62" y="5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95" y="6"/>
                  </a:lnTo>
                  <a:lnTo>
                    <a:pt x="114" y="6"/>
                  </a:lnTo>
                  <a:lnTo>
                    <a:pt x="139" y="1"/>
                  </a:lnTo>
                  <a:lnTo>
                    <a:pt x="154" y="3"/>
                  </a:lnTo>
                  <a:lnTo>
                    <a:pt x="166" y="1"/>
                  </a:lnTo>
                  <a:lnTo>
                    <a:pt x="168" y="0"/>
                  </a:lnTo>
                  <a:lnTo>
                    <a:pt x="175" y="0"/>
                  </a:lnTo>
                  <a:lnTo>
                    <a:pt x="200" y="3"/>
                  </a:lnTo>
                  <a:lnTo>
                    <a:pt x="225" y="10"/>
                  </a:lnTo>
                  <a:lnTo>
                    <a:pt x="225" y="11"/>
                  </a:lnTo>
                  <a:lnTo>
                    <a:pt x="225" y="22"/>
                  </a:lnTo>
                  <a:lnTo>
                    <a:pt x="222" y="25"/>
                  </a:lnTo>
                  <a:lnTo>
                    <a:pt x="222" y="27"/>
                  </a:lnTo>
                  <a:lnTo>
                    <a:pt x="218" y="33"/>
                  </a:lnTo>
                  <a:lnTo>
                    <a:pt x="210" y="39"/>
                  </a:lnTo>
                  <a:lnTo>
                    <a:pt x="206" y="49"/>
                  </a:lnTo>
                  <a:lnTo>
                    <a:pt x="206" y="71"/>
                  </a:lnTo>
                  <a:lnTo>
                    <a:pt x="208" y="90"/>
                  </a:lnTo>
                  <a:lnTo>
                    <a:pt x="211" y="101"/>
                  </a:lnTo>
                  <a:lnTo>
                    <a:pt x="220" y="114"/>
                  </a:lnTo>
                  <a:lnTo>
                    <a:pt x="220" y="116"/>
                  </a:lnTo>
                  <a:lnTo>
                    <a:pt x="221" y="117"/>
                  </a:lnTo>
                  <a:lnTo>
                    <a:pt x="226" y="125"/>
                  </a:lnTo>
                  <a:lnTo>
                    <a:pt x="225" y="140"/>
                  </a:lnTo>
                  <a:lnTo>
                    <a:pt x="220" y="162"/>
                  </a:lnTo>
                  <a:lnTo>
                    <a:pt x="218" y="181"/>
                  </a:lnTo>
                  <a:lnTo>
                    <a:pt x="216" y="184"/>
                  </a:lnTo>
                  <a:lnTo>
                    <a:pt x="203" y="19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59"/>
            <p:cNvSpPr>
              <a:spLocks noChangeAspect="1"/>
            </p:cNvSpPr>
            <p:nvPr/>
          </p:nvSpPr>
          <p:spPr bwMode="gray">
            <a:xfrm rot="-1047951">
              <a:off x="1790" y="2357"/>
              <a:ext cx="4" cy="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69" y="17"/>
                </a:cxn>
                <a:cxn ang="0">
                  <a:pos x="183" y="54"/>
                </a:cxn>
                <a:cxn ang="0">
                  <a:pos x="114" y="93"/>
                </a:cxn>
                <a:cxn ang="0">
                  <a:pos x="86" y="86"/>
                </a:cxn>
                <a:cxn ang="0">
                  <a:pos x="66" y="72"/>
                </a:cxn>
                <a:cxn ang="0">
                  <a:pos x="14" y="72"/>
                </a:cxn>
                <a:cxn ang="0">
                  <a:pos x="0" y="41"/>
                </a:cxn>
                <a:cxn ang="0">
                  <a:pos x="24" y="24"/>
                </a:cxn>
                <a:cxn ang="0">
                  <a:pos x="54" y="24"/>
                </a:cxn>
                <a:cxn ang="0">
                  <a:pos x="83" y="44"/>
                </a:cxn>
                <a:cxn ang="0">
                  <a:pos x="148" y="0"/>
                </a:cxn>
              </a:cxnLst>
              <a:rect l="0" t="0" r="r" b="b"/>
              <a:pathLst>
                <a:path w="183" h="93">
                  <a:moveTo>
                    <a:pt x="148" y="0"/>
                  </a:moveTo>
                  <a:lnTo>
                    <a:pt x="169" y="17"/>
                  </a:lnTo>
                  <a:lnTo>
                    <a:pt x="183" y="54"/>
                  </a:lnTo>
                  <a:lnTo>
                    <a:pt x="114" y="93"/>
                  </a:lnTo>
                  <a:lnTo>
                    <a:pt x="86" y="86"/>
                  </a:lnTo>
                  <a:lnTo>
                    <a:pt x="66" y="72"/>
                  </a:lnTo>
                  <a:lnTo>
                    <a:pt x="14" y="72"/>
                  </a:lnTo>
                  <a:lnTo>
                    <a:pt x="0" y="41"/>
                  </a:lnTo>
                  <a:lnTo>
                    <a:pt x="24" y="24"/>
                  </a:lnTo>
                  <a:lnTo>
                    <a:pt x="54" y="24"/>
                  </a:lnTo>
                  <a:lnTo>
                    <a:pt x="83" y="44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60"/>
            <p:cNvSpPr>
              <a:spLocks noChangeAspect="1"/>
            </p:cNvSpPr>
            <p:nvPr/>
          </p:nvSpPr>
          <p:spPr bwMode="gray">
            <a:xfrm rot="-1047951">
              <a:off x="1753" y="2352"/>
              <a:ext cx="3" cy="4"/>
            </a:xfrm>
            <a:custGeom>
              <a:avLst/>
              <a:gdLst/>
              <a:ahLst/>
              <a:cxnLst>
                <a:cxn ang="0">
                  <a:pos x="24" y="37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5" y="41"/>
                </a:cxn>
                <a:cxn ang="0">
                  <a:pos x="24" y="72"/>
                </a:cxn>
                <a:cxn ang="0">
                  <a:pos x="101" y="102"/>
                </a:cxn>
                <a:cxn ang="0">
                  <a:pos x="101" y="85"/>
                </a:cxn>
                <a:cxn ang="0">
                  <a:pos x="59" y="68"/>
                </a:cxn>
                <a:cxn ang="0">
                  <a:pos x="24" y="37"/>
                </a:cxn>
              </a:cxnLst>
              <a:rect l="0" t="0" r="r" b="b"/>
              <a:pathLst>
                <a:path w="101" h="102">
                  <a:moveTo>
                    <a:pt x="24" y="37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5" y="41"/>
                  </a:lnTo>
                  <a:lnTo>
                    <a:pt x="24" y="72"/>
                  </a:lnTo>
                  <a:lnTo>
                    <a:pt x="101" y="102"/>
                  </a:lnTo>
                  <a:lnTo>
                    <a:pt x="101" y="85"/>
                  </a:lnTo>
                  <a:lnTo>
                    <a:pt x="59" y="68"/>
                  </a:lnTo>
                  <a:lnTo>
                    <a:pt x="24" y="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61"/>
            <p:cNvSpPr>
              <a:spLocks noChangeAspect="1"/>
            </p:cNvSpPr>
            <p:nvPr/>
          </p:nvSpPr>
          <p:spPr bwMode="gray">
            <a:xfrm rot="-1047951">
              <a:off x="1758" y="2351"/>
              <a:ext cx="2" cy="4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0" y="0"/>
                </a:cxn>
                <a:cxn ang="0">
                  <a:pos x="13" y="26"/>
                </a:cxn>
                <a:cxn ang="0">
                  <a:pos x="38" y="51"/>
                </a:cxn>
                <a:cxn ang="0">
                  <a:pos x="52" y="82"/>
                </a:cxn>
                <a:cxn ang="0">
                  <a:pos x="62" y="85"/>
                </a:cxn>
                <a:cxn ang="0">
                  <a:pos x="69" y="38"/>
                </a:cxn>
                <a:cxn ang="0">
                  <a:pos x="52" y="23"/>
                </a:cxn>
                <a:cxn ang="0">
                  <a:pos x="20" y="17"/>
                </a:cxn>
              </a:cxnLst>
              <a:rect l="0" t="0" r="r" b="b"/>
              <a:pathLst>
                <a:path w="69" h="85">
                  <a:moveTo>
                    <a:pt x="20" y="17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38" y="51"/>
                  </a:lnTo>
                  <a:lnTo>
                    <a:pt x="52" y="82"/>
                  </a:lnTo>
                  <a:lnTo>
                    <a:pt x="62" y="85"/>
                  </a:lnTo>
                  <a:lnTo>
                    <a:pt x="69" y="38"/>
                  </a:lnTo>
                  <a:lnTo>
                    <a:pt x="52" y="23"/>
                  </a:lnTo>
                  <a:lnTo>
                    <a:pt x="20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SouthAmerica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2" y="1648143"/>
            <a:ext cx="325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South America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3034352" y="2879202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A1BC1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A1BC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343208" y="3567657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3703966" y="1693323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C6DE4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C6D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2192790" y="1695425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65751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657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A1BC1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Uruguay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0999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Brazil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25226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C6DE4E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Argentina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1576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657515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Peru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0663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11" name="Teardrop 11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2" name="Teardrop 11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3" name="Teardrop 11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14" name="Rectangle 11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16" name="Rectangle 11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7" name="Rectangle 11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91891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368"/>
          <p:cNvGrpSpPr/>
          <p:nvPr/>
        </p:nvGrpSpPr>
        <p:grpSpPr bwMode="gray">
          <a:xfrm>
            <a:off x="1496481" y="1795838"/>
            <a:ext cx="3304558" cy="4061879"/>
            <a:chOff x="4455318" y="2994372"/>
            <a:chExt cx="1196974" cy="1339850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59" name="Freeform 58"/>
            <p:cNvSpPr>
              <a:spLocks noChangeAspect="1"/>
            </p:cNvSpPr>
            <p:nvPr/>
          </p:nvSpPr>
          <p:spPr bwMode="gray">
            <a:xfrm>
              <a:off x="4918868" y="3083272"/>
              <a:ext cx="276225" cy="265113"/>
            </a:xfrm>
            <a:custGeom>
              <a:avLst/>
              <a:gdLst/>
              <a:ahLst/>
              <a:cxnLst>
                <a:cxn ang="0">
                  <a:pos x="134" y="578"/>
                </a:cxn>
                <a:cxn ang="0">
                  <a:pos x="76" y="535"/>
                </a:cxn>
                <a:cxn ang="0">
                  <a:pos x="40" y="507"/>
                </a:cxn>
                <a:cxn ang="0">
                  <a:pos x="11" y="449"/>
                </a:cxn>
                <a:cxn ang="0">
                  <a:pos x="18" y="425"/>
                </a:cxn>
                <a:cxn ang="0">
                  <a:pos x="32" y="340"/>
                </a:cxn>
                <a:cxn ang="0">
                  <a:pos x="29" y="288"/>
                </a:cxn>
                <a:cxn ang="0">
                  <a:pos x="11" y="222"/>
                </a:cxn>
                <a:cxn ang="0">
                  <a:pos x="11" y="184"/>
                </a:cxn>
                <a:cxn ang="0">
                  <a:pos x="36" y="171"/>
                </a:cxn>
                <a:cxn ang="0">
                  <a:pos x="52" y="143"/>
                </a:cxn>
                <a:cxn ang="0">
                  <a:pos x="52" y="98"/>
                </a:cxn>
                <a:cxn ang="0">
                  <a:pos x="79" y="74"/>
                </a:cxn>
                <a:cxn ang="0">
                  <a:pos x="119" y="39"/>
                </a:cxn>
                <a:cxn ang="0">
                  <a:pos x="130" y="2"/>
                </a:cxn>
                <a:cxn ang="0">
                  <a:pos x="190" y="22"/>
                </a:cxn>
                <a:cxn ang="0">
                  <a:pos x="237" y="23"/>
                </a:cxn>
                <a:cxn ang="0">
                  <a:pos x="276" y="35"/>
                </a:cxn>
                <a:cxn ang="0">
                  <a:pos x="323" y="52"/>
                </a:cxn>
                <a:cxn ang="0">
                  <a:pos x="333" y="84"/>
                </a:cxn>
                <a:cxn ang="0">
                  <a:pos x="371" y="121"/>
                </a:cxn>
                <a:cxn ang="0">
                  <a:pos x="431" y="130"/>
                </a:cxn>
                <a:cxn ang="0">
                  <a:pos x="482" y="151"/>
                </a:cxn>
                <a:cxn ang="0">
                  <a:pos x="514" y="178"/>
                </a:cxn>
                <a:cxn ang="0">
                  <a:pos x="561" y="176"/>
                </a:cxn>
                <a:cxn ang="0">
                  <a:pos x="587" y="148"/>
                </a:cxn>
                <a:cxn ang="0">
                  <a:pos x="589" y="117"/>
                </a:cxn>
                <a:cxn ang="0">
                  <a:pos x="582" y="83"/>
                </a:cxn>
                <a:cxn ang="0">
                  <a:pos x="606" y="47"/>
                </a:cxn>
                <a:cxn ang="0">
                  <a:pos x="658" y="22"/>
                </a:cxn>
                <a:cxn ang="0">
                  <a:pos x="729" y="25"/>
                </a:cxn>
                <a:cxn ang="0">
                  <a:pos x="754" y="35"/>
                </a:cxn>
                <a:cxn ang="0">
                  <a:pos x="751" y="46"/>
                </a:cxn>
                <a:cxn ang="0">
                  <a:pos x="767" y="63"/>
                </a:cxn>
                <a:cxn ang="0">
                  <a:pos x="797" y="67"/>
                </a:cxn>
                <a:cxn ang="0">
                  <a:pos x="831" y="77"/>
                </a:cxn>
                <a:cxn ang="0">
                  <a:pos x="868" y="95"/>
                </a:cxn>
                <a:cxn ang="0">
                  <a:pos x="860" y="108"/>
                </a:cxn>
                <a:cxn ang="0">
                  <a:pos x="856" y="127"/>
                </a:cxn>
                <a:cxn ang="0">
                  <a:pos x="858" y="180"/>
                </a:cxn>
                <a:cxn ang="0">
                  <a:pos x="845" y="192"/>
                </a:cxn>
                <a:cxn ang="0">
                  <a:pos x="853" y="227"/>
                </a:cxn>
                <a:cxn ang="0">
                  <a:pos x="869" y="261"/>
                </a:cxn>
                <a:cxn ang="0">
                  <a:pos x="869" y="421"/>
                </a:cxn>
                <a:cxn ang="0">
                  <a:pos x="869" y="593"/>
                </a:cxn>
                <a:cxn ang="0">
                  <a:pos x="869" y="740"/>
                </a:cxn>
                <a:cxn ang="0">
                  <a:pos x="817" y="832"/>
                </a:cxn>
                <a:cxn ang="0">
                  <a:pos x="715" y="783"/>
                </a:cxn>
                <a:cxn ang="0">
                  <a:pos x="573" y="709"/>
                </a:cxn>
                <a:cxn ang="0">
                  <a:pos x="433" y="635"/>
                </a:cxn>
                <a:cxn ang="0">
                  <a:pos x="326" y="622"/>
                </a:cxn>
                <a:cxn ang="0">
                  <a:pos x="297" y="620"/>
                </a:cxn>
                <a:cxn ang="0">
                  <a:pos x="275" y="605"/>
                </a:cxn>
                <a:cxn ang="0">
                  <a:pos x="222" y="595"/>
                </a:cxn>
                <a:cxn ang="0">
                  <a:pos x="145" y="595"/>
                </a:cxn>
              </a:cxnLst>
              <a:rect l="0" t="0" r="r" b="b"/>
              <a:pathLst>
                <a:path w="871" h="832">
                  <a:moveTo>
                    <a:pt x="140" y="598"/>
                  </a:moveTo>
                  <a:lnTo>
                    <a:pt x="138" y="592"/>
                  </a:lnTo>
                  <a:lnTo>
                    <a:pt x="134" y="578"/>
                  </a:lnTo>
                  <a:lnTo>
                    <a:pt x="116" y="549"/>
                  </a:lnTo>
                  <a:lnTo>
                    <a:pt x="87" y="535"/>
                  </a:lnTo>
                  <a:lnTo>
                    <a:pt x="76" y="535"/>
                  </a:lnTo>
                  <a:lnTo>
                    <a:pt x="57" y="534"/>
                  </a:lnTo>
                  <a:lnTo>
                    <a:pt x="43" y="519"/>
                  </a:lnTo>
                  <a:lnTo>
                    <a:pt x="40" y="507"/>
                  </a:lnTo>
                  <a:lnTo>
                    <a:pt x="39" y="487"/>
                  </a:lnTo>
                  <a:lnTo>
                    <a:pt x="29" y="471"/>
                  </a:lnTo>
                  <a:lnTo>
                    <a:pt x="11" y="449"/>
                  </a:lnTo>
                  <a:lnTo>
                    <a:pt x="6" y="436"/>
                  </a:lnTo>
                  <a:lnTo>
                    <a:pt x="7" y="428"/>
                  </a:lnTo>
                  <a:lnTo>
                    <a:pt x="18" y="425"/>
                  </a:lnTo>
                  <a:lnTo>
                    <a:pt x="27" y="418"/>
                  </a:lnTo>
                  <a:lnTo>
                    <a:pt x="28" y="362"/>
                  </a:lnTo>
                  <a:lnTo>
                    <a:pt x="32" y="340"/>
                  </a:lnTo>
                  <a:lnTo>
                    <a:pt x="32" y="327"/>
                  </a:lnTo>
                  <a:lnTo>
                    <a:pt x="29" y="319"/>
                  </a:lnTo>
                  <a:lnTo>
                    <a:pt x="29" y="288"/>
                  </a:lnTo>
                  <a:lnTo>
                    <a:pt x="28" y="266"/>
                  </a:lnTo>
                  <a:lnTo>
                    <a:pt x="23" y="243"/>
                  </a:lnTo>
                  <a:lnTo>
                    <a:pt x="11" y="222"/>
                  </a:lnTo>
                  <a:lnTo>
                    <a:pt x="0" y="207"/>
                  </a:lnTo>
                  <a:lnTo>
                    <a:pt x="1" y="191"/>
                  </a:lnTo>
                  <a:lnTo>
                    <a:pt x="11" y="184"/>
                  </a:lnTo>
                  <a:lnTo>
                    <a:pt x="12" y="181"/>
                  </a:lnTo>
                  <a:lnTo>
                    <a:pt x="24" y="180"/>
                  </a:lnTo>
                  <a:lnTo>
                    <a:pt x="36" y="171"/>
                  </a:lnTo>
                  <a:lnTo>
                    <a:pt x="46" y="163"/>
                  </a:lnTo>
                  <a:lnTo>
                    <a:pt x="52" y="153"/>
                  </a:lnTo>
                  <a:lnTo>
                    <a:pt x="52" y="143"/>
                  </a:lnTo>
                  <a:lnTo>
                    <a:pt x="46" y="115"/>
                  </a:lnTo>
                  <a:lnTo>
                    <a:pt x="48" y="106"/>
                  </a:lnTo>
                  <a:lnTo>
                    <a:pt x="52" y="98"/>
                  </a:lnTo>
                  <a:lnTo>
                    <a:pt x="65" y="92"/>
                  </a:lnTo>
                  <a:lnTo>
                    <a:pt x="75" y="85"/>
                  </a:lnTo>
                  <a:lnTo>
                    <a:pt x="79" y="74"/>
                  </a:lnTo>
                  <a:lnTo>
                    <a:pt x="108" y="55"/>
                  </a:lnTo>
                  <a:lnTo>
                    <a:pt x="114" y="50"/>
                  </a:lnTo>
                  <a:lnTo>
                    <a:pt x="119" y="39"/>
                  </a:lnTo>
                  <a:lnTo>
                    <a:pt x="118" y="3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2" y="9"/>
                  </a:lnTo>
                  <a:lnTo>
                    <a:pt x="169" y="20"/>
                  </a:lnTo>
                  <a:lnTo>
                    <a:pt x="190" y="22"/>
                  </a:lnTo>
                  <a:lnTo>
                    <a:pt x="211" y="17"/>
                  </a:lnTo>
                  <a:lnTo>
                    <a:pt x="226" y="18"/>
                  </a:lnTo>
                  <a:lnTo>
                    <a:pt x="237" y="23"/>
                  </a:lnTo>
                  <a:lnTo>
                    <a:pt x="250" y="24"/>
                  </a:lnTo>
                  <a:lnTo>
                    <a:pt x="267" y="29"/>
                  </a:lnTo>
                  <a:lnTo>
                    <a:pt x="276" y="35"/>
                  </a:lnTo>
                  <a:lnTo>
                    <a:pt x="297" y="45"/>
                  </a:lnTo>
                  <a:lnTo>
                    <a:pt x="309" y="47"/>
                  </a:lnTo>
                  <a:lnTo>
                    <a:pt x="323" y="52"/>
                  </a:lnTo>
                  <a:lnTo>
                    <a:pt x="329" y="58"/>
                  </a:lnTo>
                  <a:lnTo>
                    <a:pt x="333" y="71"/>
                  </a:lnTo>
                  <a:lnTo>
                    <a:pt x="333" y="84"/>
                  </a:lnTo>
                  <a:lnTo>
                    <a:pt x="342" y="99"/>
                  </a:lnTo>
                  <a:lnTo>
                    <a:pt x="358" y="115"/>
                  </a:lnTo>
                  <a:lnTo>
                    <a:pt x="371" y="121"/>
                  </a:lnTo>
                  <a:lnTo>
                    <a:pt x="379" y="124"/>
                  </a:lnTo>
                  <a:lnTo>
                    <a:pt x="415" y="125"/>
                  </a:lnTo>
                  <a:lnTo>
                    <a:pt x="431" y="130"/>
                  </a:lnTo>
                  <a:lnTo>
                    <a:pt x="459" y="140"/>
                  </a:lnTo>
                  <a:lnTo>
                    <a:pt x="474" y="149"/>
                  </a:lnTo>
                  <a:lnTo>
                    <a:pt x="482" y="151"/>
                  </a:lnTo>
                  <a:lnTo>
                    <a:pt x="490" y="154"/>
                  </a:lnTo>
                  <a:lnTo>
                    <a:pt x="496" y="162"/>
                  </a:lnTo>
                  <a:lnTo>
                    <a:pt x="514" y="178"/>
                  </a:lnTo>
                  <a:lnTo>
                    <a:pt x="529" y="184"/>
                  </a:lnTo>
                  <a:lnTo>
                    <a:pt x="543" y="184"/>
                  </a:lnTo>
                  <a:lnTo>
                    <a:pt x="561" y="176"/>
                  </a:lnTo>
                  <a:lnTo>
                    <a:pt x="571" y="170"/>
                  </a:lnTo>
                  <a:lnTo>
                    <a:pt x="581" y="159"/>
                  </a:lnTo>
                  <a:lnTo>
                    <a:pt x="587" y="148"/>
                  </a:lnTo>
                  <a:lnTo>
                    <a:pt x="593" y="138"/>
                  </a:lnTo>
                  <a:lnTo>
                    <a:pt x="594" y="130"/>
                  </a:lnTo>
                  <a:lnTo>
                    <a:pt x="589" y="117"/>
                  </a:lnTo>
                  <a:lnTo>
                    <a:pt x="588" y="108"/>
                  </a:lnTo>
                  <a:lnTo>
                    <a:pt x="582" y="98"/>
                  </a:lnTo>
                  <a:lnTo>
                    <a:pt x="582" y="83"/>
                  </a:lnTo>
                  <a:lnTo>
                    <a:pt x="586" y="70"/>
                  </a:lnTo>
                  <a:lnTo>
                    <a:pt x="598" y="55"/>
                  </a:lnTo>
                  <a:lnTo>
                    <a:pt x="606" y="47"/>
                  </a:lnTo>
                  <a:lnTo>
                    <a:pt x="625" y="33"/>
                  </a:lnTo>
                  <a:lnTo>
                    <a:pt x="641" y="24"/>
                  </a:lnTo>
                  <a:lnTo>
                    <a:pt x="658" y="22"/>
                  </a:lnTo>
                  <a:lnTo>
                    <a:pt x="670" y="17"/>
                  </a:lnTo>
                  <a:lnTo>
                    <a:pt x="701" y="15"/>
                  </a:lnTo>
                  <a:lnTo>
                    <a:pt x="729" y="25"/>
                  </a:lnTo>
                  <a:lnTo>
                    <a:pt x="737" y="29"/>
                  </a:lnTo>
                  <a:lnTo>
                    <a:pt x="745" y="30"/>
                  </a:lnTo>
                  <a:lnTo>
                    <a:pt x="754" y="35"/>
                  </a:lnTo>
                  <a:lnTo>
                    <a:pt x="755" y="45"/>
                  </a:lnTo>
                  <a:lnTo>
                    <a:pt x="754" y="47"/>
                  </a:lnTo>
                  <a:lnTo>
                    <a:pt x="751" y="46"/>
                  </a:lnTo>
                  <a:lnTo>
                    <a:pt x="753" y="54"/>
                  </a:lnTo>
                  <a:lnTo>
                    <a:pt x="762" y="61"/>
                  </a:lnTo>
                  <a:lnTo>
                    <a:pt x="767" y="63"/>
                  </a:lnTo>
                  <a:lnTo>
                    <a:pt x="772" y="62"/>
                  </a:lnTo>
                  <a:lnTo>
                    <a:pt x="787" y="65"/>
                  </a:lnTo>
                  <a:lnTo>
                    <a:pt x="797" y="67"/>
                  </a:lnTo>
                  <a:lnTo>
                    <a:pt x="801" y="68"/>
                  </a:lnTo>
                  <a:lnTo>
                    <a:pt x="815" y="74"/>
                  </a:lnTo>
                  <a:lnTo>
                    <a:pt x="831" y="77"/>
                  </a:lnTo>
                  <a:lnTo>
                    <a:pt x="856" y="78"/>
                  </a:lnTo>
                  <a:lnTo>
                    <a:pt x="864" y="83"/>
                  </a:lnTo>
                  <a:lnTo>
                    <a:pt x="868" y="95"/>
                  </a:lnTo>
                  <a:lnTo>
                    <a:pt x="871" y="97"/>
                  </a:lnTo>
                  <a:lnTo>
                    <a:pt x="863" y="99"/>
                  </a:lnTo>
                  <a:lnTo>
                    <a:pt x="860" y="108"/>
                  </a:lnTo>
                  <a:lnTo>
                    <a:pt x="852" y="116"/>
                  </a:lnTo>
                  <a:lnTo>
                    <a:pt x="852" y="119"/>
                  </a:lnTo>
                  <a:lnTo>
                    <a:pt x="856" y="127"/>
                  </a:lnTo>
                  <a:lnTo>
                    <a:pt x="857" y="154"/>
                  </a:lnTo>
                  <a:lnTo>
                    <a:pt x="860" y="171"/>
                  </a:lnTo>
                  <a:lnTo>
                    <a:pt x="858" y="180"/>
                  </a:lnTo>
                  <a:lnTo>
                    <a:pt x="858" y="183"/>
                  </a:lnTo>
                  <a:lnTo>
                    <a:pt x="848" y="187"/>
                  </a:lnTo>
                  <a:lnTo>
                    <a:pt x="845" y="192"/>
                  </a:lnTo>
                  <a:lnTo>
                    <a:pt x="845" y="196"/>
                  </a:lnTo>
                  <a:lnTo>
                    <a:pt x="846" y="217"/>
                  </a:lnTo>
                  <a:lnTo>
                    <a:pt x="853" y="227"/>
                  </a:lnTo>
                  <a:lnTo>
                    <a:pt x="855" y="230"/>
                  </a:lnTo>
                  <a:lnTo>
                    <a:pt x="852" y="243"/>
                  </a:lnTo>
                  <a:lnTo>
                    <a:pt x="869" y="261"/>
                  </a:lnTo>
                  <a:lnTo>
                    <a:pt x="869" y="304"/>
                  </a:lnTo>
                  <a:lnTo>
                    <a:pt x="869" y="362"/>
                  </a:lnTo>
                  <a:lnTo>
                    <a:pt x="869" y="421"/>
                  </a:lnTo>
                  <a:lnTo>
                    <a:pt x="869" y="479"/>
                  </a:lnTo>
                  <a:lnTo>
                    <a:pt x="869" y="535"/>
                  </a:lnTo>
                  <a:lnTo>
                    <a:pt x="869" y="593"/>
                  </a:lnTo>
                  <a:lnTo>
                    <a:pt x="869" y="649"/>
                  </a:lnTo>
                  <a:lnTo>
                    <a:pt x="869" y="687"/>
                  </a:lnTo>
                  <a:lnTo>
                    <a:pt x="869" y="740"/>
                  </a:lnTo>
                  <a:lnTo>
                    <a:pt x="869" y="799"/>
                  </a:lnTo>
                  <a:lnTo>
                    <a:pt x="817" y="799"/>
                  </a:lnTo>
                  <a:lnTo>
                    <a:pt x="817" y="832"/>
                  </a:lnTo>
                  <a:lnTo>
                    <a:pt x="808" y="831"/>
                  </a:lnTo>
                  <a:lnTo>
                    <a:pt x="761" y="807"/>
                  </a:lnTo>
                  <a:lnTo>
                    <a:pt x="715" y="783"/>
                  </a:lnTo>
                  <a:lnTo>
                    <a:pt x="667" y="759"/>
                  </a:lnTo>
                  <a:lnTo>
                    <a:pt x="620" y="734"/>
                  </a:lnTo>
                  <a:lnTo>
                    <a:pt x="573" y="709"/>
                  </a:lnTo>
                  <a:lnTo>
                    <a:pt x="527" y="685"/>
                  </a:lnTo>
                  <a:lnTo>
                    <a:pt x="480" y="659"/>
                  </a:lnTo>
                  <a:lnTo>
                    <a:pt x="433" y="635"/>
                  </a:lnTo>
                  <a:lnTo>
                    <a:pt x="387" y="610"/>
                  </a:lnTo>
                  <a:lnTo>
                    <a:pt x="376" y="605"/>
                  </a:lnTo>
                  <a:lnTo>
                    <a:pt x="326" y="622"/>
                  </a:lnTo>
                  <a:lnTo>
                    <a:pt x="320" y="625"/>
                  </a:lnTo>
                  <a:lnTo>
                    <a:pt x="303" y="630"/>
                  </a:lnTo>
                  <a:lnTo>
                    <a:pt x="297" y="620"/>
                  </a:lnTo>
                  <a:lnTo>
                    <a:pt x="293" y="616"/>
                  </a:lnTo>
                  <a:lnTo>
                    <a:pt x="278" y="609"/>
                  </a:lnTo>
                  <a:lnTo>
                    <a:pt x="275" y="605"/>
                  </a:lnTo>
                  <a:lnTo>
                    <a:pt x="270" y="601"/>
                  </a:lnTo>
                  <a:lnTo>
                    <a:pt x="261" y="599"/>
                  </a:lnTo>
                  <a:lnTo>
                    <a:pt x="222" y="595"/>
                  </a:lnTo>
                  <a:lnTo>
                    <a:pt x="179" y="596"/>
                  </a:lnTo>
                  <a:lnTo>
                    <a:pt x="148" y="594"/>
                  </a:lnTo>
                  <a:lnTo>
                    <a:pt x="145" y="595"/>
                  </a:lnTo>
                  <a:lnTo>
                    <a:pt x="140" y="5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59"/>
            <p:cNvSpPr>
              <a:spLocks noChangeAspect="1"/>
            </p:cNvSpPr>
            <p:nvPr/>
          </p:nvSpPr>
          <p:spPr bwMode="gray">
            <a:xfrm>
              <a:off x="4464843" y="3192809"/>
              <a:ext cx="146050" cy="127000"/>
            </a:xfrm>
            <a:custGeom>
              <a:avLst/>
              <a:gdLst/>
              <a:ahLst/>
              <a:cxnLst>
                <a:cxn ang="0">
                  <a:pos x="196" y="379"/>
                </a:cxn>
                <a:cxn ang="0">
                  <a:pos x="148" y="379"/>
                </a:cxn>
                <a:cxn ang="0">
                  <a:pos x="96" y="379"/>
                </a:cxn>
                <a:cxn ang="0">
                  <a:pos x="45" y="379"/>
                </a:cxn>
                <a:cxn ang="0">
                  <a:pos x="16" y="379"/>
                </a:cxn>
                <a:cxn ang="0">
                  <a:pos x="14" y="385"/>
                </a:cxn>
                <a:cxn ang="0">
                  <a:pos x="6" y="392"/>
                </a:cxn>
                <a:cxn ang="0">
                  <a:pos x="2" y="397"/>
                </a:cxn>
                <a:cxn ang="0">
                  <a:pos x="5" y="396"/>
                </a:cxn>
                <a:cxn ang="0">
                  <a:pos x="0" y="401"/>
                </a:cxn>
                <a:cxn ang="0">
                  <a:pos x="0" y="392"/>
                </a:cxn>
                <a:cxn ang="0">
                  <a:pos x="5" y="355"/>
                </a:cxn>
                <a:cxn ang="0">
                  <a:pos x="16" y="329"/>
                </a:cxn>
                <a:cxn ang="0">
                  <a:pos x="28" y="323"/>
                </a:cxn>
                <a:cxn ang="0">
                  <a:pos x="40" y="296"/>
                </a:cxn>
                <a:cxn ang="0">
                  <a:pos x="48" y="284"/>
                </a:cxn>
                <a:cxn ang="0">
                  <a:pos x="45" y="275"/>
                </a:cxn>
                <a:cxn ang="0">
                  <a:pos x="65" y="246"/>
                </a:cxn>
                <a:cxn ang="0">
                  <a:pos x="69" y="240"/>
                </a:cxn>
                <a:cxn ang="0">
                  <a:pos x="71" y="229"/>
                </a:cxn>
                <a:cxn ang="0">
                  <a:pos x="76" y="221"/>
                </a:cxn>
                <a:cxn ang="0">
                  <a:pos x="105" y="188"/>
                </a:cxn>
                <a:cxn ang="0">
                  <a:pos x="120" y="164"/>
                </a:cxn>
                <a:cxn ang="0">
                  <a:pos x="123" y="145"/>
                </a:cxn>
                <a:cxn ang="0">
                  <a:pos x="132" y="122"/>
                </a:cxn>
                <a:cxn ang="0">
                  <a:pos x="139" y="100"/>
                </a:cxn>
                <a:cxn ang="0">
                  <a:pos x="155" y="80"/>
                </a:cxn>
                <a:cxn ang="0">
                  <a:pos x="174" y="70"/>
                </a:cxn>
                <a:cxn ang="0">
                  <a:pos x="190" y="57"/>
                </a:cxn>
                <a:cxn ang="0">
                  <a:pos x="196" y="38"/>
                </a:cxn>
                <a:cxn ang="0">
                  <a:pos x="199" y="33"/>
                </a:cxn>
                <a:cxn ang="0">
                  <a:pos x="204" y="22"/>
                </a:cxn>
                <a:cxn ang="0">
                  <a:pos x="213" y="6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61" y="0"/>
                </a:cxn>
                <a:cxn ang="0">
                  <a:pos x="297" y="0"/>
                </a:cxn>
                <a:cxn ang="0">
                  <a:pos x="338" y="0"/>
                </a:cxn>
                <a:cxn ang="0">
                  <a:pos x="379" y="0"/>
                </a:cxn>
                <a:cxn ang="0">
                  <a:pos x="422" y="0"/>
                </a:cxn>
                <a:cxn ang="0">
                  <a:pos x="459" y="0"/>
                </a:cxn>
                <a:cxn ang="0">
                  <a:pos x="459" y="32"/>
                </a:cxn>
                <a:cxn ang="0">
                  <a:pos x="459" y="102"/>
                </a:cxn>
                <a:cxn ang="0">
                  <a:pos x="405" y="102"/>
                </a:cxn>
                <a:cxn ang="0">
                  <a:pos x="352" y="102"/>
                </a:cxn>
                <a:cxn ang="0">
                  <a:pos x="299" y="102"/>
                </a:cxn>
                <a:cxn ang="0">
                  <a:pos x="281" y="102"/>
                </a:cxn>
                <a:cxn ang="0">
                  <a:pos x="281" y="160"/>
                </a:cxn>
                <a:cxn ang="0">
                  <a:pos x="281" y="219"/>
                </a:cxn>
                <a:cxn ang="0">
                  <a:pos x="281" y="254"/>
                </a:cxn>
                <a:cxn ang="0">
                  <a:pos x="261" y="261"/>
                </a:cxn>
                <a:cxn ang="0">
                  <a:pos x="244" y="263"/>
                </a:cxn>
                <a:cxn ang="0">
                  <a:pos x="228" y="268"/>
                </a:cxn>
                <a:cxn ang="0">
                  <a:pos x="223" y="272"/>
                </a:cxn>
                <a:cxn ang="0">
                  <a:pos x="220" y="277"/>
                </a:cxn>
                <a:cxn ang="0">
                  <a:pos x="215" y="288"/>
                </a:cxn>
                <a:cxn ang="0">
                  <a:pos x="213" y="296"/>
                </a:cxn>
                <a:cxn ang="0">
                  <a:pos x="215" y="322"/>
                </a:cxn>
                <a:cxn ang="0">
                  <a:pos x="218" y="342"/>
                </a:cxn>
                <a:cxn ang="0">
                  <a:pos x="218" y="363"/>
                </a:cxn>
                <a:cxn ang="0">
                  <a:pos x="222" y="379"/>
                </a:cxn>
                <a:cxn ang="0">
                  <a:pos x="196" y="379"/>
                </a:cxn>
              </a:cxnLst>
              <a:rect l="0" t="0" r="r" b="b"/>
              <a:pathLst>
                <a:path w="459" h="401">
                  <a:moveTo>
                    <a:pt x="196" y="379"/>
                  </a:moveTo>
                  <a:lnTo>
                    <a:pt x="148" y="379"/>
                  </a:lnTo>
                  <a:lnTo>
                    <a:pt x="96" y="379"/>
                  </a:lnTo>
                  <a:lnTo>
                    <a:pt x="45" y="379"/>
                  </a:lnTo>
                  <a:lnTo>
                    <a:pt x="16" y="379"/>
                  </a:lnTo>
                  <a:lnTo>
                    <a:pt x="14" y="385"/>
                  </a:lnTo>
                  <a:lnTo>
                    <a:pt x="6" y="392"/>
                  </a:lnTo>
                  <a:lnTo>
                    <a:pt x="2" y="397"/>
                  </a:lnTo>
                  <a:lnTo>
                    <a:pt x="5" y="396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5" y="355"/>
                  </a:lnTo>
                  <a:lnTo>
                    <a:pt x="16" y="329"/>
                  </a:lnTo>
                  <a:lnTo>
                    <a:pt x="28" y="323"/>
                  </a:lnTo>
                  <a:lnTo>
                    <a:pt x="40" y="296"/>
                  </a:lnTo>
                  <a:lnTo>
                    <a:pt x="48" y="284"/>
                  </a:lnTo>
                  <a:lnTo>
                    <a:pt x="45" y="275"/>
                  </a:lnTo>
                  <a:lnTo>
                    <a:pt x="65" y="246"/>
                  </a:lnTo>
                  <a:lnTo>
                    <a:pt x="69" y="240"/>
                  </a:lnTo>
                  <a:lnTo>
                    <a:pt x="71" y="229"/>
                  </a:lnTo>
                  <a:lnTo>
                    <a:pt x="76" y="221"/>
                  </a:lnTo>
                  <a:lnTo>
                    <a:pt x="105" y="188"/>
                  </a:lnTo>
                  <a:lnTo>
                    <a:pt x="120" y="164"/>
                  </a:lnTo>
                  <a:lnTo>
                    <a:pt x="123" y="145"/>
                  </a:lnTo>
                  <a:lnTo>
                    <a:pt x="132" y="122"/>
                  </a:lnTo>
                  <a:lnTo>
                    <a:pt x="139" y="100"/>
                  </a:lnTo>
                  <a:lnTo>
                    <a:pt x="155" y="80"/>
                  </a:lnTo>
                  <a:lnTo>
                    <a:pt x="174" y="70"/>
                  </a:lnTo>
                  <a:lnTo>
                    <a:pt x="190" y="57"/>
                  </a:lnTo>
                  <a:lnTo>
                    <a:pt x="196" y="38"/>
                  </a:lnTo>
                  <a:lnTo>
                    <a:pt x="199" y="33"/>
                  </a:lnTo>
                  <a:lnTo>
                    <a:pt x="204" y="22"/>
                  </a:lnTo>
                  <a:lnTo>
                    <a:pt x="213" y="6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61" y="0"/>
                  </a:lnTo>
                  <a:lnTo>
                    <a:pt x="297" y="0"/>
                  </a:lnTo>
                  <a:lnTo>
                    <a:pt x="338" y="0"/>
                  </a:lnTo>
                  <a:lnTo>
                    <a:pt x="379" y="0"/>
                  </a:lnTo>
                  <a:lnTo>
                    <a:pt x="422" y="0"/>
                  </a:lnTo>
                  <a:lnTo>
                    <a:pt x="459" y="0"/>
                  </a:lnTo>
                  <a:lnTo>
                    <a:pt x="459" y="32"/>
                  </a:lnTo>
                  <a:lnTo>
                    <a:pt x="459" y="102"/>
                  </a:lnTo>
                  <a:lnTo>
                    <a:pt x="405" y="102"/>
                  </a:lnTo>
                  <a:lnTo>
                    <a:pt x="352" y="102"/>
                  </a:lnTo>
                  <a:lnTo>
                    <a:pt x="299" y="102"/>
                  </a:lnTo>
                  <a:lnTo>
                    <a:pt x="281" y="102"/>
                  </a:lnTo>
                  <a:lnTo>
                    <a:pt x="281" y="160"/>
                  </a:lnTo>
                  <a:lnTo>
                    <a:pt x="281" y="219"/>
                  </a:lnTo>
                  <a:lnTo>
                    <a:pt x="281" y="254"/>
                  </a:lnTo>
                  <a:lnTo>
                    <a:pt x="261" y="261"/>
                  </a:lnTo>
                  <a:lnTo>
                    <a:pt x="244" y="263"/>
                  </a:lnTo>
                  <a:lnTo>
                    <a:pt x="228" y="268"/>
                  </a:lnTo>
                  <a:lnTo>
                    <a:pt x="223" y="272"/>
                  </a:lnTo>
                  <a:lnTo>
                    <a:pt x="220" y="277"/>
                  </a:lnTo>
                  <a:lnTo>
                    <a:pt x="215" y="288"/>
                  </a:lnTo>
                  <a:lnTo>
                    <a:pt x="213" y="296"/>
                  </a:lnTo>
                  <a:lnTo>
                    <a:pt x="215" y="322"/>
                  </a:lnTo>
                  <a:lnTo>
                    <a:pt x="218" y="342"/>
                  </a:lnTo>
                  <a:lnTo>
                    <a:pt x="218" y="363"/>
                  </a:lnTo>
                  <a:lnTo>
                    <a:pt x="222" y="379"/>
                  </a:lnTo>
                  <a:lnTo>
                    <a:pt x="196" y="3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61" name="Group 367"/>
            <p:cNvGrpSpPr/>
            <p:nvPr/>
          </p:nvGrpSpPr>
          <p:grpSpPr bwMode="gray">
            <a:xfrm>
              <a:off x="4455318" y="2994372"/>
              <a:ext cx="1196974" cy="1339850"/>
              <a:chOff x="4455318" y="2994372"/>
              <a:chExt cx="1196974" cy="1339850"/>
            </a:xfrm>
            <a:grpFill/>
          </p:grpSpPr>
          <p:sp>
            <p:nvSpPr>
              <p:cNvPr id="62" name="Freeform 61"/>
              <p:cNvSpPr>
                <a:spLocks noChangeAspect="1"/>
              </p:cNvSpPr>
              <p:nvPr/>
            </p:nvSpPr>
            <p:spPr bwMode="gray">
              <a:xfrm>
                <a:off x="4704556" y="3497609"/>
                <a:ext cx="77788" cy="114300"/>
              </a:xfrm>
              <a:custGeom>
                <a:avLst/>
                <a:gdLst/>
                <a:ahLst/>
                <a:cxnLst>
                  <a:cxn ang="0">
                    <a:pos x="239" y="279"/>
                  </a:cxn>
                  <a:cxn ang="0">
                    <a:pos x="215" y="252"/>
                  </a:cxn>
                  <a:cxn ang="0">
                    <a:pos x="209" y="231"/>
                  </a:cxn>
                  <a:cxn ang="0">
                    <a:pos x="209" y="188"/>
                  </a:cxn>
                  <a:cxn ang="0">
                    <a:pos x="204" y="114"/>
                  </a:cxn>
                  <a:cxn ang="0">
                    <a:pos x="200" y="95"/>
                  </a:cxn>
                  <a:cxn ang="0">
                    <a:pos x="194" y="68"/>
                  </a:cxn>
                  <a:cxn ang="0">
                    <a:pos x="187" y="48"/>
                  </a:cxn>
                  <a:cxn ang="0">
                    <a:pos x="176" y="33"/>
                  </a:cxn>
                  <a:cxn ang="0">
                    <a:pos x="166" y="21"/>
                  </a:cxn>
                  <a:cxn ang="0">
                    <a:pos x="170" y="11"/>
                  </a:cxn>
                  <a:cxn ang="0">
                    <a:pos x="172" y="5"/>
                  </a:cxn>
                  <a:cxn ang="0">
                    <a:pos x="162" y="3"/>
                  </a:cxn>
                  <a:cxn ang="0">
                    <a:pos x="145" y="3"/>
                  </a:cxn>
                  <a:cxn ang="0">
                    <a:pos x="129" y="12"/>
                  </a:cxn>
                  <a:cxn ang="0">
                    <a:pos x="86" y="6"/>
                  </a:cxn>
                  <a:cxn ang="0">
                    <a:pos x="47" y="5"/>
                  </a:cxn>
                  <a:cxn ang="0">
                    <a:pos x="19" y="8"/>
                  </a:cxn>
                  <a:cxn ang="0">
                    <a:pos x="14" y="24"/>
                  </a:cxn>
                  <a:cxn ang="0">
                    <a:pos x="20" y="35"/>
                  </a:cxn>
                  <a:cxn ang="0">
                    <a:pos x="24" y="44"/>
                  </a:cxn>
                  <a:cxn ang="0">
                    <a:pos x="25" y="65"/>
                  </a:cxn>
                  <a:cxn ang="0">
                    <a:pos x="25" y="82"/>
                  </a:cxn>
                  <a:cxn ang="0">
                    <a:pos x="28" y="95"/>
                  </a:cxn>
                  <a:cxn ang="0">
                    <a:pos x="30" y="103"/>
                  </a:cxn>
                  <a:cxn ang="0">
                    <a:pos x="25" y="111"/>
                  </a:cxn>
                  <a:cxn ang="0">
                    <a:pos x="31" y="116"/>
                  </a:cxn>
                  <a:cxn ang="0">
                    <a:pos x="41" y="159"/>
                  </a:cxn>
                  <a:cxn ang="0">
                    <a:pos x="36" y="165"/>
                  </a:cxn>
                  <a:cxn ang="0">
                    <a:pos x="28" y="171"/>
                  </a:cxn>
                  <a:cxn ang="0">
                    <a:pos x="22" y="182"/>
                  </a:cxn>
                  <a:cxn ang="0">
                    <a:pos x="14" y="204"/>
                  </a:cxn>
                  <a:cxn ang="0">
                    <a:pos x="11" y="220"/>
                  </a:cxn>
                  <a:cxn ang="0">
                    <a:pos x="1" y="234"/>
                  </a:cxn>
                  <a:cxn ang="0">
                    <a:pos x="0" y="259"/>
                  </a:cxn>
                  <a:cxn ang="0">
                    <a:pos x="11" y="295"/>
                  </a:cxn>
                  <a:cxn ang="0">
                    <a:pos x="22" y="301"/>
                  </a:cxn>
                  <a:cxn ang="0">
                    <a:pos x="27" y="315"/>
                  </a:cxn>
                  <a:cxn ang="0">
                    <a:pos x="21" y="331"/>
                  </a:cxn>
                  <a:cxn ang="0">
                    <a:pos x="11" y="328"/>
                  </a:cxn>
                  <a:cxn ang="0">
                    <a:pos x="5" y="336"/>
                  </a:cxn>
                  <a:cxn ang="0">
                    <a:pos x="67" y="356"/>
                  </a:cxn>
                  <a:cxn ang="0">
                    <a:pos x="95" y="338"/>
                  </a:cxn>
                  <a:cxn ang="0">
                    <a:pos x="137" y="328"/>
                  </a:cxn>
                  <a:cxn ang="0">
                    <a:pos x="183" y="302"/>
                  </a:cxn>
                  <a:cxn ang="0">
                    <a:pos x="196" y="300"/>
                  </a:cxn>
                  <a:cxn ang="0">
                    <a:pos x="219" y="300"/>
                  </a:cxn>
                  <a:cxn ang="0">
                    <a:pos x="240" y="283"/>
                  </a:cxn>
                </a:cxnLst>
                <a:rect l="0" t="0" r="r" b="b"/>
                <a:pathLst>
                  <a:path w="242" h="356">
                    <a:moveTo>
                      <a:pt x="242" y="281"/>
                    </a:moveTo>
                    <a:lnTo>
                      <a:pt x="239" y="279"/>
                    </a:lnTo>
                    <a:lnTo>
                      <a:pt x="223" y="262"/>
                    </a:lnTo>
                    <a:lnTo>
                      <a:pt x="215" y="252"/>
                    </a:lnTo>
                    <a:lnTo>
                      <a:pt x="210" y="241"/>
                    </a:lnTo>
                    <a:lnTo>
                      <a:pt x="209" y="231"/>
                    </a:lnTo>
                    <a:lnTo>
                      <a:pt x="208" y="209"/>
                    </a:lnTo>
                    <a:lnTo>
                      <a:pt x="209" y="188"/>
                    </a:lnTo>
                    <a:lnTo>
                      <a:pt x="205" y="148"/>
                    </a:lnTo>
                    <a:lnTo>
                      <a:pt x="204" y="114"/>
                    </a:lnTo>
                    <a:lnTo>
                      <a:pt x="203" y="101"/>
                    </a:lnTo>
                    <a:lnTo>
                      <a:pt x="200" y="95"/>
                    </a:lnTo>
                    <a:lnTo>
                      <a:pt x="196" y="89"/>
                    </a:lnTo>
                    <a:lnTo>
                      <a:pt x="194" y="68"/>
                    </a:lnTo>
                    <a:lnTo>
                      <a:pt x="191" y="53"/>
                    </a:lnTo>
                    <a:lnTo>
                      <a:pt x="187" y="48"/>
                    </a:lnTo>
                    <a:lnTo>
                      <a:pt x="180" y="41"/>
                    </a:lnTo>
                    <a:lnTo>
                      <a:pt x="176" y="33"/>
                    </a:lnTo>
                    <a:lnTo>
                      <a:pt x="167" y="27"/>
                    </a:lnTo>
                    <a:lnTo>
                      <a:pt x="166" y="21"/>
                    </a:lnTo>
                    <a:lnTo>
                      <a:pt x="170" y="16"/>
                    </a:lnTo>
                    <a:lnTo>
                      <a:pt x="170" y="11"/>
                    </a:lnTo>
                    <a:lnTo>
                      <a:pt x="173" y="6"/>
                    </a:lnTo>
                    <a:lnTo>
                      <a:pt x="172" y="5"/>
                    </a:lnTo>
                    <a:lnTo>
                      <a:pt x="164" y="4"/>
                    </a:lnTo>
                    <a:lnTo>
                      <a:pt x="162" y="3"/>
                    </a:lnTo>
                    <a:lnTo>
                      <a:pt x="162" y="0"/>
                    </a:lnTo>
                    <a:lnTo>
                      <a:pt x="145" y="3"/>
                    </a:lnTo>
                    <a:lnTo>
                      <a:pt x="133" y="11"/>
                    </a:lnTo>
                    <a:lnTo>
                      <a:pt x="129" y="12"/>
                    </a:lnTo>
                    <a:lnTo>
                      <a:pt x="112" y="11"/>
                    </a:lnTo>
                    <a:lnTo>
                      <a:pt x="86" y="6"/>
                    </a:lnTo>
                    <a:lnTo>
                      <a:pt x="58" y="8"/>
                    </a:lnTo>
                    <a:lnTo>
                      <a:pt x="47" y="5"/>
                    </a:lnTo>
                    <a:lnTo>
                      <a:pt x="36" y="5"/>
                    </a:lnTo>
                    <a:lnTo>
                      <a:pt x="19" y="8"/>
                    </a:lnTo>
                    <a:lnTo>
                      <a:pt x="14" y="16"/>
                    </a:lnTo>
                    <a:lnTo>
                      <a:pt x="14" y="24"/>
                    </a:lnTo>
                    <a:lnTo>
                      <a:pt x="17" y="32"/>
                    </a:lnTo>
                    <a:lnTo>
                      <a:pt x="20" y="35"/>
                    </a:lnTo>
                    <a:lnTo>
                      <a:pt x="20" y="43"/>
                    </a:lnTo>
                    <a:lnTo>
                      <a:pt x="24" y="44"/>
                    </a:lnTo>
                    <a:lnTo>
                      <a:pt x="22" y="57"/>
                    </a:lnTo>
                    <a:lnTo>
                      <a:pt x="25" y="65"/>
                    </a:lnTo>
                    <a:lnTo>
                      <a:pt x="25" y="76"/>
                    </a:lnTo>
                    <a:lnTo>
                      <a:pt x="25" y="82"/>
                    </a:lnTo>
                    <a:lnTo>
                      <a:pt x="28" y="89"/>
                    </a:lnTo>
                    <a:lnTo>
                      <a:pt x="28" y="95"/>
                    </a:lnTo>
                    <a:lnTo>
                      <a:pt x="27" y="98"/>
                    </a:lnTo>
                    <a:lnTo>
                      <a:pt x="30" y="103"/>
                    </a:lnTo>
                    <a:lnTo>
                      <a:pt x="25" y="108"/>
                    </a:lnTo>
                    <a:lnTo>
                      <a:pt x="25" y="111"/>
                    </a:lnTo>
                    <a:lnTo>
                      <a:pt x="28" y="112"/>
                    </a:lnTo>
                    <a:lnTo>
                      <a:pt x="31" y="116"/>
                    </a:lnTo>
                    <a:lnTo>
                      <a:pt x="38" y="143"/>
                    </a:lnTo>
                    <a:lnTo>
                      <a:pt x="41" y="159"/>
                    </a:lnTo>
                    <a:lnTo>
                      <a:pt x="36" y="160"/>
                    </a:lnTo>
                    <a:lnTo>
                      <a:pt x="36" y="165"/>
                    </a:lnTo>
                    <a:lnTo>
                      <a:pt x="32" y="166"/>
                    </a:lnTo>
                    <a:lnTo>
                      <a:pt x="28" y="171"/>
                    </a:lnTo>
                    <a:lnTo>
                      <a:pt x="26" y="173"/>
                    </a:lnTo>
                    <a:lnTo>
                      <a:pt x="22" y="182"/>
                    </a:lnTo>
                    <a:lnTo>
                      <a:pt x="16" y="195"/>
                    </a:lnTo>
                    <a:lnTo>
                      <a:pt x="14" y="204"/>
                    </a:lnTo>
                    <a:lnTo>
                      <a:pt x="14" y="215"/>
                    </a:lnTo>
                    <a:lnTo>
                      <a:pt x="11" y="220"/>
                    </a:lnTo>
                    <a:lnTo>
                      <a:pt x="5" y="227"/>
                    </a:lnTo>
                    <a:lnTo>
                      <a:pt x="1" y="234"/>
                    </a:lnTo>
                    <a:lnTo>
                      <a:pt x="0" y="251"/>
                    </a:lnTo>
                    <a:lnTo>
                      <a:pt x="0" y="259"/>
                    </a:lnTo>
                    <a:lnTo>
                      <a:pt x="8" y="279"/>
                    </a:lnTo>
                    <a:lnTo>
                      <a:pt x="11" y="295"/>
                    </a:lnTo>
                    <a:lnTo>
                      <a:pt x="15" y="300"/>
                    </a:lnTo>
                    <a:lnTo>
                      <a:pt x="22" y="301"/>
                    </a:lnTo>
                    <a:lnTo>
                      <a:pt x="25" y="302"/>
                    </a:lnTo>
                    <a:lnTo>
                      <a:pt x="27" y="315"/>
                    </a:lnTo>
                    <a:lnTo>
                      <a:pt x="27" y="329"/>
                    </a:lnTo>
                    <a:lnTo>
                      <a:pt x="21" y="331"/>
                    </a:lnTo>
                    <a:lnTo>
                      <a:pt x="17" y="328"/>
                    </a:lnTo>
                    <a:lnTo>
                      <a:pt x="11" y="328"/>
                    </a:lnTo>
                    <a:lnTo>
                      <a:pt x="9" y="329"/>
                    </a:lnTo>
                    <a:lnTo>
                      <a:pt x="5" y="336"/>
                    </a:lnTo>
                    <a:lnTo>
                      <a:pt x="41" y="345"/>
                    </a:lnTo>
                    <a:lnTo>
                      <a:pt x="67" y="356"/>
                    </a:lnTo>
                    <a:lnTo>
                      <a:pt x="87" y="345"/>
                    </a:lnTo>
                    <a:lnTo>
                      <a:pt x="95" y="338"/>
                    </a:lnTo>
                    <a:lnTo>
                      <a:pt x="103" y="336"/>
                    </a:lnTo>
                    <a:lnTo>
                      <a:pt x="137" y="328"/>
                    </a:lnTo>
                    <a:lnTo>
                      <a:pt x="166" y="311"/>
                    </a:lnTo>
                    <a:lnTo>
                      <a:pt x="183" y="302"/>
                    </a:lnTo>
                    <a:lnTo>
                      <a:pt x="188" y="300"/>
                    </a:lnTo>
                    <a:lnTo>
                      <a:pt x="196" y="300"/>
                    </a:lnTo>
                    <a:lnTo>
                      <a:pt x="215" y="296"/>
                    </a:lnTo>
                    <a:lnTo>
                      <a:pt x="219" y="300"/>
                    </a:lnTo>
                    <a:lnTo>
                      <a:pt x="229" y="299"/>
                    </a:lnTo>
                    <a:lnTo>
                      <a:pt x="240" y="283"/>
                    </a:lnTo>
                    <a:lnTo>
                      <a:pt x="242" y="28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2"/>
              <p:cNvSpPr>
                <a:spLocks noChangeAspect="1"/>
              </p:cNvSpPr>
              <p:nvPr/>
            </p:nvSpPr>
            <p:spPr bwMode="gray">
              <a:xfrm>
                <a:off x="4669631" y="3429347"/>
                <a:ext cx="131763" cy="98425"/>
              </a:xfrm>
              <a:custGeom>
                <a:avLst/>
                <a:gdLst/>
                <a:ahLst/>
                <a:cxnLst>
                  <a:cxn ang="0">
                    <a:pos x="242" y="9"/>
                  </a:cxn>
                  <a:cxn ang="0">
                    <a:pos x="182" y="49"/>
                  </a:cxn>
                  <a:cxn ang="0">
                    <a:pos x="113" y="91"/>
                  </a:cxn>
                  <a:cxn ang="0">
                    <a:pos x="83" y="96"/>
                  </a:cxn>
                  <a:cxn ang="0">
                    <a:pos x="64" y="119"/>
                  </a:cxn>
                  <a:cxn ang="0">
                    <a:pos x="46" y="162"/>
                  </a:cxn>
                  <a:cxn ang="0">
                    <a:pos x="16" y="188"/>
                  </a:cxn>
                  <a:cxn ang="0">
                    <a:pos x="1" y="224"/>
                  </a:cxn>
                  <a:cxn ang="0">
                    <a:pos x="1" y="259"/>
                  </a:cxn>
                  <a:cxn ang="0">
                    <a:pos x="5" y="267"/>
                  </a:cxn>
                  <a:cxn ang="0">
                    <a:pos x="11" y="275"/>
                  </a:cxn>
                  <a:cxn ang="0">
                    <a:pos x="15" y="284"/>
                  </a:cxn>
                  <a:cxn ang="0">
                    <a:pos x="24" y="291"/>
                  </a:cxn>
                  <a:cxn ang="0">
                    <a:pos x="35" y="294"/>
                  </a:cxn>
                  <a:cxn ang="0">
                    <a:pos x="40" y="295"/>
                  </a:cxn>
                  <a:cxn ang="0">
                    <a:pos x="53" y="290"/>
                  </a:cxn>
                  <a:cxn ang="0">
                    <a:pos x="79" y="283"/>
                  </a:cxn>
                  <a:cxn ang="0">
                    <a:pos x="107" y="285"/>
                  </a:cxn>
                  <a:cxn ang="0">
                    <a:pos x="119" y="290"/>
                  </a:cxn>
                  <a:cxn ang="0">
                    <a:pos x="130" y="306"/>
                  </a:cxn>
                  <a:cxn ang="0">
                    <a:pos x="141" y="305"/>
                  </a:cxn>
                  <a:cxn ang="0">
                    <a:pos x="138" y="281"/>
                  </a:cxn>
                  <a:cxn ang="0">
                    <a:pos x="133" y="259"/>
                  </a:cxn>
                  <a:cxn ang="0">
                    <a:pos x="127" y="240"/>
                  </a:cxn>
                  <a:cxn ang="0">
                    <a:pos x="149" y="221"/>
                  </a:cxn>
                  <a:cxn ang="0">
                    <a:pos x="199" y="222"/>
                  </a:cxn>
                  <a:cxn ang="0">
                    <a:pos x="246" y="227"/>
                  </a:cxn>
                  <a:cxn ang="0">
                    <a:pos x="275" y="217"/>
                  </a:cxn>
                  <a:cxn ang="0">
                    <a:pos x="317" y="227"/>
                  </a:cxn>
                  <a:cxn ang="0">
                    <a:pos x="336" y="224"/>
                  </a:cxn>
                  <a:cxn ang="0">
                    <a:pos x="344" y="214"/>
                  </a:cxn>
                  <a:cxn ang="0">
                    <a:pos x="350" y="208"/>
                  </a:cxn>
                  <a:cxn ang="0">
                    <a:pos x="364" y="195"/>
                  </a:cxn>
                  <a:cxn ang="0">
                    <a:pos x="387" y="197"/>
                  </a:cxn>
                  <a:cxn ang="0">
                    <a:pos x="410" y="185"/>
                  </a:cxn>
                  <a:cxn ang="0">
                    <a:pos x="415" y="177"/>
                  </a:cxn>
                  <a:cxn ang="0">
                    <a:pos x="417" y="171"/>
                  </a:cxn>
                  <a:cxn ang="0">
                    <a:pos x="398" y="150"/>
                  </a:cxn>
                  <a:cxn ang="0">
                    <a:pos x="408" y="145"/>
                  </a:cxn>
                  <a:cxn ang="0">
                    <a:pos x="402" y="130"/>
                  </a:cxn>
                  <a:cxn ang="0">
                    <a:pos x="387" y="133"/>
                  </a:cxn>
                  <a:cxn ang="0">
                    <a:pos x="368" y="131"/>
                  </a:cxn>
                  <a:cxn ang="0">
                    <a:pos x="345" y="108"/>
                  </a:cxn>
                  <a:cxn ang="0">
                    <a:pos x="317" y="70"/>
                  </a:cxn>
                  <a:cxn ang="0">
                    <a:pos x="302" y="39"/>
                  </a:cxn>
                  <a:cxn ang="0">
                    <a:pos x="290" y="26"/>
                  </a:cxn>
                  <a:cxn ang="0">
                    <a:pos x="295" y="0"/>
                  </a:cxn>
                </a:cxnLst>
                <a:rect l="0" t="0" r="r" b="b"/>
                <a:pathLst>
                  <a:path w="417" h="307">
                    <a:moveTo>
                      <a:pt x="295" y="0"/>
                    </a:moveTo>
                    <a:lnTo>
                      <a:pt x="262" y="1"/>
                    </a:lnTo>
                    <a:lnTo>
                      <a:pt x="242" y="9"/>
                    </a:lnTo>
                    <a:lnTo>
                      <a:pt x="234" y="12"/>
                    </a:lnTo>
                    <a:lnTo>
                      <a:pt x="219" y="25"/>
                    </a:lnTo>
                    <a:lnTo>
                      <a:pt x="182" y="49"/>
                    </a:lnTo>
                    <a:lnTo>
                      <a:pt x="170" y="65"/>
                    </a:lnTo>
                    <a:lnTo>
                      <a:pt x="151" y="79"/>
                    </a:lnTo>
                    <a:lnTo>
                      <a:pt x="113" y="91"/>
                    </a:lnTo>
                    <a:lnTo>
                      <a:pt x="101" y="93"/>
                    </a:lnTo>
                    <a:lnTo>
                      <a:pt x="89" y="95"/>
                    </a:lnTo>
                    <a:lnTo>
                      <a:pt x="83" y="96"/>
                    </a:lnTo>
                    <a:lnTo>
                      <a:pt x="74" y="102"/>
                    </a:lnTo>
                    <a:lnTo>
                      <a:pt x="69" y="108"/>
                    </a:lnTo>
                    <a:lnTo>
                      <a:pt x="64" y="119"/>
                    </a:lnTo>
                    <a:lnTo>
                      <a:pt x="60" y="134"/>
                    </a:lnTo>
                    <a:lnTo>
                      <a:pt x="53" y="152"/>
                    </a:lnTo>
                    <a:lnTo>
                      <a:pt x="46" y="162"/>
                    </a:lnTo>
                    <a:lnTo>
                      <a:pt x="30" y="174"/>
                    </a:lnTo>
                    <a:lnTo>
                      <a:pt x="20" y="183"/>
                    </a:lnTo>
                    <a:lnTo>
                      <a:pt x="16" y="188"/>
                    </a:lnTo>
                    <a:lnTo>
                      <a:pt x="11" y="197"/>
                    </a:lnTo>
                    <a:lnTo>
                      <a:pt x="10" y="206"/>
                    </a:lnTo>
                    <a:lnTo>
                      <a:pt x="1" y="224"/>
                    </a:lnTo>
                    <a:lnTo>
                      <a:pt x="0" y="235"/>
                    </a:lnTo>
                    <a:lnTo>
                      <a:pt x="0" y="248"/>
                    </a:lnTo>
                    <a:lnTo>
                      <a:pt x="1" y="259"/>
                    </a:lnTo>
                    <a:lnTo>
                      <a:pt x="4" y="260"/>
                    </a:lnTo>
                    <a:lnTo>
                      <a:pt x="4" y="262"/>
                    </a:lnTo>
                    <a:lnTo>
                      <a:pt x="5" y="267"/>
                    </a:lnTo>
                    <a:lnTo>
                      <a:pt x="6" y="268"/>
                    </a:lnTo>
                    <a:lnTo>
                      <a:pt x="8" y="269"/>
                    </a:lnTo>
                    <a:lnTo>
                      <a:pt x="11" y="275"/>
                    </a:lnTo>
                    <a:lnTo>
                      <a:pt x="14" y="276"/>
                    </a:lnTo>
                    <a:lnTo>
                      <a:pt x="15" y="279"/>
                    </a:lnTo>
                    <a:lnTo>
                      <a:pt x="15" y="284"/>
                    </a:lnTo>
                    <a:lnTo>
                      <a:pt x="19" y="284"/>
                    </a:lnTo>
                    <a:lnTo>
                      <a:pt x="22" y="287"/>
                    </a:lnTo>
                    <a:lnTo>
                      <a:pt x="24" y="291"/>
                    </a:lnTo>
                    <a:lnTo>
                      <a:pt x="31" y="295"/>
                    </a:lnTo>
                    <a:lnTo>
                      <a:pt x="31" y="294"/>
                    </a:lnTo>
                    <a:lnTo>
                      <a:pt x="35" y="294"/>
                    </a:lnTo>
                    <a:lnTo>
                      <a:pt x="37" y="291"/>
                    </a:lnTo>
                    <a:lnTo>
                      <a:pt x="38" y="291"/>
                    </a:lnTo>
                    <a:lnTo>
                      <a:pt x="40" y="295"/>
                    </a:lnTo>
                    <a:lnTo>
                      <a:pt x="47" y="298"/>
                    </a:lnTo>
                    <a:lnTo>
                      <a:pt x="51" y="296"/>
                    </a:lnTo>
                    <a:lnTo>
                      <a:pt x="53" y="290"/>
                    </a:lnTo>
                    <a:lnTo>
                      <a:pt x="59" y="289"/>
                    </a:lnTo>
                    <a:lnTo>
                      <a:pt x="67" y="286"/>
                    </a:lnTo>
                    <a:lnTo>
                      <a:pt x="79" y="283"/>
                    </a:lnTo>
                    <a:lnTo>
                      <a:pt x="89" y="280"/>
                    </a:lnTo>
                    <a:lnTo>
                      <a:pt x="96" y="280"/>
                    </a:lnTo>
                    <a:lnTo>
                      <a:pt x="107" y="285"/>
                    </a:lnTo>
                    <a:lnTo>
                      <a:pt x="112" y="280"/>
                    </a:lnTo>
                    <a:lnTo>
                      <a:pt x="113" y="280"/>
                    </a:lnTo>
                    <a:lnTo>
                      <a:pt x="119" y="290"/>
                    </a:lnTo>
                    <a:lnTo>
                      <a:pt x="124" y="291"/>
                    </a:lnTo>
                    <a:lnTo>
                      <a:pt x="125" y="296"/>
                    </a:lnTo>
                    <a:lnTo>
                      <a:pt x="130" y="306"/>
                    </a:lnTo>
                    <a:lnTo>
                      <a:pt x="133" y="307"/>
                    </a:lnTo>
                    <a:lnTo>
                      <a:pt x="139" y="307"/>
                    </a:lnTo>
                    <a:lnTo>
                      <a:pt x="141" y="305"/>
                    </a:lnTo>
                    <a:lnTo>
                      <a:pt x="138" y="298"/>
                    </a:lnTo>
                    <a:lnTo>
                      <a:pt x="138" y="292"/>
                    </a:lnTo>
                    <a:lnTo>
                      <a:pt x="138" y="281"/>
                    </a:lnTo>
                    <a:lnTo>
                      <a:pt x="135" y="273"/>
                    </a:lnTo>
                    <a:lnTo>
                      <a:pt x="137" y="260"/>
                    </a:lnTo>
                    <a:lnTo>
                      <a:pt x="133" y="259"/>
                    </a:lnTo>
                    <a:lnTo>
                      <a:pt x="133" y="251"/>
                    </a:lnTo>
                    <a:lnTo>
                      <a:pt x="130" y="248"/>
                    </a:lnTo>
                    <a:lnTo>
                      <a:pt x="127" y="240"/>
                    </a:lnTo>
                    <a:lnTo>
                      <a:pt x="128" y="232"/>
                    </a:lnTo>
                    <a:lnTo>
                      <a:pt x="132" y="224"/>
                    </a:lnTo>
                    <a:lnTo>
                      <a:pt x="149" y="221"/>
                    </a:lnTo>
                    <a:lnTo>
                      <a:pt x="160" y="221"/>
                    </a:lnTo>
                    <a:lnTo>
                      <a:pt x="171" y="224"/>
                    </a:lnTo>
                    <a:lnTo>
                      <a:pt x="199" y="222"/>
                    </a:lnTo>
                    <a:lnTo>
                      <a:pt x="225" y="227"/>
                    </a:lnTo>
                    <a:lnTo>
                      <a:pt x="242" y="228"/>
                    </a:lnTo>
                    <a:lnTo>
                      <a:pt x="246" y="227"/>
                    </a:lnTo>
                    <a:lnTo>
                      <a:pt x="258" y="219"/>
                    </a:lnTo>
                    <a:lnTo>
                      <a:pt x="275" y="216"/>
                    </a:lnTo>
                    <a:lnTo>
                      <a:pt x="275" y="217"/>
                    </a:lnTo>
                    <a:lnTo>
                      <a:pt x="310" y="222"/>
                    </a:lnTo>
                    <a:lnTo>
                      <a:pt x="313" y="227"/>
                    </a:lnTo>
                    <a:lnTo>
                      <a:pt x="317" y="227"/>
                    </a:lnTo>
                    <a:lnTo>
                      <a:pt x="320" y="225"/>
                    </a:lnTo>
                    <a:lnTo>
                      <a:pt x="334" y="225"/>
                    </a:lnTo>
                    <a:lnTo>
                      <a:pt x="336" y="224"/>
                    </a:lnTo>
                    <a:lnTo>
                      <a:pt x="339" y="220"/>
                    </a:lnTo>
                    <a:lnTo>
                      <a:pt x="343" y="220"/>
                    </a:lnTo>
                    <a:lnTo>
                      <a:pt x="344" y="214"/>
                    </a:lnTo>
                    <a:lnTo>
                      <a:pt x="347" y="211"/>
                    </a:lnTo>
                    <a:lnTo>
                      <a:pt x="348" y="210"/>
                    </a:lnTo>
                    <a:lnTo>
                      <a:pt x="350" y="208"/>
                    </a:lnTo>
                    <a:lnTo>
                      <a:pt x="354" y="209"/>
                    </a:lnTo>
                    <a:lnTo>
                      <a:pt x="361" y="197"/>
                    </a:lnTo>
                    <a:lnTo>
                      <a:pt x="364" y="195"/>
                    </a:lnTo>
                    <a:lnTo>
                      <a:pt x="370" y="195"/>
                    </a:lnTo>
                    <a:lnTo>
                      <a:pt x="379" y="199"/>
                    </a:lnTo>
                    <a:lnTo>
                      <a:pt x="387" y="197"/>
                    </a:lnTo>
                    <a:lnTo>
                      <a:pt x="393" y="199"/>
                    </a:lnTo>
                    <a:lnTo>
                      <a:pt x="398" y="197"/>
                    </a:lnTo>
                    <a:lnTo>
                      <a:pt x="410" y="185"/>
                    </a:lnTo>
                    <a:lnTo>
                      <a:pt x="412" y="182"/>
                    </a:lnTo>
                    <a:lnTo>
                      <a:pt x="412" y="181"/>
                    </a:lnTo>
                    <a:lnTo>
                      <a:pt x="415" y="177"/>
                    </a:lnTo>
                    <a:lnTo>
                      <a:pt x="417" y="172"/>
                    </a:lnTo>
                    <a:lnTo>
                      <a:pt x="417" y="170"/>
                    </a:lnTo>
                    <a:lnTo>
                      <a:pt x="417" y="171"/>
                    </a:lnTo>
                    <a:lnTo>
                      <a:pt x="406" y="161"/>
                    </a:lnTo>
                    <a:lnTo>
                      <a:pt x="399" y="154"/>
                    </a:lnTo>
                    <a:lnTo>
                      <a:pt x="398" y="150"/>
                    </a:lnTo>
                    <a:lnTo>
                      <a:pt x="399" y="146"/>
                    </a:lnTo>
                    <a:lnTo>
                      <a:pt x="403" y="145"/>
                    </a:lnTo>
                    <a:lnTo>
                      <a:pt x="408" y="145"/>
                    </a:lnTo>
                    <a:lnTo>
                      <a:pt x="409" y="142"/>
                    </a:lnTo>
                    <a:lnTo>
                      <a:pt x="408" y="140"/>
                    </a:lnTo>
                    <a:lnTo>
                      <a:pt x="402" y="130"/>
                    </a:lnTo>
                    <a:lnTo>
                      <a:pt x="396" y="127"/>
                    </a:lnTo>
                    <a:lnTo>
                      <a:pt x="392" y="128"/>
                    </a:lnTo>
                    <a:lnTo>
                      <a:pt x="387" y="133"/>
                    </a:lnTo>
                    <a:lnTo>
                      <a:pt x="382" y="134"/>
                    </a:lnTo>
                    <a:lnTo>
                      <a:pt x="379" y="134"/>
                    </a:lnTo>
                    <a:lnTo>
                      <a:pt x="368" y="131"/>
                    </a:lnTo>
                    <a:lnTo>
                      <a:pt x="360" y="127"/>
                    </a:lnTo>
                    <a:lnTo>
                      <a:pt x="349" y="114"/>
                    </a:lnTo>
                    <a:lnTo>
                      <a:pt x="345" y="108"/>
                    </a:lnTo>
                    <a:lnTo>
                      <a:pt x="339" y="93"/>
                    </a:lnTo>
                    <a:lnTo>
                      <a:pt x="334" y="84"/>
                    </a:lnTo>
                    <a:lnTo>
                      <a:pt x="317" y="70"/>
                    </a:lnTo>
                    <a:lnTo>
                      <a:pt x="305" y="55"/>
                    </a:lnTo>
                    <a:lnTo>
                      <a:pt x="301" y="48"/>
                    </a:lnTo>
                    <a:lnTo>
                      <a:pt x="302" y="39"/>
                    </a:lnTo>
                    <a:lnTo>
                      <a:pt x="301" y="37"/>
                    </a:lnTo>
                    <a:lnTo>
                      <a:pt x="291" y="28"/>
                    </a:lnTo>
                    <a:lnTo>
                      <a:pt x="290" y="26"/>
                    </a:lnTo>
                    <a:lnTo>
                      <a:pt x="293" y="16"/>
                    </a:lnTo>
                    <a:lnTo>
                      <a:pt x="294" y="5"/>
                    </a:lnTo>
                    <a:lnTo>
                      <a:pt x="29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3"/>
              <p:cNvSpPr>
                <a:spLocks noChangeAspect="1"/>
              </p:cNvSpPr>
              <p:nvPr/>
            </p:nvSpPr>
            <p:spPr bwMode="gray">
              <a:xfrm>
                <a:off x="4906168" y="3469034"/>
                <a:ext cx="133350" cy="195263"/>
              </a:xfrm>
              <a:custGeom>
                <a:avLst/>
                <a:gdLst/>
                <a:ahLst/>
                <a:cxnLst>
                  <a:cxn ang="0">
                    <a:pos x="220" y="581"/>
                  </a:cxn>
                  <a:cxn ang="0">
                    <a:pos x="170" y="579"/>
                  </a:cxn>
                  <a:cxn ang="0">
                    <a:pos x="74" y="585"/>
                  </a:cxn>
                  <a:cxn ang="0">
                    <a:pos x="79" y="536"/>
                  </a:cxn>
                  <a:cxn ang="0">
                    <a:pos x="75" y="520"/>
                  </a:cxn>
                  <a:cxn ang="0">
                    <a:pos x="63" y="502"/>
                  </a:cxn>
                  <a:cxn ang="0">
                    <a:pos x="68" y="494"/>
                  </a:cxn>
                  <a:cxn ang="0">
                    <a:pos x="58" y="484"/>
                  </a:cxn>
                  <a:cxn ang="0">
                    <a:pos x="32" y="480"/>
                  </a:cxn>
                  <a:cxn ang="0">
                    <a:pos x="11" y="456"/>
                  </a:cxn>
                  <a:cxn ang="0">
                    <a:pos x="3" y="448"/>
                  </a:cxn>
                  <a:cxn ang="0">
                    <a:pos x="7" y="432"/>
                  </a:cxn>
                  <a:cxn ang="0">
                    <a:pos x="19" y="400"/>
                  </a:cxn>
                  <a:cxn ang="0">
                    <a:pos x="39" y="358"/>
                  </a:cxn>
                  <a:cxn ang="0">
                    <a:pos x="62" y="328"/>
                  </a:cxn>
                  <a:cxn ang="0">
                    <a:pos x="101" y="323"/>
                  </a:cxn>
                  <a:cxn ang="0">
                    <a:pos x="130" y="339"/>
                  </a:cxn>
                  <a:cxn ang="0">
                    <a:pos x="143" y="350"/>
                  </a:cxn>
                  <a:cxn ang="0">
                    <a:pos x="168" y="342"/>
                  </a:cxn>
                  <a:cxn ang="0">
                    <a:pos x="198" y="280"/>
                  </a:cxn>
                  <a:cxn ang="0">
                    <a:pos x="210" y="241"/>
                  </a:cxn>
                  <a:cxn ang="0">
                    <a:pos x="238" y="217"/>
                  </a:cxn>
                  <a:cxn ang="0">
                    <a:pos x="249" y="171"/>
                  </a:cxn>
                  <a:cxn ang="0">
                    <a:pos x="263" y="131"/>
                  </a:cxn>
                  <a:cxn ang="0">
                    <a:pos x="279" y="95"/>
                  </a:cxn>
                  <a:cxn ang="0">
                    <a:pos x="307" y="77"/>
                  </a:cxn>
                  <a:cxn ang="0">
                    <a:pos x="327" y="48"/>
                  </a:cxn>
                  <a:cxn ang="0">
                    <a:pos x="323" y="23"/>
                  </a:cxn>
                  <a:cxn ang="0">
                    <a:pos x="310" y="15"/>
                  </a:cxn>
                  <a:cxn ang="0">
                    <a:pos x="332" y="0"/>
                  </a:cxn>
                  <a:cxn ang="0">
                    <a:pos x="340" y="4"/>
                  </a:cxn>
                  <a:cxn ang="0">
                    <a:pos x="355" y="48"/>
                  </a:cxn>
                  <a:cxn ang="0">
                    <a:pos x="349" y="90"/>
                  </a:cxn>
                  <a:cxn ang="0">
                    <a:pos x="374" y="140"/>
                  </a:cxn>
                  <a:cxn ang="0">
                    <a:pos x="376" y="157"/>
                  </a:cxn>
                  <a:cxn ang="0">
                    <a:pos x="337" y="154"/>
                  </a:cxn>
                  <a:cxn ang="0">
                    <a:pos x="315" y="159"/>
                  </a:cxn>
                  <a:cxn ang="0">
                    <a:pos x="311" y="192"/>
                  </a:cxn>
                  <a:cxn ang="0">
                    <a:pos x="338" y="215"/>
                  </a:cxn>
                  <a:cxn ang="0">
                    <a:pos x="360" y="230"/>
                  </a:cxn>
                  <a:cxn ang="0">
                    <a:pos x="376" y="292"/>
                  </a:cxn>
                  <a:cxn ang="0">
                    <a:pos x="370" y="323"/>
                  </a:cxn>
                  <a:cxn ang="0">
                    <a:pos x="343" y="369"/>
                  </a:cxn>
                  <a:cxn ang="0">
                    <a:pos x="335" y="407"/>
                  </a:cxn>
                  <a:cxn ang="0">
                    <a:pos x="345" y="458"/>
                  </a:cxn>
                  <a:cxn ang="0">
                    <a:pos x="390" y="528"/>
                  </a:cxn>
                  <a:cxn ang="0">
                    <a:pos x="418" y="559"/>
                  </a:cxn>
                  <a:cxn ang="0">
                    <a:pos x="413" y="615"/>
                  </a:cxn>
                  <a:cxn ang="0">
                    <a:pos x="366" y="592"/>
                  </a:cxn>
                  <a:cxn ang="0">
                    <a:pos x="264" y="585"/>
                  </a:cxn>
                </a:cxnLst>
                <a:rect l="0" t="0" r="r" b="b"/>
                <a:pathLst>
                  <a:path w="420" h="615">
                    <a:moveTo>
                      <a:pt x="264" y="585"/>
                    </a:moveTo>
                    <a:lnTo>
                      <a:pt x="256" y="582"/>
                    </a:lnTo>
                    <a:lnTo>
                      <a:pt x="220" y="581"/>
                    </a:lnTo>
                    <a:lnTo>
                      <a:pt x="204" y="577"/>
                    </a:lnTo>
                    <a:lnTo>
                      <a:pt x="184" y="581"/>
                    </a:lnTo>
                    <a:lnTo>
                      <a:pt x="170" y="579"/>
                    </a:lnTo>
                    <a:lnTo>
                      <a:pt x="156" y="582"/>
                    </a:lnTo>
                    <a:lnTo>
                      <a:pt x="116" y="582"/>
                    </a:lnTo>
                    <a:lnTo>
                      <a:pt x="74" y="585"/>
                    </a:lnTo>
                    <a:lnTo>
                      <a:pt x="70" y="586"/>
                    </a:lnTo>
                    <a:lnTo>
                      <a:pt x="74" y="552"/>
                    </a:lnTo>
                    <a:lnTo>
                      <a:pt x="79" y="536"/>
                    </a:lnTo>
                    <a:lnTo>
                      <a:pt x="79" y="529"/>
                    </a:lnTo>
                    <a:lnTo>
                      <a:pt x="81" y="527"/>
                    </a:lnTo>
                    <a:lnTo>
                      <a:pt x="75" y="520"/>
                    </a:lnTo>
                    <a:lnTo>
                      <a:pt x="69" y="513"/>
                    </a:lnTo>
                    <a:lnTo>
                      <a:pt x="66" y="509"/>
                    </a:lnTo>
                    <a:lnTo>
                      <a:pt x="63" y="502"/>
                    </a:lnTo>
                    <a:lnTo>
                      <a:pt x="63" y="500"/>
                    </a:lnTo>
                    <a:lnTo>
                      <a:pt x="66" y="499"/>
                    </a:lnTo>
                    <a:lnTo>
                      <a:pt x="68" y="494"/>
                    </a:lnTo>
                    <a:lnTo>
                      <a:pt x="68" y="485"/>
                    </a:lnTo>
                    <a:lnTo>
                      <a:pt x="64" y="483"/>
                    </a:lnTo>
                    <a:lnTo>
                      <a:pt x="58" y="484"/>
                    </a:lnTo>
                    <a:lnTo>
                      <a:pt x="57" y="488"/>
                    </a:lnTo>
                    <a:lnTo>
                      <a:pt x="52" y="489"/>
                    </a:lnTo>
                    <a:lnTo>
                      <a:pt x="32" y="480"/>
                    </a:lnTo>
                    <a:lnTo>
                      <a:pt x="27" y="471"/>
                    </a:lnTo>
                    <a:lnTo>
                      <a:pt x="21" y="456"/>
                    </a:lnTo>
                    <a:lnTo>
                      <a:pt x="11" y="456"/>
                    </a:lnTo>
                    <a:lnTo>
                      <a:pt x="6" y="458"/>
                    </a:lnTo>
                    <a:lnTo>
                      <a:pt x="1" y="455"/>
                    </a:lnTo>
                    <a:lnTo>
                      <a:pt x="3" y="448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7" y="432"/>
                    </a:lnTo>
                    <a:lnTo>
                      <a:pt x="14" y="423"/>
                    </a:lnTo>
                    <a:lnTo>
                      <a:pt x="17" y="414"/>
                    </a:lnTo>
                    <a:lnTo>
                      <a:pt x="19" y="400"/>
                    </a:lnTo>
                    <a:lnTo>
                      <a:pt x="22" y="385"/>
                    </a:lnTo>
                    <a:lnTo>
                      <a:pt x="31" y="369"/>
                    </a:lnTo>
                    <a:lnTo>
                      <a:pt x="39" y="358"/>
                    </a:lnTo>
                    <a:lnTo>
                      <a:pt x="47" y="350"/>
                    </a:lnTo>
                    <a:lnTo>
                      <a:pt x="58" y="345"/>
                    </a:lnTo>
                    <a:lnTo>
                      <a:pt x="62" y="328"/>
                    </a:lnTo>
                    <a:lnTo>
                      <a:pt x="64" y="328"/>
                    </a:lnTo>
                    <a:lnTo>
                      <a:pt x="79" y="328"/>
                    </a:lnTo>
                    <a:lnTo>
                      <a:pt x="101" y="323"/>
                    </a:lnTo>
                    <a:lnTo>
                      <a:pt x="116" y="324"/>
                    </a:lnTo>
                    <a:lnTo>
                      <a:pt x="127" y="334"/>
                    </a:lnTo>
                    <a:lnTo>
                      <a:pt x="130" y="339"/>
                    </a:lnTo>
                    <a:lnTo>
                      <a:pt x="130" y="340"/>
                    </a:lnTo>
                    <a:lnTo>
                      <a:pt x="134" y="343"/>
                    </a:lnTo>
                    <a:lnTo>
                      <a:pt x="143" y="350"/>
                    </a:lnTo>
                    <a:lnTo>
                      <a:pt x="156" y="351"/>
                    </a:lnTo>
                    <a:lnTo>
                      <a:pt x="165" y="348"/>
                    </a:lnTo>
                    <a:lnTo>
                      <a:pt x="168" y="342"/>
                    </a:lnTo>
                    <a:lnTo>
                      <a:pt x="170" y="333"/>
                    </a:lnTo>
                    <a:lnTo>
                      <a:pt x="188" y="302"/>
                    </a:lnTo>
                    <a:lnTo>
                      <a:pt x="198" y="280"/>
                    </a:lnTo>
                    <a:lnTo>
                      <a:pt x="200" y="273"/>
                    </a:lnTo>
                    <a:lnTo>
                      <a:pt x="204" y="257"/>
                    </a:lnTo>
                    <a:lnTo>
                      <a:pt x="210" y="241"/>
                    </a:lnTo>
                    <a:lnTo>
                      <a:pt x="221" y="229"/>
                    </a:lnTo>
                    <a:lnTo>
                      <a:pt x="236" y="222"/>
                    </a:lnTo>
                    <a:lnTo>
                      <a:pt x="238" y="217"/>
                    </a:lnTo>
                    <a:lnTo>
                      <a:pt x="240" y="211"/>
                    </a:lnTo>
                    <a:lnTo>
                      <a:pt x="241" y="199"/>
                    </a:lnTo>
                    <a:lnTo>
                      <a:pt x="249" y="171"/>
                    </a:lnTo>
                    <a:lnTo>
                      <a:pt x="251" y="160"/>
                    </a:lnTo>
                    <a:lnTo>
                      <a:pt x="254" y="149"/>
                    </a:lnTo>
                    <a:lnTo>
                      <a:pt x="263" y="131"/>
                    </a:lnTo>
                    <a:lnTo>
                      <a:pt x="270" y="108"/>
                    </a:lnTo>
                    <a:lnTo>
                      <a:pt x="274" y="101"/>
                    </a:lnTo>
                    <a:lnTo>
                      <a:pt x="279" y="95"/>
                    </a:lnTo>
                    <a:lnTo>
                      <a:pt x="288" y="85"/>
                    </a:lnTo>
                    <a:lnTo>
                      <a:pt x="291" y="84"/>
                    </a:lnTo>
                    <a:lnTo>
                      <a:pt x="307" y="77"/>
                    </a:lnTo>
                    <a:lnTo>
                      <a:pt x="310" y="74"/>
                    </a:lnTo>
                    <a:lnTo>
                      <a:pt x="329" y="61"/>
                    </a:lnTo>
                    <a:lnTo>
                      <a:pt x="327" y="48"/>
                    </a:lnTo>
                    <a:lnTo>
                      <a:pt x="328" y="31"/>
                    </a:lnTo>
                    <a:lnTo>
                      <a:pt x="326" y="26"/>
                    </a:lnTo>
                    <a:lnTo>
                      <a:pt x="323" y="23"/>
                    </a:lnTo>
                    <a:lnTo>
                      <a:pt x="322" y="22"/>
                    </a:lnTo>
                    <a:lnTo>
                      <a:pt x="311" y="18"/>
                    </a:lnTo>
                    <a:lnTo>
                      <a:pt x="310" y="15"/>
                    </a:lnTo>
                    <a:lnTo>
                      <a:pt x="315" y="15"/>
                    </a:lnTo>
                    <a:lnTo>
                      <a:pt x="323" y="3"/>
                    </a:lnTo>
                    <a:lnTo>
                      <a:pt x="332" y="0"/>
                    </a:lnTo>
                    <a:lnTo>
                      <a:pt x="338" y="0"/>
                    </a:lnTo>
                    <a:lnTo>
                      <a:pt x="340" y="1"/>
                    </a:lnTo>
                    <a:lnTo>
                      <a:pt x="340" y="4"/>
                    </a:lnTo>
                    <a:lnTo>
                      <a:pt x="347" y="32"/>
                    </a:lnTo>
                    <a:lnTo>
                      <a:pt x="353" y="41"/>
                    </a:lnTo>
                    <a:lnTo>
                      <a:pt x="355" y="48"/>
                    </a:lnTo>
                    <a:lnTo>
                      <a:pt x="354" y="68"/>
                    </a:lnTo>
                    <a:lnTo>
                      <a:pt x="353" y="79"/>
                    </a:lnTo>
                    <a:lnTo>
                      <a:pt x="349" y="90"/>
                    </a:lnTo>
                    <a:lnTo>
                      <a:pt x="349" y="98"/>
                    </a:lnTo>
                    <a:lnTo>
                      <a:pt x="359" y="119"/>
                    </a:lnTo>
                    <a:lnTo>
                      <a:pt x="374" y="140"/>
                    </a:lnTo>
                    <a:lnTo>
                      <a:pt x="376" y="146"/>
                    </a:lnTo>
                    <a:lnTo>
                      <a:pt x="377" y="155"/>
                    </a:lnTo>
                    <a:lnTo>
                      <a:pt x="376" y="157"/>
                    </a:lnTo>
                    <a:lnTo>
                      <a:pt x="372" y="160"/>
                    </a:lnTo>
                    <a:lnTo>
                      <a:pt x="353" y="156"/>
                    </a:lnTo>
                    <a:lnTo>
                      <a:pt x="337" y="154"/>
                    </a:lnTo>
                    <a:lnTo>
                      <a:pt x="322" y="155"/>
                    </a:lnTo>
                    <a:lnTo>
                      <a:pt x="318" y="156"/>
                    </a:lnTo>
                    <a:lnTo>
                      <a:pt x="315" y="159"/>
                    </a:lnTo>
                    <a:lnTo>
                      <a:pt x="310" y="165"/>
                    </a:lnTo>
                    <a:lnTo>
                      <a:pt x="310" y="179"/>
                    </a:lnTo>
                    <a:lnTo>
                      <a:pt x="311" y="192"/>
                    </a:lnTo>
                    <a:lnTo>
                      <a:pt x="322" y="205"/>
                    </a:lnTo>
                    <a:lnTo>
                      <a:pt x="329" y="211"/>
                    </a:lnTo>
                    <a:lnTo>
                      <a:pt x="338" y="215"/>
                    </a:lnTo>
                    <a:lnTo>
                      <a:pt x="350" y="217"/>
                    </a:lnTo>
                    <a:lnTo>
                      <a:pt x="354" y="220"/>
                    </a:lnTo>
                    <a:lnTo>
                      <a:pt x="360" y="230"/>
                    </a:lnTo>
                    <a:lnTo>
                      <a:pt x="370" y="257"/>
                    </a:lnTo>
                    <a:lnTo>
                      <a:pt x="375" y="275"/>
                    </a:lnTo>
                    <a:lnTo>
                      <a:pt x="376" y="292"/>
                    </a:lnTo>
                    <a:lnTo>
                      <a:pt x="377" y="295"/>
                    </a:lnTo>
                    <a:lnTo>
                      <a:pt x="380" y="297"/>
                    </a:lnTo>
                    <a:lnTo>
                      <a:pt x="370" y="323"/>
                    </a:lnTo>
                    <a:lnTo>
                      <a:pt x="360" y="338"/>
                    </a:lnTo>
                    <a:lnTo>
                      <a:pt x="353" y="354"/>
                    </a:lnTo>
                    <a:lnTo>
                      <a:pt x="343" y="369"/>
                    </a:lnTo>
                    <a:lnTo>
                      <a:pt x="332" y="380"/>
                    </a:lnTo>
                    <a:lnTo>
                      <a:pt x="332" y="393"/>
                    </a:lnTo>
                    <a:lnTo>
                      <a:pt x="335" y="407"/>
                    </a:lnTo>
                    <a:lnTo>
                      <a:pt x="334" y="424"/>
                    </a:lnTo>
                    <a:lnTo>
                      <a:pt x="335" y="440"/>
                    </a:lnTo>
                    <a:lnTo>
                      <a:pt x="345" y="458"/>
                    </a:lnTo>
                    <a:lnTo>
                      <a:pt x="354" y="469"/>
                    </a:lnTo>
                    <a:lnTo>
                      <a:pt x="378" y="516"/>
                    </a:lnTo>
                    <a:lnTo>
                      <a:pt x="390" y="528"/>
                    </a:lnTo>
                    <a:lnTo>
                      <a:pt x="413" y="548"/>
                    </a:lnTo>
                    <a:lnTo>
                      <a:pt x="420" y="548"/>
                    </a:lnTo>
                    <a:lnTo>
                      <a:pt x="418" y="559"/>
                    </a:lnTo>
                    <a:lnTo>
                      <a:pt x="420" y="602"/>
                    </a:lnTo>
                    <a:lnTo>
                      <a:pt x="418" y="612"/>
                    </a:lnTo>
                    <a:lnTo>
                      <a:pt x="413" y="615"/>
                    </a:lnTo>
                    <a:lnTo>
                      <a:pt x="390" y="597"/>
                    </a:lnTo>
                    <a:lnTo>
                      <a:pt x="380" y="597"/>
                    </a:lnTo>
                    <a:lnTo>
                      <a:pt x="366" y="592"/>
                    </a:lnTo>
                    <a:lnTo>
                      <a:pt x="351" y="591"/>
                    </a:lnTo>
                    <a:lnTo>
                      <a:pt x="340" y="585"/>
                    </a:lnTo>
                    <a:lnTo>
                      <a:pt x="264" y="58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4"/>
              <p:cNvSpPr>
                <a:spLocks noChangeAspect="1"/>
              </p:cNvSpPr>
              <p:nvPr/>
            </p:nvSpPr>
            <p:spPr bwMode="gray">
              <a:xfrm>
                <a:off x="4772818" y="3475384"/>
                <a:ext cx="52388" cy="107950"/>
              </a:xfrm>
              <a:custGeom>
                <a:avLst/>
                <a:gdLst/>
                <a:ahLst/>
                <a:cxnLst>
                  <a:cxn ang="0">
                    <a:pos x="147" y="30"/>
                  </a:cxn>
                  <a:cxn ang="0">
                    <a:pos x="128" y="12"/>
                  </a:cxn>
                  <a:cxn ang="0">
                    <a:pos x="114" y="0"/>
                  </a:cxn>
                  <a:cxn ang="0">
                    <a:pos x="101" y="5"/>
                  </a:cxn>
                  <a:cxn ang="0">
                    <a:pos x="90" y="12"/>
                  </a:cxn>
                  <a:cxn ang="0">
                    <a:pos x="90" y="25"/>
                  </a:cxn>
                  <a:cxn ang="0">
                    <a:pos x="90" y="26"/>
                  </a:cxn>
                  <a:cxn ang="0">
                    <a:pos x="85" y="35"/>
                  </a:cxn>
                  <a:cxn ang="0">
                    <a:pos x="83" y="39"/>
                  </a:cxn>
                  <a:cxn ang="0">
                    <a:pos x="66" y="53"/>
                  </a:cxn>
                  <a:cxn ang="0">
                    <a:pos x="52" y="53"/>
                  </a:cxn>
                  <a:cxn ang="0">
                    <a:pos x="37" y="49"/>
                  </a:cxn>
                  <a:cxn ang="0">
                    <a:pos x="27" y="63"/>
                  </a:cxn>
                  <a:cxn ang="0">
                    <a:pos x="21" y="64"/>
                  </a:cxn>
                  <a:cxn ang="0">
                    <a:pos x="17" y="68"/>
                  </a:cxn>
                  <a:cxn ang="0">
                    <a:pos x="12" y="74"/>
                  </a:cxn>
                  <a:cxn ang="0">
                    <a:pos x="6" y="80"/>
                  </a:cxn>
                  <a:cxn ang="0">
                    <a:pos x="1" y="95"/>
                  </a:cxn>
                  <a:cxn ang="0">
                    <a:pos x="0" y="113"/>
                  </a:cxn>
                  <a:cxn ang="0">
                    <a:pos x="11" y="121"/>
                  </a:cxn>
                  <a:cxn ang="0">
                    <a:pos x="20" y="124"/>
                  </a:cxn>
                  <a:cxn ang="0">
                    <a:pos x="41" y="159"/>
                  </a:cxn>
                  <a:cxn ang="0">
                    <a:pos x="50" y="189"/>
                  </a:cxn>
                  <a:cxn ang="0">
                    <a:pos x="54" y="204"/>
                  </a:cxn>
                  <a:cxn ang="0">
                    <a:pos x="58" y="234"/>
                  </a:cxn>
                  <a:cxn ang="0">
                    <a:pos x="54" y="308"/>
                  </a:cxn>
                  <a:cxn ang="0">
                    <a:pos x="58" y="331"/>
                  </a:cxn>
                  <a:cxn ang="0">
                    <a:pos x="61" y="339"/>
                  </a:cxn>
                  <a:cxn ang="0">
                    <a:pos x="112" y="337"/>
                  </a:cxn>
                  <a:cxn ang="0">
                    <a:pos x="107" y="295"/>
                  </a:cxn>
                  <a:cxn ang="0">
                    <a:pos x="113" y="265"/>
                  </a:cxn>
                  <a:cxn ang="0">
                    <a:pos x="113" y="215"/>
                  </a:cxn>
                  <a:cxn ang="0">
                    <a:pos x="129" y="183"/>
                  </a:cxn>
                  <a:cxn ang="0">
                    <a:pos x="133" y="159"/>
                  </a:cxn>
                  <a:cxn ang="0">
                    <a:pos x="156" y="138"/>
                  </a:cxn>
                  <a:cxn ang="0">
                    <a:pos x="160" y="129"/>
                  </a:cxn>
                  <a:cxn ang="0">
                    <a:pos x="160" y="124"/>
                  </a:cxn>
                  <a:cxn ang="0">
                    <a:pos x="155" y="117"/>
                  </a:cxn>
                  <a:cxn ang="0">
                    <a:pos x="160" y="109"/>
                  </a:cxn>
                  <a:cxn ang="0">
                    <a:pos x="166" y="107"/>
                  </a:cxn>
                  <a:cxn ang="0">
                    <a:pos x="162" y="74"/>
                  </a:cxn>
                  <a:cxn ang="0">
                    <a:pos x="151" y="59"/>
                  </a:cxn>
                  <a:cxn ang="0">
                    <a:pos x="151" y="43"/>
                  </a:cxn>
                </a:cxnLst>
                <a:rect l="0" t="0" r="r" b="b"/>
                <a:pathLst>
                  <a:path w="166" h="340">
                    <a:moveTo>
                      <a:pt x="156" y="37"/>
                    </a:moveTo>
                    <a:lnTo>
                      <a:pt x="147" y="30"/>
                    </a:lnTo>
                    <a:lnTo>
                      <a:pt x="140" y="25"/>
                    </a:lnTo>
                    <a:lnTo>
                      <a:pt x="128" y="12"/>
                    </a:lnTo>
                    <a:lnTo>
                      <a:pt x="117" y="1"/>
                    </a:lnTo>
                    <a:lnTo>
                      <a:pt x="114" y="0"/>
                    </a:lnTo>
                    <a:lnTo>
                      <a:pt x="106" y="4"/>
                    </a:lnTo>
                    <a:lnTo>
                      <a:pt x="101" y="5"/>
                    </a:lnTo>
                    <a:lnTo>
                      <a:pt x="90" y="8"/>
                    </a:lnTo>
                    <a:lnTo>
                      <a:pt x="90" y="12"/>
                    </a:lnTo>
                    <a:lnTo>
                      <a:pt x="97" y="21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88" y="31"/>
                    </a:lnTo>
                    <a:lnTo>
                      <a:pt x="85" y="35"/>
                    </a:lnTo>
                    <a:lnTo>
                      <a:pt x="85" y="36"/>
                    </a:lnTo>
                    <a:lnTo>
                      <a:pt x="83" y="39"/>
                    </a:lnTo>
                    <a:lnTo>
                      <a:pt x="71" y="51"/>
                    </a:lnTo>
                    <a:lnTo>
                      <a:pt x="66" y="53"/>
                    </a:lnTo>
                    <a:lnTo>
                      <a:pt x="60" y="51"/>
                    </a:lnTo>
                    <a:lnTo>
                      <a:pt x="52" y="53"/>
                    </a:lnTo>
                    <a:lnTo>
                      <a:pt x="43" y="49"/>
                    </a:lnTo>
                    <a:lnTo>
                      <a:pt x="37" y="49"/>
                    </a:lnTo>
                    <a:lnTo>
                      <a:pt x="34" y="51"/>
                    </a:lnTo>
                    <a:lnTo>
                      <a:pt x="27" y="63"/>
                    </a:lnTo>
                    <a:lnTo>
                      <a:pt x="23" y="62"/>
                    </a:lnTo>
                    <a:lnTo>
                      <a:pt x="21" y="64"/>
                    </a:lnTo>
                    <a:lnTo>
                      <a:pt x="20" y="65"/>
                    </a:lnTo>
                    <a:lnTo>
                      <a:pt x="17" y="68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9" y="78"/>
                    </a:lnTo>
                    <a:lnTo>
                      <a:pt x="6" y="80"/>
                    </a:lnTo>
                    <a:lnTo>
                      <a:pt x="5" y="87"/>
                    </a:lnTo>
                    <a:lnTo>
                      <a:pt x="1" y="95"/>
                    </a:lnTo>
                    <a:lnTo>
                      <a:pt x="0" y="105"/>
                    </a:lnTo>
                    <a:lnTo>
                      <a:pt x="0" y="113"/>
                    </a:lnTo>
                    <a:lnTo>
                      <a:pt x="5" y="117"/>
                    </a:lnTo>
                    <a:lnTo>
                      <a:pt x="11" y="121"/>
                    </a:lnTo>
                    <a:lnTo>
                      <a:pt x="15" y="121"/>
                    </a:lnTo>
                    <a:lnTo>
                      <a:pt x="20" y="124"/>
                    </a:lnTo>
                    <a:lnTo>
                      <a:pt x="32" y="139"/>
                    </a:lnTo>
                    <a:lnTo>
                      <a:pt x="41" y="159"/>
                    </a:lnTo>
                    <a:lnTo>
                      <a:pt x="47" y="180"/>
                    </a:lnTo>
                    <a:lnTo>
                      <a:pt x="50" y="189"/>
                    </a:lnTo>
                    <a:lnTo>
                      <a:pt x="52" y="195"/>
                    </a:lnTo>
                    <a:lnTo>
                      <a:pt x="54" y="204"/>
                    </a:lnTo>
                    <a:lnTo>
                      <a:pt x="56" y="215"/>
                    </a:lnTo>
                    <a:lnTo>
                      <a:pt x="58" y="234"/>
                    </a:lnTo>
                    <a:lnTo>
                      <a:pt x="58" y="285"/>
                    </a:lnTo>
                    <a:lnTo>
                      <a:pt x="54" y="308"/>
                    </a:lnTo>
                    <a:lnTo>
                      <a:pt x="54" y="318"/>
                    </a:lnTo>
                    <a:lnTo>
                      <a:pt x="58" y="331"/>
                    </a:lnTo>
                    <a:lnTo>
                      <a:pt x="60" y="338"/>
                    </a:lnTo>
                    <a:lnTo>
                      <a:pt x="61" y="339"/>
                    </a:lnTo>
                    <a:lnTo>
                      <a:pt x="68" y="340"/>
                    </a:lnTo>
                    <a:lnTo>
                      <a:pt x="112" y="337"/>
                    </a:lnTo>
                    <a:lnTo>
                      <a:pt x="109" y="334"/>
                    </a:lnTo>
                    <a:lnTo>
                      <a:pt x="107" y="295"/>
                    </a:lnTo>
                    <a:lnTo>
                      <a:pt x="108" y="286"/>
                    </a:lnTo>
                    <a:lnTo>
                      <a:pt x="113" y="265"/>
                    </a:lnTo>
                    <a:lnTo>
                      <a:pt x="112" y="235"/>
                    </a:lnTo>
                    <a:lnTo>
                      <a:pt x="113" y="215"/>
                    </a:lnTo>
                    <a:lnTo>
                      <a:pt x="117" y="203"/>
                    </a:lnTo>
                    <a:lnTo>
                      <a:pt x="129" y="183"/>
                    </a:lnTo>
                    <a:lnTo>
                      <a:pt x="130" y="168"/>
                    </a:lnTo>
                    <a:lnTo>
                      <a:pt x="133" y="159"/>
                    </a:lnTo>
                    <a:lnTo>
                      <a:pt x="141" y="149"/>
                    </a:lnTo>
                    <a:lnTo>
                      <a:pt x="156" y="138"/>
                    </a:lnTo>
                    <a:lnTo>
                      <a:pt x="156" y="132"/>
                    </a:lnTo>
                    <a:lnTo>
                      <a:pt x="160" y="129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55" y="119"/>
                    </a:lnTo>
                    <a:lnTo>
                      <a:pt x="155" y="117"/>
                    </a:lnTo>
                    <a:lnTo>
                      <a:pt x="157" y="111"/>
                    </a:lnTo>
                    <a:lnTo>
                      <a:pt x="160" y="109"/>
                    </a:lnTo>
                    <a:lnTo>
                      <a:pt x="165" y="109"/>
                    </a:lnTo>
                    <a:lnTo>
                      <a:pt x="166" y="107"/>
                    </a:lnTo>
                    <a:lnTo>
                      <a:pt x="166" y="89"/>
                    </a:lnTo>
                    <a:lnTo>
                      <a:pt x="162" y="74"/>
                    </a:lnTo>
                    <a:lnTo>
                      <a:pt x="161" y="69"/>
                    </a:lnTo>
                    <a:lnTo>
                      <a:pt x="151" y="59"/>
                    </a:lnTo>
                    <a:lnTo>
                      <a:pt x="150" y="54"/>
                    </a:lnTo>
                    <a:lnTo>
                      <a:pt x="151" y="43"/>
                    </a:lnTo>
                    <a:lnTo>
                      <a:pt x="156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5"/>
              <p:cNvSpPr>
                <a:spLocks noChangeAspect="1"/>
              </p:cNvSpPr>
              <p:nvPr/>
            </p:nvSpPr>
            <p:spPr bwMode="gray">
              <a:xfrm>
                <a:off x="4991892" y="3275359"/>
                <a:ext cx="187325" cy="287338"/>
              </a:xfrm>
              <a:custGeom>
                <a:avLst/>
                <a:gdLst/>
                <a:ahLst/>
                <a:cxnLst>
                  <a:cxn ang="0">
                    <a:pos x="99" y="122"/>
                  </a:cxn>
                  <a:cxn ang="0">
                    <a:pos x="106" y="143"/>
                  </a:cxn>
                  <a:cxn ang="0">
                    <a:pos x="122" y="160"/>
                  </a:cxn>
                  <a:cxn ang="0">
                    <a:pos x="117" y="276"/>
                  </a:cxn>
                  <a:cxn ang="0">
                    <a:pos x="19" y="479"/>
                  </a:cxn>
                  <a:cxn ang="0">
                    <a:pos x="13" y="502"/>
                  </a:cxn>
                  <a:cxn ang="0">
                    <a:pos x="3" y="520"/>
                  </a:cxn>
                  <a:cxn ang="0">
                    <a:pos x="30" y="534"/>
                  </a:cxn>
                  <a:cxn ang="0">
                    <a:pos x="57" y="568"/>
                  </a:cxn>
                  <a:cxn ang="0">
                    <a:pos x="83" y="571"/>
                  </a:cxn>
                  <a:cxn ang="0">
                    <a:pos x="95" y="587"/>
                  </a:cxn>
                  <a:cxn ang="0">
                    <a:pos x="68" y="608"/>
                  </a:cxn>
                  <a:cxn ang="0">
                    <a:pos x="77" y="640"/>
                  </a:cxn>
                  <a:cxn ang="0">
                    <a:pos x="84" y="676"/>
                  </a:cxn>
                  <a:cxn ang="0">
                    <a:pos x="79" y="706"/>
                  </a:cxn>
                  <a:cxn ang="0">
                    <a:pos x="106" y="754"/>
                  </a:cxn>
                  <a:cxn ang="0">
                    <a:pos x="102" y="768"/>
                  </a:cxn>
                  <a:cxn ang="0">
                    <a:pos x="52" y="763"/>
                  </a:cxn>
                  <a:cxn ang="0">
                    <a:pos x="40" y="773"/>
                  </a:cxn>
                  <a:cxn ang="0">
                    <a:pos x="52" y="813"/>
                  </a:cxn>
                  <a:cxn ang="0">
                    <a:pos x="80" y="825"/>
                  </a:cxn>
                  <a:cxn ang="0">
                    <a:pos x="100" y="865"/>
                  </a:cxn>
                  <a:cxn ang="0">
                    <a:pos x="107" y="903"/>
                  </a:cxn>
                  <a:cxn ang="0">
                    <a:pos x="122" y="902"/>
                  </a:cxn>
                  <a:cxn ang="0">
                    <a:pos x="139" y="903"/>
                  </a:cxn>
                  <a:cxn ang="0">
                    <a:pos x="167" y="892"/>
                  </a:cxn>
                  <a:cxn ang="0">
                    <a:pos x="175" y="882"/>
                  </a:cxn>
                  <a:cxn ang="0">
                    <a:pos x="185" y="889"/>
                  </a:cxn>
                  <a:cxn ang="0">
                    <a:pos x="198" y="897"/>
                  </a:cxn>
                  <a:cxn ang="0">
                    <a:pos x="215" y="888"/>
                  </a:cxn>
                  <a:cxn ang="0">
                    <a:pos x="245" y="875"/>
                  </a:cxn>
                  <a:cxn ang="0">
                    <a:pos x="267" y="871"/>
                  </a:cxn>
                  <a:cxn ang="0">
                    <a:pos x="294" y="864"/>
                  </a:cxn>
                  <a:cxn ang="0">
                    <a:pos x="306" y="857"/>
                  </a:cxn>
                  <a:cxn ang="0">
                    <a:pos x="316" y="841"/>
                  </a:cxn>
                  <a:cxn ang="0">
                    <a:pos x="307" y="827"/>
                  </a:cxn>
                  <a:cxn ang="0">
                    <a:pos x="321" y="818"/>
                  </a:cxn>
                  <a:cxn ang="0">
                    <a:pos x="354" y="814"/>
                  </a:cxn>
                  <a:cxn ang="0">
                    <a:pos x="379" y="811"/>
                  </a:cxn>
                  <a:cxn ang="0">
                    <a:pos x="393" y="807"/>
                  </a:cxn>
                  <a:cxn ang="0">
                    <a:pos x="417" y="792"/>
                  </a:cxn>
                  <a:cxn ang="0">
                    <a:pos x="440" y="763"/>
                  </a:cxn>
                  <a:cxn ang="0">
                    <a:pos x="455" y="749"/>
                  </a:cxn>
                  <a:cxn ang="0">
                    <a:pos x="467" y="720"/>
                  </a:cxn>
                  <a:cxn ang="0">
                    <a:pos x="495" y="711"/>
                  </a:cxn>
                  <a:cxn ang="0">
                    <a:pos x="524" y="701"/>
                  </a:cxn>
                  <a:cxn ang="0">
                    <a:pos x="518" y="679"/>
                  </a:cxn>
                  <a:cxn ang="0">
                    <a:pos x="498" y="640"/>
                  </a:cxn>
                  <a:cxn ang="0">
                    <a:pos x="478" y="612"/>
                  </a:cxn>
                  <a:cxn ang="0">
                    <a:pos x="470" y="597"/>
                  </a:cxn>
                  <a:cxn ang="0">
                    <a:pos x="479" y="572"/>
                  </a:cxn>
                  <a:cxn ang="0">
                    <a:pos x="484" y="544"/>
                  </a:cxn>
                  <a:cxn ang="0">
                    <a:pos x="494" y="533"/>
                  </a:cxn>
                  <a:cxn ang="0">
                    <a:pos x="509" y="494"/>
                  </a:cxn>
                  <a:cxn ang="0">
                    <a:pos x="526" y="455"/>
                  </a:cxn>
                  <a:cxn ang="0">
                    <a:pos x="542" y="443"/>
                  </a:cxn>
                  <a:cxn ang="0">
                    <a:pos x="586" y="441"/>
                  </a:cxn>
                  <a:cxn ang="0">
                    <a:pos x="588" y="283"/>
                  </a:cxn>
                  <a:cxn ang="0">
                    <a:pos x="532" y="202"/>
                  </a:cxn>
                  <a:cxn ang="0">
                    <a:pos x="391" y="129"/>
                  </a:cxn>
                  <a:cxn ang="0">
                    <a:pos x="251" y="54"/>
                  </a:cxn>
                  <a:cxn ang="0">
                    <a:pos x="147" y="0"/>
                  </a:cxn>
                  <a:cxn ang="0">
                    <a:pos x="91" y="106"/>
                  </a:cxn>
                </a:cxnLst>
                <a:rect l="0" t="0" r="r" b="b"/>
                <a:pathLst>
                  <a:path w="588" h="905">
                    <a:moveTo>
                      <a:pt x="91" y="106"/>
                    </a:moveTo>
                    <a:lnTo>
                      <a:pt x="94" y="112"/>
                    </a:lnTo>
                    <a:lnTo>
                      <a:pt x="99" y="122"/>
                    </a:lnTo>
                    <a:lnTo>
                      <a:pt x="99" y="124"/>
                    </a:lnTo>
                    <a:lnTo>
                      <a:pt x="102" y="131"/>
                    </a:lnTo>
                    <a:lnTo>
                      <a:pt x="106" y="143"/>
                    </a:lnTo>
                    <a:lnTo>
                      <a:pt x="110" y="149"/>
                    </a:lnTo>
                    <a:lnTo>
                      <a:pt x="116" y="155"/>
                    </a:lnTo>
                    <a:lnTo>
                      <a:pt x="122" y="160"/>
                    </a:lnTo>
                    <a:lnTo>
                      <a:pt x="145" y="173"/>
                    </a:lnTo>
                    <a:lnTo>
                      <a:pt x="132" y="197"/>
                    </a:lnTo>
                    <a:lnTo>
                      <a:pt x="117" y="276"/>
                    </a:lnTo>
                    <a:lnTo>
                      <a:pt x="111" y="375"/>
                    </a:lnTo>
                    <a:lnTo>
                      <a:pt x="107" y="380"/>
                    </a:lnTo>
                    <a:lnTo>
                      <a:pt x="19" y="479"/>
                    </a:lnTo>
                    <a:lnTo>
                      <a:pt x="19" y="490"/>
                    </a:lnTo>
                    <a:lnTo>
                      <a:pt x="13" y="493"/>
                    </a:lnTo>
                    <a:lnTo>
                      <a:pt x="13" y="502"/>
                    </a:lnTo>
                    <a:lnTo>
                      <a:pt x="5" y="504"/>
                    </a:lnTo>
                    <a:lnTo>
                      <a:pt x="0" y="509"/>
                    </a:lnTo>
                    <a:lnTo>
                      <a:pt x="3" y="520"/>
                    </a:lnTo>
                    <a:lnTo>
                      <a:pt x="19" y="525"/>
                    </a:lnTo>
                    <a:lnTo>
                      <a:pt x="22" y="531"/>
                    </a:lnTo>
                    <a:lnTo>
                      <a:pt x="30" y="534"/>
                    </a:lnTo>
                    <a:lnTo>
                      <a:pt x="36" y="543"/>
                    </a:lnTo>
                    <a:lnTo>
                      <a:pt x="40" y="564"/>
                    </a:lnTo>
                    <a:lnTo>
                      <a:pt x="57" y="568"/>
                    </a:lnTo>
                    <a:lnTo>
                      <a:pt x="69" y="565"/>
                    </a:lnTo>
                    <a:lnTo>
                      <a:pt x="75" y="569"/>
                    </a:lnTo>
                    <a:lnTo>
                      <a:pt x="83" y="571"/>
                    </a:lnTo>
                    <a:lnTo>
                      <a:pt x="90" y="569"/>
                    </a:lnTo>
                    <a:lnTo>
                      <a:pt x="97" y="582"/>
                    </a:lnTo>
                    <a:lnTo>
                      <a:pt x="95" y="587"/>
                    </a:lnTo>
                    <a:lnTo>
                      <a:pt x="94" y="596"/>
                    </a:lnTo>
                    <a:lnTo>
                      <a:pt x="84" y="603"/>
                    </a:lnTo>
                    <a:lnTo>
                      <a:pt x="68" y="608"/>
                    </a:lnTo>
                    <a:lnTo>
                      <a:pt x="70" y="609"/>
                    </a:lnTo>
                    <a:lnTo>
                      <a:pt x="70" y="612"/>
                    </a:lnTo>
                    <a:lnTo>
                      <a:pt x="77" y="640"/>
                    </a:lnTo>
                    <a:lnTo>
                      <a:pt x="83" y="649"/>
                    </a:lnTo>
                    <a:lnTo>
                      <a:pt x="85" y="656"/>
                    </a:lnTo>
                    <a:lnTo>
                      <a:pt x="84" y="676"/>
                    </a:lnTo>
                    <a:lnTo>
                      <a:pt x="83" y="687"/>
                    </a:lnTo>
                    <a:lnTo>
                      <a:pt x="79" y="698"/>
                    </a:lnTo>
                    <a:lnTo>
                      <a:pt x="79" y="706"/>
                    </a:lnTo>
                    <a:lnTo>
                      <a:pt x="89" y="727"/>
                    </a:lnTo>
                    <a:lnTo>
                      <a:pt x="104" y="748"/>
                    </a:lnTo>
                    <a:lnTo>
                      <a:pt x="106" y="754"/>
                    </a:lnTo>
                    <a:lnTo>
                      <a:pt x="107" y="763"/>
                    </a:lnTo>
                    <a:lnTo>
                      <a:pt x="106" y="765"/>
                    </a:lnTo>
                    <a:lnTo>
                      <a:pt x="102" y="768"/>
                    </a:lnTo>
                    <a:lnTo>
                      <a:pt x="83" y="764"/>
                    </a:lnTo>
                    <a:lnTo>
                      <a:pt x="67" y="762"/>
                    </a:lnTo>
                    <a:lnTo>
                      <a:pt x="52" y="763"/>
                    </a:lnTo>
                    <a:lnTo>
                      <a:pt x="48" y="764"/>
                    </a:lnTo>
                    <a:lnTo>
                      <a:pt x="45" y="767"/>
                    </a:lnTo>
                    <a:lnTo>
                      <a:pt x="40" y="773"/>
                    </a:lnTo>
                    <a:lnTo>
                      <a:pt x="40" y="787"/>
                    </a:lnTo>
                    <a:lnTo>
                      <a:pt x="41" y="800"/>
                    </a:lnTo>
                    <a:lnTo>
                      <a:pt x="52" y="813"/>
                    </a:lnTo>
                    <a:lnTo>
                      <a:pt x="59" y="819"/>
                    </a:lnTo>
                    <a:lnTo>
                      <a:pt x="68" y="823"/>
                    </a:lnTo>
                    <a:lnTo>
                      <a:pt x="80" y="825"/>
                    </a:lnTo>
                    <a:lnTo>
                      <a:pt x="84" y="828"/>
                    </a:lnTo>
                    <a:lnTo>
                      <a:pt x="90" y="838"/>
                    </a:lnTo>
                    <a:lnTo>
                      <a:pt x="100" y="865"/>
                    </a:lnTo>
                    <a:lnTo>
                      <a:pt x="105" y="883"/>
                    </a:lnTo>
                    <a:lnTo>
                      <a:pt x="106" y="900"/>
                    </a:lnTo>
                    <a:lnTo>
                      <a:pt x="107" y="903"/>
                    </a:lnTo>
                    <a:lnTo>
                      <a:pt x="110" y="905"/>
                    </a:lnTo>
                    <a:lnTo>
                      <a:pt x="113" y="903"/>
                    </a:lnTo>
                    <a:lnTo>
                      <a:pt x="122" y="902"/>
                    </a:lnTo>
                    <a:lnTo>
                      <a:pt x="128" y="900"/>
                    </a:lnTo>
                    <a:lnTo>
                      <a:pt x="133" y="900"/>
                    </a:lnTo>
                    <a:lnTo>
                      <a:pt x="139" y="903"/>
                    </a:lnTo>
                    <a:lnTo>
                      <a:pt x="144" y="902"/>
                    </a:lnTo>
                    <a:lnTo>
                      <a:pt x="154" y="894"/>
                    </a:lnTo>
                    <a:lnTo>
                      <a:pt x="167" y="892"/>
                    </a:lnTo>
                    <a:lnTo>
                      <a:pt x="170" y="884"/>
                    </a:lnTo>
                    <a:lnTo>
                      <a:pt x="174" y="884"/>
                    </a:lnTo>
                    <a:lnTo>
                      <a:pt x="175" y="882"/>
                    </a:lnTo>
                    <a:lnTo>
                      <a:pt x="178" y="882"/>
                    </a:lnTo>
                    <a:lnTo>
                      <a:pt x="181" y="883"/>
                    </a:lnTo>
                    <a:lnTo>
                      <a:pt x="185" y="889"/>
                    </a:lnTo>
                    <a:lnTo>
                      <a:pt x="187" y="892"/>
                    </a:lnTo>
                    <a:lnTo>
                      <a:pt x="194" y="898"/>
                    </a:lnTo>
                    <a:lnTo>
                      <a:pt x="198" y="897"/>
                    </a:lnTo>
                    <a:lnTo>
                      <a:pt x="201" y="893"/>
                    </a:lnTo>
                    <a:lnTo>
                      <a:pt x="209" y="892"/>
                    </a:lnTo>
                    <a:lnTo>
                      <a:pt x="215" y="888"/>
                    </a:lnTo>
                    <a:lnTo>
                      <a:pt x="219" y="886"/>
                    </a:lnTo>
                    <a:lnTo>
                      <a:pt x="223" y="882"/>
                    </a:lnTo>
                    <a:lnTo>
                      <a:pt x="245" y="875"/>
                    </a:lnTo>
                    <a:lnTo>
                      <a:pt x="251" y="875"/>
                    </a:lnTo>
                    <a:lnTo>
                      <a:pt x="260" y="875"/>
                    </a:lnTo>
                    <a:lnTo>
                      <a:pt x="267" y="871"/>
                    </a:lnTo>
                    <a:lnTo>
                      <a:pt x="291" y="871"/>
                    </a:lnTo>
                    <a:lnTo>
                      <a:pt x="293" y="870"/>
                    </a:lnTo>
                    <a:lnTo>
                      <a:pt x="294" y="864"/>
                    </a:lnTo>
                    <a:lnTo>
                      <a:pt x="296" y="861"/>
                    </a:lnTo>
                    <a:lnTo>
                      <a:pt x="301" y="860"/>
                    </a:lnTo>
                    <a:lnTo>
                      <a:pt x="306" y="857"/>
                    </a:lnTo>
                    <a:lnTo>
                      <a:pt x="309" y="849"/>
                    </a:lnTo>
                    <a:lnTo>
                      <a:pt x="314" y="845"/>
                    </a:lnTo>
                    <a:lnTo>
                      <a:pt x="316" y="841"/>
                    </a:lnTo>
                    <a:lnTo>
                      <a:pt x="314" y="834"/>
                    </a:lnTo>
                    <a:lnTo>
                      <a:pt x="307" y="829"/>
                    </a:lnTo>
                    <a:lnTo>
                      <a:pt x="307" y="827"/>
                    </a:lnTo>
                    <a:lnTo>
                      <a:pt x="309" y="823"/>
                    </a:lnTo>
                    <a:lnTo>
                      <a:pt x="311" y="822"/>
                    </a:lnTo>
                    <a:lnTo>
                      <a:pt x="321" y="818"/>
                    </a:lnTo>
                    <a:lnTo>
                      <a:pt x="332" y="817"/>
                    </a:lnTo>
                    <a:lnTo>
                      <a:pt x="352" y="817"/>
                    </a:lnTo>
                    <a:lnTo>
                      <a:pt x="354" y="814"/>
                    </a:lnTo>
                    <a:lnTo>
                      <a:pt x="364" y="813"/>
                    </a:lnTo>
                    <a:lnTo>
                      <a:pt x="371" y="811"/>
                    </a:lnTo>
                    <a:lnTo>
                      <a:pt x="379" y="811"/>
                    </a:lnTo>
                    <a:lnTo>
                      <a:pt x="384" y="813"/>
                    </a:lnTo>
                    <a:lnTo>
                      <a:pt x="391" y="810"/>
                    </a:lnTo>
                    <a:lnTo>
                      <a:pt x="393" y="807"/>
                    </a:lnTo>
                    <a:lnTo>
                      <a:pt x="398" y="800"/>
                    </a:lnTo>
                    <a:lnTo>
                      <a:pt x="404" y="798"/>
                    </a:lnTo>
                    <a:lnTo>
                      <a:pt x="417" y="792"/>
                    </a:lnTo>
                    <a:lnTo>
                      <a:pt x="420" y="789"/>
                    </a:lnTo>
                    <a:lnTo>
                      <a:pt x="424" y="779"/>
                    </a:lnTo>
                    <a:lnTo>
                      <a:pt x="440" y="763"/>
                    </a:lnTo>
                    <a:lnTo>
                      <a:pt x="445" y="762"/>
                    </a:lnTo>
                    <a:lnTo>
                      <a:pt x="449" y="759"/>
                    </a:lnTo>
                    <a:lnTo>
                      <a:pt x="455" y="749"/>
                    </a:lnTo>
                    <a:lnTo>
                      <a:pt x="462" y="747"/>
                    </a:lnTo>
                    <a:lnTo>
                      <a:pt x="462" y="731"/>
                    </a:lnTo>
                    <a:lnTo>
                      <a:pt x="467" y="720"/>
                    </a:lnTo>
                    <a:lnTo>
                      <a:pt x="473" y="715"/>
                    </a:lnTo>
                    <a:lnTo>
                      <a:pt x="479" y="712"/>
                    </a:lnTo>
                    <a:lnTo>
                      <a:pt x="495" y="711"/>
                    </a:lnTo>
                    <a:lnTo>
                      <a:pt x="504" y="708"/>
                    </a:lnTo>
                    <a:lnTo>
                      <a:pt x="515" y="705"/>
                    </a:lnTo>
                    <a:lnTo>
                      <a:pt x="524" y="701"/>
                    </a:lnTo>
                    <a:lnTo>
                      <a:pt x="524" y="693"/>
                    </a:lnTo>
                    <a:lnTo>
                      <a:pt x="521" y="684"/>
                    </a:lnTo>
                    <a:lnTo>
                      <a:pt x="518" y="679"/>
                    </a:lnTo>
                    <a:lnTo>
                      <a:pt x="511" y="676"/>
                    </a:lnTo>
                    <a:lnTo>
                      <a:pt x="510" y="674"/>
                    </a:lnTo>
                    <a:lnTo>
                      <a:pt x="498" y="640"/>
                    </a:lnTo>
                    <a:lnTo>
                      <a:pt x="493" y="624"/>
                    </a:lnTo>
                    <a:lnTo>
                      <a:pt x="494" y="608"/>
                    </a:lnTo>
                    <a:lnTo>
                      <a:pt x="478" y="612"/>
                    </a:lnTo>
                    <a:lnTo>
                      <a:pt x="473" y="613"/>
                    </a:lnTo>
                    <a:lnTo>
                      <a:pt x="470" y="613"/>
                    </a:lnTo>
                    <a:lnTo>
                      <a:pt x="470" y="597"/>
                    </a:lnTo>
                    <a:lnTo>
                      <a:pt x="471" y="592"/>
                    </a:lnTo>
                    <a:lnTo>
                      <a:pt x="477" y="581"/>
                    </a:lnTo>
                    <a:lnTo>
                      <a:pt x="479" y="572"/>
                    </a:lnTo>
                    <a:lnTo>
                      <a:pt x="479" y="558"/>
                    </a:lnTo>
                    <a:lnTo>
                      <a:pt x="481" y="548"/>
                    </a:lnTo>
                    <a:lnTo>
                      <a:pt x="484" y="544"/>
                    </a:lnTo>
                    <a:lnTo>
                      <a:pt x="492" y="539"/>
                    </a:lnTo>
                    <a:lnTo>
                      <a:pt x="493" y="538"/>
                    </a:lnTo>
                    <a:lnTo>
                      <a:pt x="494" y="533"/>
                    </a:lnTo>
                    <a:lnTo>
                      <a:pt x="493" y="525"/>
                    </a:lnTo>
                    <a:lnTo>
                      <a:pt x="493" y="512"/>
                    </a:lnTo>
                    <a:lnTo>
                      <a:pt x="509" y="494"/>
                    </a:lnTo>
                    <a:lnTo>
                      <a:pt x="521" y="477"/>
                    </a:lnTo>
                    <a:lnTo>
                      <a:pt x="525" y="466"/>
                    </a:lnTo>
                    <a:lnTo>
                      <a:pt x="526" y="455"/>
                    </a:lnTo>
                    <a:lnTo>
                      <a:pt x="529" y="446"/>
                    </a:lnTo>
                    <a:lnTo>
                      <a:pt x="530" y="445"/>
                    </a:lnTo>
                    <a:lnTo>
                      <a:pt x="542" y="443"/>
                    </a:lnTo>
                    <a:lnTo>
                      <a:pt x="551" y="442"/>
                    </a:lnTo>
                    <a:lnTo>
                      <a:pt x="580" y="442"/>
                    </a:lnTo>
                    <a:lnTo>
                      <a:pt x="586" y="441"/>
                    </a:lnTo>
                    <a:lnTo>
                      <a:pt x="588" y="392"/>
                    </a:lnTo>
                    <a:lnTo>
                      <a:pt x="588" y="337"/>
                    </a:lnTo>
                    <a:lnTo>
                      <a:pt x="588" y="283"/>
                    </a:lnTo>
                    <a:lnTo>
                      <a:pt x="588" y="227"/>
                    </a:lnTo>
                    <a:lnTo>
                      <a:pt x="579" y="226"/>
                    </a:lnTo>
                    <a:lnTo>
                      <a:pt x="532" y="202"/>
                    </a:lnTo>
                    <a:lnTo>
                      <a:pt x="486" y="178"/>
                    </a:lnTo>
                    <a:lnTo>
                      <a:pt x="438" y="154"/>
                    </a:lnTo>
                    <a:lnTo>
                      <a:pt x="391" y="129"/>
                    </a:lnTo>
                    <a:lnTo>
                      <a:pt x="344" y="104"/>
                    </a:lnTo>
                    <a:lnTo>
                      <a:pt x="298" y="79"/>
                    </a:lnTo>
                    <a:lnTo>
                      <a:pt x="251" y="54"/>
                    </a:lnTo>
                    <a:lnTo>
                      <a:pt x="204" y="30"/>
                    </a:lnTo>
                    <a:lnTo>
                      <a:pt x="158" y="5"/>
                    </a:lnTo>
                    <a:lnTo>
                      <a:pt x="147" y="0"/>
                    </a:lnTo>
                    <a:lnTo>
                      <a:pt x="97" y="17"/>
                    </a:lnTo>
                    <a:lnTo>
                      <a:pt x="91" y="20"/>
                    </a:lnTo>
                    <a:lnTo>
                      <a:pt x="91" y="10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6"/>
              <p:cNvSpPr>
                <a:spLocks noChangeAspect="1"/>
              </p:cNvSpPr>
              <p:nvPr/>
            </p:nvSpPr>
            <p:spPr bwMode="gray">
              <a:xfrm>
                <a:off x="5395117" y="3373784"/>
                <a:ext cx="114300" cy="103188"/>
              </a:xfrm>
              <a:custGeom>
                <a:avLst/>
                <a:gdLst/>
                <a:ahLst/>
                <a:cxnLst>
                  <a:cxn ang="0">
                    <a:pos x="100" y="24"/>
                  </a:cxn>
                  <a:cxn ang="0">
                    <a:pos x="58" y="43"/>
                  </a:cxn>
                  <a:cxn ang="0">
                    <a:pos x="31" y="56"/>
                  </a:cxn>
                  <a:cxn ang="0">
                    <a:pos x="23" y="94"/>
                  </a:cxn>
                  <a:cxn ang="0">
                    <a:pos x="4" y="163"/>
                  </a:cxn>
                  <a:cxn ang="0">
                    <a:pos x="3" y="216"/>
                  </a:cxn>
                  <a:cxn ang="0">
                    <a:pos x="23" y="219"/>
                  </a:cxn>
                  <a:cxn ang="0">
                    <a:pos x="31" y="213"/>
                  </a:cxn>
                  <a:cxn ang="0">
                    <a:pos x="47" y="215"/>
                  </a:cxn>
                  <a:cxn ang="0">
                    <a:pos x="75" y="184"/>
                  </a:cxn>
                  <a:cxn ang="0">
                    <a:pos x="92" y="195"/>
                  </a:cxn>
                  <a:cxn ang="0">
                    <a:pos x="103" y="210"/>
                  </a:cxn>
                  <a:cxn ang="0">
                    <a:pos x="129" y="206"/>
                  </a:cxn>
                  <a:cxn ang="0">
                    <a:pos x="140" y="197"/>
                  </a:cxn>
                  <a:cxn ang="0">
                    <a:pos x="150" y="208"/>
                  </a:cxn>
                  <a:cxn ang="0">
                    <a:pos x="163" y="202"/>
                  </a:cxn>
                  <a:cxn ang="0">
                    <a:pos x="182" y="206"/>
                  </a:cxn>
                  <a:cxn ang="0">
                    <a:pos x="189" y="208"/>
                  </a:cxn>
                  <a:cxn ang="0">
                    <a:pos x="224" y="223"/>
                  </a:cxn>
                  <a:cxn ang="0">
                    <a:pos x="251" y="246"/>
                  </a:cxn>
                  <a:cxn ang="0">
                    <a:pos x="285" y="277"/>
                  </a:cxn>
                  <a:cxn ang="0">
                    <a:pos x="297" y="299"/>
                  </a:cxn>
                  <a:cxn ang="0">
                    <a:pos x="317" y="316"/>
                  </a:cxn>
                  <a:cxn ang="0">
                    <a:pos x="343" y="310"/>
                  </a:cxn>
                  <a:cxn ang="0">
                    <a:pos x="350" y="296"/>
                  </a:cxn>
                  <a:cxn ang="0">
                    <a:pos x="340" y="282"/>
                  </a:cxn>
                  <a:cxn ang="0">
                    <a:pos x="326" y="277"/>
                  </a:cxn>
                  <a:cxn ang="0">
                    <a:pos x="318" y="261"/>
                  </a:cxn>
                  <a:cxn ang="0">
                    <a:pos x="307" y="253"/>
                  </a:cxn>
                  <a:cxn ang="0">
                    <a:pos x="296" y="242"/>
                  </a:cxn>
                  <a:cxn ang="0">
                    <a:pos x="286" y="237"/>
                  </a:cxn>
                  <a:cxn ang="0">
                    <a:pos x="264" y="201"/>
                  </a:cxn>
                  <a:cxn ang="0">
                    <a:pos x="240" y="192"/>
                  </a:cxn>
                  <a:cxn ang="0">
                    <a:pos x="229" y="181"/>
                  </a:cxn>
                  <a:cxn ang="0">
                    <a:pos x="215" y="176"/>
                  </a:cxn>
                  <a:cxn ang="0">
                    <a:pos x="205" y="179"/>
                  </a:cxn>
                  <a:cxn ang="0">
                    <a:pos x="194" y="162"/>
                  </a:cxn>
                  <a:cxn ang="0">
                    <a:pos x="192" y="153"/>
                  </a:cxn>
                  <a:cxn ang="0">
                    <a:pos x="182" y="153"/>
                  </a:cxn>
                  <a:cxn ang="0">
                    <a:pos x="184" y="168"/>
                  </a:cxn>
                  <a:cxn ang="0">
                    <a:pos x="176" y="163"/>
                  </a:cxn>
                  <a:cxn ang="0">
                    <a:pos x="171" y="145"/>
                  </a:cxn>
                  <a:cxn ang="0">
                    <a:pos x="162" y="141"/>
                  </a:cxn>
                  <a:cxn ang="0">
                    <a:pos x="160" y="129"/>
                  </a:cxn>
                  <a:cxn ang="0">
                    <a:pos x="145" y="104"/>
                  </a:cxn>
                  <a:cxn ang="0">
                    <a:pos x="139" y="68"/>
                  </a:cxn>
                  <a:cxn ang="0">
                    <a:pos x="132" y="38"/>
                  </a:cxn>
                  <a:cxn ang="0">
                    <a:pos x="120" y="16"/>
                  </a:cxn>
                  <a:cxn ang="0">
                    <a:pos x="113" y="0"/>
                  </a:cxn>
                </a:cxnLst>
                <a:rect l="0" t="0" r="r" b="b"/>
                <a:pathLst>
                  <a:path w="360" h="324">
                    <a:moveTo>
                      <a:pt x="109" y="0"/>
                    </a:moveTo>
                    <a:lnTo>
                      <a:pt x="107" y="9"/>
                    </a:lnTo>
                    <a:lnTo>
                      <a:pt x="100" y="24"/>
                    </a:lnTo>
                    <a:lnTo>
                      <a:pt x="87" y="30"/>
                    </a:lnTo>
                    <a:lnTo>
                      <a:pt x="79" y="33"/>
                    </a:lnTo>
                    <a:lnTo>
                      <a:pt x="58" y="43"/>
                    </a:lnTo>
                    <a:lnTo>
                      <a:pt x="53" y="50"/>
                    </a:lnTo>
                    <a:lnTo>
                      <a:pt x="44" y="55"/>
                    </a:lnTo>
                    <a:lnTo>
                      <a:pt x="31" y="56"/>
                    </a:lnTo>
                    <a:lnTo>
                      <a:pt x="27" y="65"/>
                    </a:lnTo>
                    <a:lnTo>
                      <a:pt x="23" y="86"/>
                    </a:lnTo>
                    <a:lnTo>
                      <a:pt x="23" y="94"/>
                    </a:lnTo>
                    <a:lnTo>
                      <a:pt x="20" y="115"/>
                    </a:lnTo>
                    <a:lnTo>
                      <a:pt x="11" y="149"/>
                    </a:lnTo>
                    <a:lnTo>
                      <a:pt x="4" y="163"/>
                    </a:lnTo>
                    <a:lnTo>
                      <a:pt x="0" y="180"/>
                    </a:lnTo>
                    <a:lnTo>
                      <a:pt x="0" y="200"/>
                    </a:lnTo>
                    <a:lnTo>
                      <a:pt x="3" y="216"/>
                    </a:lnTo>
                    <a:lnTo>
                      <a:pt x="5" y="217"/>
                    </a:lnTo>
                    <a:lnTo>
                      <a:pt x="20" y="217"/>
                    </a:lnTo>
                    <a:lnTo>
                      <a:pt x="23" y="219"/>
                    </a:lnTo>
                    <a:lnTo>
                      <a:pt x="27" y="219"/>
                    </a:lnTo>
                    <a:lnTo>
                      <a:pt x="30" y="216"/>
                    </a:lnTo>
                    <a:lnTo>
                      <a:pt x="31" y="213"/>
                    </a:lnTo>
                    <a:lnTo>
                      <a:pt x="34" y="210"/>
                    </a:lnTo>
                    <a:lnTo>
                      <a:pt x="42" y="210"/>
                    </a:lnTo>
                    <a:lnTo>
                      <a:pt x="47" y="215"/>
                    </a:lnTo>
                    <a:lnTo>
                      <a:pt x="47" y="218"/>
                    </a:lnTo>
                    <a:lnTo>
                      <a:pt x="55" y="228"/>
                    </a:lnTo>
                    <a:lnTo>
                      <a:pt x="75" y="184"/>
                    </a:lnTo>
                    <a:lnTo>
                      <a:pt x="79" y="189"/>
                    </a:lnTo>
                    <a:lnTo>
                      <a:pt x="85" y="195"/>
                    </a:lnTo>
                    <a:lnTo>
                      <a:pt x="92" y="195"/>
                    </a:lnTo>
                    <a:lnTo>
                      <a:pt x="95" y="196"/>
                    </a:lnTo>
                    <a:lnTo>
                      <a:pt x="95" y="199"/>
                    </a:lnTo>
                    <a:lnTo>
                      <a:pt x="103" y="210"/>
                    </a:lnTo>
                    <a:lnTo>
                      <a:pt x="112" y="210"/>
                    </a:lnTo>
                    <a:lnTo>
                      <a:pt x="116" y="208"/>
                    </a:lnTo>
                    <a:lnTo>
                      <a:pt x="129" y="206"/>
                    </a:lnTo>
                    <a:lnTo>
                      <a:pt x="135" y="201"/>
                    </a:lnTo>
                    <a:lnTo>
                      <a:pt x="135" y="197"/>
                    </a:lnTo>
                    <a:lnTo>
                      <a:pt x="140" y="197"/>
                    </a:lnTo>
                    <a:lnTo>
                      <a:pt x="145" y="202"/>
                    </a:lnTo>
                    <a:lnTo>
                      <a:pt x="148" y="208"/>
                    </a:lnTo>
                    <a:lnTo>
                      <a:pt x="150" y="208"/>
                    </a:lnTo>
                    <a:lnTo>
                      <a:pt x="151" y="207"/>
                    </a:lnTo>
                    <a:lnTo>
                      <a:pt x="159" y="206"/>
                    </a:lnTo>
                    <a:lnTo>
                      <a:pt x="163" y="202"/>
                    </a:lnTo>
                    <a:lnTo>
                      <a:pt x="167" y="202"/>
                    </a:lnTo>
                    <a:lnTo>
                      <a:pt x="172" y="206"/>
                    </a:lnTo>
                    <a:lnTo>
                      <a:pt x="182" y="206"/>
                    </a:lnTo>
                    <a:lnTo>
                      <a:pt x="184" y="210"/>
                    </a:lnTo>
                    <a:lnTo>
                      <a:pt x="187" y="210"/>
                    </a:lnTo>
                    <a:lnTo>
                      <a:pt x="189" y="208"/>
                    </a:lnTo>
                    <a:lnTo>
                      <a:pt x="202" y="207"/>
                    </a:lnTo>
                    <a:lnTo>
                      <a:pt x="214" y="218"/>
                    </a:lnTo>
                    <a:lnTo>
                      <a:pt x="224" y="223"/>
                    </a:lnTo>
                    <a:lnTo>
                      <a:pt x="231" y="224"/>
                    </a:lnTo>
                    <a:lnTo>
                      <a:pt x="243" y="235"/>
                    </a:lnTo>
                    <a:lnTo>
                      <a:pt x="251" y="246"/>
                    </a:lnTo>
                    <a:lnTo>
                      <a:pt x="256" y="255"/>
                    </a:lnTo>
                    <a:lnTo>
                      <a:pt x="273" y="267"/>
                    </a:lnTo>
                    <a:lnTo>
                      <a:pt x="285" y="277"/>
                    </a:lnTo>
                    <a:lnTo>
                      <a:pt x="291" y="283"/>
                    </a:lnTo>
                    <a:lnTo>
                      <a:pt x="294" y="292"/>
                    </a:lnTo>
                    <a:lnTo>
                      <a:pt x="297" y="299"/>
                    </a:lnTo>
                    <a:lnTo>
                      <a:pt x="306" y="303"/>
                    </a:lnTo>
                    <a:lnTo>
                      <a:pt x="313" y="309"/>
                    </a:lnTo>
                    <a:lnTo>
                      <a:pt x="317" y="316"/>
                    </a:lnTo>
                    <a:lnTo>
                      <a:pt x="323" y="324"/>
                    </a:lnTo>
                    <a:lnTo>
                      <a:pt x="328" y="318"/>
                    </a:lnTo>
                    <a:lnTo>
                      <a:pt x="343" y="310"/>
                    </a:lnTo>
                    <a:lnTo>
                      <a:pt x="360" y="299"/>
                    </a:lnTo>
                    <a:lnTo>
                      <a:pt x="356" y="293"/>
                    </a:lnTo>
                    <a:lnTo>
                      <a:pt x="350" y="296"/>
                    </a:lnTo>
                    <a:lnTo>
                      <a:pt x="344" y="292"/>
                    </a:lnTo>
                    <a:lnTo>
                      <a:pt x="342" y="289"/>
                    </a:lnTo>
                    <a:lnTo>
                      <a:pt x="340" y="282"/>
                    </a:lnTo>
                    <a:lnTo>
                      <a:pt x="339" y="281"/>
                    </a:lnTo>
                    <a:lnTo>
                      <a:pt x="331" y="280"/>
                    </a:lnTo>
                    <a:lnTo>
                      <a:pt x="326" y="277"/>
                    </a:lnTo>
                    <a:lnTo>
                      <a:pt x="324" y="274"/>
                    </a:lnTo>
                    <a:lnTo>
                      <a:pt x="322" y="264"/>
                    </a:lnTo>
                    <a:lnTo>
                      <a:pt x="318" y="261"/>
                    </a:lnTo>
                    <a:lnTo>
                      <a:pt x="317" y="256"/>
                    </a:lnTo>
                    <a:lnTo>
                      <a:pt x="311" y="255"/>
                    </a:lnTo>
                    <a:lnTo>
                      <a:pt x="307" y="253"/>
                    </a:lnTo>
                    <a:lnTo>
                      <a:pt x="302" y="243"/>
                    </a:lnTo>
                    <a:lnTo>
                      <a:pt x="301" y="240"/>
                    </a:lnTo>
                    <a:lnTo>
                      <a:pt x="296" y="242"/>
                    </a:lnTo>
                    <a:lnTo>
                      <a:pt x="291" y="239"/>
                    </a:lnTo>
                    <a:lnTo>
                      <a:pt x="289" y="239"/>
                    </a:lnTo>
                    <a:lnTo>
                      <a:pt x="286" y="237"/>
                    </a:lnTo>
                    <a:lnTo>
                      <a:pt x="286" y="232"/>
                    </a:lnTo>
                    <a:lnTo>
                      <a:pt x="279" y="223"/>
                    </a:lnTo>
                    <a:lnTo>
                      <a:pt x="264" y="201"/>
                    </a:lnTo>
                    <a:lnTo>
                      <a:pt x="256" y="196"/>
                    </a:lnTo>
                    <a:lnTo>
                      <a:pt x="246" y="196"/>
                    </a:lnTo>
                    <a:lnTo>
                      <a:pt x="240" y="192"/>
                    </a:lnTo>
                    <a:lnTo>
                      <a:pt x="236" y="192"/>
                    </a:lnTo>
                    <a:lnTo>
                      <a:pt x="232" y="189"/>
                    </a:lnTo>
                    <a:lnTo>
                      <a:pt x="229" y="181"/>
                    </a:lnTo>
                    <a:lnTo>
                      <a:pt x="226" y="179"/>
                    </a:lnTo>
                    <a:lnTo>
                      <a:pt x="221" y="176"/>
                    </a:lnTo>
                    <a:lnTo>
                      <a:pt x="215" y="176"/>
                    </a:lnTo>
                    <a:lnTo>
                      <a:pt x="213" y="180"/>
                    </a:lnTo>
                    <a:lnTo>
                      <a:pt x="209" y="181"/>
                    </a:lnTo>
                    <a:lnTo>
                      <a:pt x="205" y="179"/>
                    </a:lnTo>
                    <a:lnTo>
                      <a:pt x="199" y="170"/>
                    </a:lnTo>
                    <a:lnTo>
                      <a:pt x="195" y="165"/>
                    </a:lnTo>
                    <a:lnTo>
                      <a:pt x="194" y="162"/>
                    </a:lnTo>
                    <a:lnTo>
                      <a:pt x="197" y="157"/>
                    </a:lnTo>
                    <a:lnTo>
                      <a:pt x="195" y="154"/>
                    </a:lnTo>
                    <a:lnTo>
                      <a:pt x="192" y="153"/>
                    </a:lnTo>
                    <a:lnTo>
                      <a:pt x="188" y="149"/>
                    </a:lnTo>
                    <a:lnTo>
                      <a:pt x="184" y="151"/>
                    </a:lnTo>
                    <a:lnTo>
                      <a:pt x="182" y="153"/>
                    </a:lnTo>
                    <a:lnTo>
                      <a:pt x="182" y="158"/>
                    </a:lnTo>
                    <a:lnTo>
                      <a:pt x="186" y="162"/>
                    </a:lnTo>
                    <a:lnTo>
                      <a:pt x="184" y="168"/>
                    </a:lnTo>
                    <a:lnTo>
                      <a:pt x="182" y="168"/>
                    </a:lnTo>
                    <a:lnTo>
                      <a:pt x="177" y="165"/>
                    </a:lnTo>
                    <a:lnTo>
                      <a:pt x="176" y="163"/>
                    </a:lnTo>
                    <a:lnTo>
                      <a:pt x="176" y="158"/>
                    </a:lnTo>
                    <a:lnTo>
                      <a:pt x="173" y="156"/>
                    </a:lnTo>
                    <a:lnTo>
                      <a:pt x="171" y="145"/>
                    </a:lnTo>
                    <a:lnTo>
                      <a:pt x="170" y="143"/>
                    </a:lnTo>
                    <a:lnTo>
                      <a:pt x="165" y="142"/>
                    </a:lnTo>
                    <a:lnTo>
                      <a:pt x="162" y="141"/>
                    </a:lnTo>
                    <a:lnTo>
                      <a:pt x="162" y="137"/>
                    </a:lnTo>
                    <a:lnTo>
                      <a:pt x="160" y="136"/>
                    </a:lnTo>
                    <a:lnTo>
                      <a:pt x="160" y="129"/>
                    </a:lnTo>
                    <a:lnTo>
                      <a:pt x="154" y="125"/>
                    </a:lnTo>
                    <a:lnTo>
                      <a:pt x="150" y="120"/>
                    </a:lnTo>
                    <a:lnTo>
                      <a:pt x="145" y="104"/>
                    </a:lnTo>
                    <a:lnTo>
                      <a:pt x="144" y="94"/>
                    </a:lnTo>
                    <a:lnTo>
                      <a:pt x="141" y="84"/>
                    </a:lnTo>
                    <a:lnTo>
                      <a:pt x="139" y="68"/>
                    </a:lnTo>
                    <a:lnTo>
                      <a:pt x="138" y="63"/>
                    </a:lnTo>
                    <a:lnTo>
                      <a:pt x="134" y="49"/>
                    </a:lnTo>
                    <a:lnTo>
                      <a:pt x="132" y="38"/>
                    </a:lnTo>
                    <a:lnTo>
                      <a:pt x="130" y="30"/>
                    </a:lnTo>
                    <a:lnTo>
                      <a:pt x="125" y="20"/>
                    </a:lnTo>
                    <a:lnTo>
                      <a:pt x="120" y="16"/>
                    </a:lnTo>
                    <a:lnTo>
                      <a:pt x="118" y="8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 bwMode="gray">
              <a:xfrm>
                <a:off x="4548981" y="3245197"/>
                <a:ext cx="282575" cy="269875"/>
              </a:xfrm>
              <a:custGeom>
                <a:avLst/>
                <a:gdLst/>
                <a:ahLst/>
                <a:cxnLst>
                  <a:cxn ang="0">
                    <a:pos x="727" y="243"/>
                  </a:cxn>
                  <a:cxn ang="0">
                    <a:pos x="755" y="259"/>
                  </a:cxn>
                  <a:cxn ang="0">
                    <a:pos x="780" y="281"/>
                  </a:cxn>
                  <a:cxn ang="0">
                    <a:pos x="809" y="291"/>
                  </a:cxn>
                  <a:cxn ang="0">
                    <a:pos x="839" y="303"/>
                  </a:cxn>
                  <a:cxn ang="0">
                    <a:pos x="841" y="319"/>
                  </a:cxn>
                  <a:cxn ang="0">
                    <a:pos x="840" y="336"/>
                  </a:cxn>
                  <a:cxn ang="0">
                    <a:pos x="858" y="356"/>
                  </a:cxn>
                  <a:cxn ang="0">
                    <a:pos x="890" y="346"/>
                  </a:cxn>
                  <a:cxn ang="0">
                    <a:pos x="891" y="522"/>
                  </a:cxn>
                  <a:cxn ang="0">
                    <a:pos x="861" y="550"/>
                  </a:cxn>
                  <a:cxn ang="0">
                    <a:pos x="829" y="559"/>
                  </a:cxn>
                  <a:cxn ang="0">
                    <a:pos x="674" y="582"/>
                  </a:cxn>
                  <a:cxn ang="0">
                    <a:pos x="561" y="631"/>
                  </a:cxn>
                  <a:cxn ang="0">
                    <a:pos x="468" y="677"/>
                  </a:cxn>
                  <a:cxn ang="0">
                    <a:pos x="439" y="716"/>
                  </a:cxn>
                  <a:cxn ang="0">
                    <a:pos x="395" y="770"/>
                  </a:cxn>
                  <a:cxn ang="0">
                    <a:pos x="379" y="830"/>
                  </a:cxn>
                  <a:cxn ang="0">
                    <a:pos x="361" y="835"/>
                  </a:cxn>
                  <a:cxn ang="0">
                    <a:pos x="336" y="846"/>
                  </a:cxn>
                  <a:cxn ang="0">
                    <a:pos x="325" y="828"/>
                  </a:cxn>
                  <a:cxn ang="0">
                    <a:pos x="312" y="828"/>
                  </a:cxn>
                  <a:cxn ang="0">
                    <a:pos x="299" y="831"/>
                  </a:cxn>
                  <a:cxn ang="0">
                    <a:pos x="282" y="846"/>
                  </a:cxn>
                  <a:cxn ang="0">
                    <a:pos x="266" y="844"/>
                  </a:cxn>
                  <a:cxn ang="0">
                    <a:pos x="256" y="835"/>
                  </a:cxn>
                  <a:cxn ang="0">
                    <a:pos x="239" y="840"/>
                  </a:cxn>
                  <a:cxn ang="0">
                    <a:pos x="227" y="842"/>
                  </a:cxn>
                  <a:cxn ang="0">
                    <a:pos x="210" y="806"/>
                  </a:cxn>
                  <a:cxn ang="0">
                    <a:pos x="191" y="808"/>
                  </a:cxn>
                  <a:cxn ang="0">
                    <a:pos x="201" y="792"/>
                  </a:cxn>
                  <a:cxn ang="0">
                    <a:pos x="201" y="782"/>
                  </a:cxn>
                  <a:cxn ang="0">
                    <a:pos x="183" y="767"/>
                  </a:cxn>
                  <a:cxn ang="0">
                    <a:pos x="178" y="737"/>
                  </a:cxn>
                  <a:cxn ang="0">
                    <a:pos x="170" y="721"/>
                  </a:cxn>
                  <a:cxn ang="0">
                    <a:pos x="153" y="720"/>
                  </a:cxn>
                  <a:cxn ang="0">
                    <a:pos x="136" y="743"/>
                  </a:cxn>
                  <a:cxn ang="0">
                    <a:pos x="99" y="736"/>
                  </a:cxn>
                  <a:cxn ang="0">
                    <a:pos x="78" y="750"/>
                  </a:cxn>
                  <a:cxn ang="0">
                    <a:pos x="52" y="747"/>
                  </a:cxn>
                  <a:cxn ang="0">
                    <a:pos x="43" y="732"/>
                  </a:cxn>
                  <a:cxn ang="0">
                    <a:pos x="44" y="717"/>
                  </a:cxn>
                  <a:cxn ang="0">
                    <a:pos x="45" y="697"/>
                  </a:cxn>
                  <a:cxn ang="0">
                    <a:pos x="36" y="682"/>
                  </a:cxn>
                  <a:cxn ang="0">
                    <a:pos x="24" y="673"/>
                  </a:cxn>
                  <a:cxn ang="0">
                    <a:pos x="9" y="652"/>
                  </a:cxn>
                  <a:cxn ang="0">
                    <a:pos x="9" y="621"/>
                  </a:cxn>
                  <a:cxn ang="0">
                    <a:pos x="1" y="608"/>
                  </a:cxn>
                  <a:cxn ang="0">
                    <a:pos x="30" y="554"/>
                  </a:cxn>
                  <a:cxn ang="0">
                    <a:pos x="45" y="533"/>
                  </a:cxn>
                  <a:cxn ang="0">
                    <a:pos x="84" y="572"/>
                  </a:cxn>
                  <a:cxn ang="0">
                    <a:pos x="344" y="555"/>
                  </a:cxn>
                  <a:cxn ang="0">
                    <a:pos x="341" y="389"/>
                  </a:cxn>
                  <a:cxn ang="0">
                    <a:pos x="313" y="114"/>
                  </a:cxn>
                </a:cxnLst>
                <a:rect l="0" t="0" r="r" b="b"/>
                <a:pathLst>
                  <a:path w="891" h="851">
                    <a:moveTo>
                      <a:pt x="462" y="44"/>
                    </a:moveTo>
                    <a:lnTo>
                      <a:pt x="724" y="226"/>
                    </a:lnTo>
                    <a:lnTo>
                      <a:pt x="724" y="231"/>
                    </a:lnTo>
                    <a:lnTo>
                      <a:pt x="728" y="234"/>
                    </a:lnTo>
                    <a:lnTo>
                      <a:pt x="727" y="243"/>
                    </a:lnTo>
                    <a:lnTo>
                      <a:pt x="728" y="247"/>
                    </a:lnTo>
                    <a:lnTo>
                      <a:pt x="734" y="250"/>
                    </a:lnTo>
                    <a:lnTo>
                      <a:pt x="742" y="252"/>
                    </a:lnTo>
                    <a:lnTo>
                      <a:pt x="753" y="258"/>
                    </a:lnTo>
                    <a:lnTo>
                      <a:pt x="755" y="259"/>
                    </a:lnTo>
                    <a:lnTo>
                      <a:pt x="756" y="265"/>
                    </a:lnTo>
                    <a:lnTo>
                      <a:pt x="758" y="270"/>
                    </a:lnTo>
                    <a:lnTo>
                      <a:pt x="765" y="276"/>
                    </a:lnTo>
                    <a:lnTo>
                      <a:pt x="770" y="279"/>
                    </a:lnTo>
                    <a:lnTo>
                      <a:pt x="780" y="281"/>
                    </a:lnTo>
                    <a:lnTo>
                      <a:pt x="788" y="280"/>
                    </a:lnTo>
                    <a:lnTo>
                      <a:pt x="791" y="281"/>
                    </a:lnTo>
                    <a:lnTo>
                      <a:pt x="794" y="288"/>
                    </a:lnTo>
                    <a:lnTo>
                      <a:pt x="798" y="291"/>
                    </a:lnTo>
                    <a:lnTo>
                      <a:pt x="809" y="291"/>
                    </a:lnTo>
                    <a:lnTo>
                      <a:pt x="813" y="293"/>
                    </a:lnTo>
                    <a:lnTo>
                      <a:pt x="818" y="293"/>
                    </a:lnTo>
                    <a:lnTo>
                      <a:pt x="826" y="298"/>
                    </a:lnTo>
                    <a:lnTo>
                      <a:pt x="835" y="301"/>
                    </a:lnTo>
                    <a:lnTo>
                      <a:pt x="839" y="303"/>
                    </a:lnTo>
                    <a:lnTo>
                      <a:pt x="840" y="307"/>
                    </a:lnTo>
                    <a:lnTo>
                      <a:pt x="841" y="307"/>
                    </a:lnTo>
                    <a:lnTo>
                      <a:pt x="842" y="313"/>
                    </a:lnTo>
                    <a:lnTo>
                      <a:pt x="841" y="315"/>
                    </a:lnTo>
                    <a:lnTo>
                      <a:pt x="841" y="319"/>
                    </a:lnTo>
                    <a:lnTo>
                      <a:pt x="844" y="324"/>
                    </a:lnTo>
                    <a:lnTo>
                      <a:pt x="844" y="325"/>
                    </a:lnTo>
                    <a:lnTo>
                      <a:pt x="840" y="328"/>
                    </a:lnTo>
                    <a:lnTo>
                      <a:pt x="839" y="330"/>
                    </a:lnTo>
                    <a:lnTo>
                      <a:pt x="840" y="336"/>
                    </a:lnTo>
                    <a:lnTo>
                      <a:pt x="837" y="341"/>
                    </a:lnTo>
                    <a:lnTo>
                      <a:pt x="837" y="346"/>
                    </a:lnTo>
                    <a:lnTo>
                      <a:pt x="845" y="355"/>
                    </a:lnTo>
                    <a:lnTo>
                      <a:pt x="851" y="356"/>
                    </a:lnTo>
                    <a:lnTo>
                      <a:pt x="858" y="356"/>
                    </a:lnTo>
                    <a:lnTo>
                      <a:pt x="867" y="351"/>
                    </a:lnTo>
                    <a:lnTo>
                      <a:pt x="875" y="351"/>
                    </a:lnTo>
                    <a:lnTo>
                      <a:pt x="885" y="346"/>
                    </a:lnTo>
                    <a:lnTo>
                      <a:pt x="890" y="344"/>
                    </a:lnTo>
                    <a:lnTo>
                      <a:pt x="890" y="346"/>
                    </a:lnTo>
                    <a:lnTo>
                      <a:pt x="891" y="347"/>
                    </a:lnTo>
                    <a:lnTo>
                      <a:pt x="891" y="358"/>
                    </a:lnTo>
                    <a:lnTo>
                      <a:pt x="891" y="414"/>
                    </a:lnTo>
                    <a:lnTo>
                      <a:pt x="891" y="468"/>
                    </a:lnTo>
                    <a:lnTo>
                      <a:pt x="891" y="522"/>
                    </a:lnTo>
                    <a:lnTo>
                      <a:pt x="888" y="523"/>
                    </a:lnTo>
                    <a:lnTo>
                      <a:pt x="878" y="529"/>
                    </a:lnTo>
                    <a:lnTo>
                      <a:pt x="874" y="535"/>
                    </a:lnTo>
                    <a:lnTo>
                      <a:pt x="873" y="543"/>
                    </a:lnTo>
                    <a:lnTo>
                      <a:pt x="861" y="550"/>
                    </a:lnTo>
                    <a:lnTo>
                      <a:pt x="857" y="553"/>
                    </a:lnTo>
                    <a:lnTo>
                      <a:pt x="855" y="556"/>
                    </a:lnTo>
                    <a:lnTo>
                      <a:pt x="855" y="561"/>
                    </a:lnTo>
                    <a:lnTo>
                      <a:pt x="842" y="560"/>
                    </a:lnTo>
                    <a:lnTo>
                      <a:pt x="829" y="559"/>
                    </a:lnTo>
                    <a:lnTo>
                      <a:pt x="829" y="562"/>
                    </a:lnTo>
                    <a:lnTo>
                      <a:pt x="824" y="561"/>
                    </a:lnTo>
                    <a:lnTo>
                      <a:pt x="735" y="562"/>
                    </a:lnTo>
                    <a:lnTo>
                      <a:pt x="711" y="582"/>
                    </a:lnTo>
                    <a:lnTo>
                      <a:pt x="674" y="582"/>
                    </a:lnTo>
                    <a:lnTo>
                      <a:pt x="641" y="583"/>
                    </a:lnTo>
                    <a:lnTo>
                      <a:pt x="621" y="591"/>
                    </a:lnTo>
                    <a:lnTo>
                      <a:pt x="613" y="594"/>
                    </a:lnTo>
                    <a:lnTo>
                      <a:pt x="598" y="607"/>
                    </a:lnTo>
                    <a:lnTo>
                      <a:pt x="561" y="631"/>
                    </a:lnTo>
                    <a:lnTo>
                      <a:pt x="549" y="647"/>
                    </a:lnTo>
                    <a:lnTo>
                      <a:pt x="530" y="661"/>
                    </a:lnTo>
                    <a:lnTo>
                      <a:pt x="492" y="673"/>
                    </a:lnTo>
                    <a:lnTo>
                      <a:pt x="480" y="675"/>
                    </a:lnTo>
                    <a:lnTo>
                      <a:pt x="468" y="677"/>
                    </a:lnTo>
                    <a:lnTo>
                      <a:pt x="462" y="678"/>
                    </a:lnTo>
                    <a:lnTo>
                      <a:pt x="453" y="684"/>
                    </a:lnTo>
                    <a:lnTo>
                      <a:pt x="448" y="690"/>
                    </a:lnTo>
                    <a:lnTo>
                      <a:pt x="443" y="701"/>
                    </a:lnTo>
                    <a:lnTo>
                      <a:pt x="439" y="716"/>
                    </a:lnTo>
                    <a:lnTo>
                      <a:pt x="432" y="734"/>
                    </a:lnTo>
                    <a:lnTo>
                      <a:pt x="425" y="744"/>
                    </a:lnTo>
                    <a:lnTo>
                      <a:pt x="409" y="756"/>
                    </a:lnTo>
                    <a:lnTo>
                      <a:pt x="399" y="765"/>
                    </a:lnTo>
                    <a:lnTo>
                      <a:pt x="395" y="770"/>
                    </a:lnTo>
                    <a:lnTo>
                      <a:pt x="390" y="779"/>
                    </a:lnTo>
                    <a:lnTo>
                      <a:pt x="389" y="788"/>
                    </a:lnTo>
                    <a:lnTo>
                      <a:pt x="380" y="806"/>
                    </a:lnTo>
                    <a:lnTo>
                      <a:pt x="379" y="817"/>
                    </a:lnTo>
                    <a:lnTo>
                      <a:pt x="379" y="830"/>
                    </a:lnTo>
                    <a:lnTo>
                      <a:pt x="380" y="841"/>
                    </a:lnTo>
                    <a:lnTo>
                      <a:pt x="369" y="844"/>
                    </a:lnTo>
                    <a:lnTo>
                      <a:pt x="367" y="842"/>
                    </a:lnTo>
                    <a:lnTo>
                      <a:pt x="363" y="836"/>
                    </a:lnTo>
                    <a:lnTo>
                      <a:pt x="361" y="835"/>
                    </a:lnTo>
                    <a:lnTo>
                      <a:pt x="350" y="835"/>
                    </a:lnTo>
                    <a:lnTo>
                      <a:pt x="346" y="836"/>
                    </a:lnTo>
                    <a:lnTo>
                      <a:pt x="344" y="842"/>
                    </a:lnTo>
                    <a:lnTo>
                      <a:pt x="340" y="842"/>
                    </a:lnTo>
                    <a:lnTo>
                      <a:pt x="336" y="846"/>
                    </a:lnTo>
                    <a:lnTo>
                      <a:pt x="326" y="846"/>
                    </a:lnTo>
                    <a:lnTo>
                      <a:pt x="328" y="844"/>
                    </a:lnTo>
                    <a:lnTo>
                      <a:pt x="326" y="833"/>
                    </a:lnTo>
                    <a:lnTo>
                      <a:pt x="325" y="829"/>
                    </a:lnTo>
                    <a:lnTo>
                      <a:pt x="325" y="828"/>
                    </a:lnTo>
                    <a:lnTo>
                      <a:pt x="325" y="823"/>
                    </a:lnTo>
                    <a:lnTo>
                      <a:pt x="323" y="819"/>
                    </a:lnTo>
                    <a:lnTo>
                      <a:pt x="320" y="820"/>
                    </a:lnTo>
                    <a:lnTo>
                      <a:pt x="314" y="820"/>
                    </a:lnTo>
                    <a:lnTo>
                      <a:pt x="312" y="828"/>
                    </a:lnTo>
                    <a:lnTo>
                      <a:pt x="310" y="828"/>
                    </a:lnTo>
                    <a:lnTo>
                      <a:pt x="304" y="824"/>
                    </a:lnTo>
                    <a:lnTo>
                      <a:pt x="302" y="824"/>
                    </a:lnTo>
                    <a:lnTo>
                      <a:pt x="299" y="828"/>
                    </a:lnTo>
                    <a:lnTo>
                      <a:pt x="299" y="831"/>
                    </a:lnTo>
                    <a:lnTo>
                      <a:pt x="301" y="837"/>
                    </a:lnTo>
                    <a:lnTo>
                      <a:pt x="299" y="840"/>
                    </a:lnTo>
                    <a:lnTo>
                      <a:pt x="288" y="840"/>
                    </a:lnTo>
                    <a:lnTo>
                      <a:pt x="282" y="842"/>
                    </a:lnTo>
                    <a:lnTo>
                      <a:pt x="282" y="846"/>
                    </a:lnTo>
                    <a:lnTo>
                      <a:pt x="280" y="851"/>
                    </a:lnTo>
                    <a:lnTo>
                      <a:pt x="276" y="851"/>
                    </a:lnTo>
                    <a:lnTo>
                      <a:pt x="272" y="849"/>
                    </a:lnTo>
                    <a:lnTo>
                      <a:pt x="269" y="844"/>
                    </a:lnTo>
                    <a:lnTo>
                      <a:pt x="266" y="844"/>
                    </a:lnTo>
                    <a:lnTo>
                      <a:pt x="264" y="845"/>
                    </a:lnTo>
                    <a:lnTo>
                      <a:pt x="262" y="846"/>
                    </a:lnTo>
                    <a:lnTo>
                      <a:pt x="261" y="846"/>
                    </a:lnTo>
                    <a:lnTo>
                      <a:pt x="260" y="840"/>
                    </a:lnTo>
                    <a:lnTo>
                      <a:pt x="256" y="835"/>
                    </a:lnTo>
                    <a:lnTo>
                      <a:pt x="253" y="834"/>
                    </a:lnTo>
                    <a:lnTo>
                      <a:pt x="249" y="837"/>
                    </a:lnTo>
                    <a:lnTo>
                      <a:pt x="244" y="836"/>
                    </a:lnTo>
                    <a:lnTo>
                      <a:pt x="242" y="837"/>
                    </a:lnTo>
                    <a:lnTo>
                      <a:pt x="239" y="840"/>
                    </a:lnTo>
                    <a:lnTo>
                      <a:pt x="238" y="844"/>
                    </a:lnTo>
                    <a:lnTo>
                      <a:pt x="235" y="847"/>
                    </a:lnTo>
                    <a:lnTo>
                      <a:pt x="229" y="849"/>
                    </a:lnTo>
                    <a:lnTo>
                      <a:pt x="229" y="846"/>
                    </a:lnTo>
                    <a:lnTo>
                      <a:pt x="227" y="842"/>
                    </a:lnTo>
                    <a:lnTo>
                      <a:pt x="222" y="840"/>
                    </a:lnTo>
                    <a:lnTo>
                      <a:pt x="220" y="835"/>
                    </a:lnTo>
                    <a:lnTo>
                      <a:pt x="215" y="835"/>
                    </a:lnTo>
                    <a:lnTo>
                      <a:pt x="211" y="829"/>
                    </a:lnTo>
                    <a:lnTo>
                      <a:pt x="210" y="806"/>
                    </a:lnTo>
                    <a:lnTo>
                      <a:pt x="210" y="802"/>
                    </a:lnTo>
                    <a:lnTo>
                      <a:pt x="205" y="801"/>
                    </a:lnTo>
                    <a:lnTo>
                      <a:pt x="200" y="801"/>
                    </a:lnTo>
                    <a:lnTo>
                      <a:pt x="194" y="808"/>
                    </a:lnTo>
                    <a:lnTo>
                      <a:pt x="191" y="808"/>
                    </a:lnTo>
                    <a:lnTo>
                      <a:pt x="191" y="801"/>
                    </a:lnTo>
                    <a:lnTo>
                      <a:pt x="192" y="798"/>
                    </a:lnTo>
                    <a:lnTo>
                      <a:pt x="197" y="797"/>
                    </a:lnTo>
                    <a:lnTo>
                      <a:pt x="197" y="792"/>
                    </a:lnTo>
                    <a:lnTo>
                      <a:pt x="201" y="792"/>
                    </a:lnTo>
                    <a:lnTo>
                      <a:pt x="204" y="788"/>
                    </a:lnTo>
                    <a:lnTo>
                      <a:pt x="207" y="788"/>
                    </a:lnTo>
                    <a:lnTo>
                      <a:pt x="207" y="782"/>
                    </a:lnTo>
                    <a:lnTo>
                      <a:pt x="206" y="782"/>
                    </a:lnTo>
                    <a:lnTo>
                      <a:pt x="201" y="782"/>
                    </a:lnTo>
                    <a:lnTo>
                      <a:pt x="197" y="779"/>
                    </a:lnTo>
                    <a:lnTo>
                      <a:pt x="194" y="776"/>
                    </a:lnTo>
                    <a:lnTo>
                      <a:pt x="189" y="766"/>
                    </a:lnTo>
                    <a:lnTo>
                      <a:pt x="184" y="769"/>
                    </a:lnTo>
                    <a:lnTo>
                      <a:pt x="183" y="767"/>
                    </a:lnTo>
                    <a:lnTo>
                      <a:pt x="183" y="750"/>
                    </a:lnTo>
                    <a:lnTo>
                      <a:pt x="181" y="745"/>
                    </a:lnTo>
                    <a:lnTo>
                      <a:pt x="179" y="745"/>
                    </a:lnTo>
                    <a:lnTo>
                      <a:pt x="179" y="739"/>
                    </a:lnTo>
                    <a:lnTo>
                      <a:pt x="178" y="737"/>
                    </a:lnTo>
                    <a:lnTo>
                      <a:pt x="174" y="737"/>
                    </a:lnTo>
                    <a:lnTo>
                      <a:pt x="173" y="737"/>
                    </a:lnTo>
                    <a:lnTo>
                      <a:pt x="174" y="724"/>
                    </a:lnTo>
                    <a:lnTo>
                      <a:pt x="174" y="723"/>
                    </a:lnTo>
                    <a:lnTo>
                      <a:pt x="170" y="721"/>
                    </a:lnTo>
                    <a:lnTo>
                      <a:pt x="168" y="721"/>
                    </a:lnTo>
                    <a:lnTo>
                      <a:pt x="164" y="724"/>
                    </a:lnTo>
                    <a:lnTo>
                      <a:pt x="163" y="724"/>
                    </a:lnTo>
                    <a:lnTo>
                      <a:pt x="156" y="720"/>
                    </a:lnTo>
                    <a:lnTo>
                      <a:pt x="153" y="720"/>
                    </a:lnTo>
                    <a:lnTo>
                      <a:pt x="152" y="721"/>
                    </a:lnTo>
                    <a:lnTo>
                      <a:pt x="152" y="729"/>
                    </a:lnTo>
                    <a:lnTo>
                      <a:pt x="149" y="733"/>
                    </a:lnTo>
                    <a:lnTo>
                      <a:pt x="136" y="737"/>
                    </a:lnTo>
                    <a:lnTo>
                      <a:pt x="136" y="743"/>
                    </a:lnTo>
                    <a:lnTo>
                      <a:pt x="134" y="747"/>
                    </a:lnTo>
                    <a:lnTo>
                      <a:pt x="120" y="743"/>
                    </a:lnTo>
                    <a:lnTo>
                      <a:pt x="110" y="737"/>
                    </a:lnTo>
                    <a:lnTo>
                      <a:pt x="102" y="736"/>
                    </a:lnTo>
                    <a:lnTo>
                      <a:pt x="99" y="736"/>
                    </a:lnTo>
                    <a:lnTo>
                      <a:pt x="95" y="742"/>
                    </a:lnTo>
                    <a:lnTo>
                      <a:pt x="89" y="743"/>
                    </a:lnTo>
                    <a:lnTo>
                      <a:pt x="87" y="749"/>
                    </a:lnTo>
                    <a:lnTo>
                      <a:pt x="83" y="753"/>
                    </a:lnTo>
                    <a:lnTo>
                      <a:pt x="78" y="750"/>
                    </a:lnTo>
                    <a:lnTo>
                      <a:pt x="70" y="739"/>
                    </a:lnTo>
                    <a:lnTo>
                      <a:pt x="67" y="737"/>
                    </a:lnTo>
                    <a:lnTo>
                      <a:pt x="62" y="737"/>
                    </a:lnTo>
                    <a:lnTo>
                      <a:pt x="56" y="743"/>
                    </a:lnTo>
                    <a:lnTo>
                      <a:pt x="52" y="747"/>
                    </a:lnTo>
                    <a:lnTo>
                      <a:pt x="48" y="748"/>
                    </a:lnTo>
                    <a:lnTo>
                      <a:pt x="43" y="744"/>
                    </a:lnTo>
                    <a:lnTo>
                      <a:pt x="38" y="740"/>
                    </a:lnTo>
                    <a:lnTo>
                      <a:pt x="39" y="737"/>
                    </a:lnTo>
                    <a:lnTo>
                      <a:pt x="43" y="732"/>
                    </a:lnTo>
                    <a:lnTo>
                      <a:pt x="43" y="728"/>
                    </a:lnTo>
                    <a:lnTo>
                      <a:pt x="46" y="724"/>
                    </a:lnTo>
                    <a:lnTo>
                      <a:pt x="48" y="723"/>
                    </a:lnTo>
                    <a:lnTo>
                      <a:pt x="48" y="721"/>
                    </a:lnTo>
                    <a:lnTo>
                      <a:pt x="44" y="717"/>
                    </a:lnTo>
                    <a:lnTo>
                      <a:pt x="44" y="710"/>
                    </a:lnTo>
                    <a:lnTo>
                      <a:pt x="46" y="706"/>
                    </a:lnTo>
                    <a:lnTo>
                      <a:pt x="46" y="702"/>
                    </a:lnTo>
                    <a:lnTo>
                      <a:pt x="45" y="699"/>
                    </a:lnTo>
                    <a:lnTo>
                      <a:pt x="45" y="697"/>
                    </a:lnTo>
                    <a:lnTo>
                      <a:pt x="46" y="697"/>
                    </a:lnTo>
                    <a:lnTo>
                      <a:pt x="45" y="694"/>
                    </a:lnTo>
                    <a:lnTo>
                      <a:pt x="41" y="689"/>
                    </a:lnTo>
                    <a:lnTo>
                      <a:pt x="39" y="684"/>
                    </a:lnTo>
                    <a:lnTo>
                      <a:pt x="36" y="682"/>
                    </a:lnTo>
                    <a:lnTo>
                      <a:pt x="35" y="678"/>
                    </a:lnTo>
                    <a:lnTo>
                      <a:pt x="32" y="674"/>
                    </a:lnTo>
                    <a:lnTo>
                      <a:pt x="32" y="670"/>
                    </a:lnTo>
                    <a:lnTo>
                      <a:pt x="27" y="670"/>
                    </a:lnTo>
                    <a:lnTo>
                      <a:pt x="24" y="673"/>
                    </a:lnTo>
                    <a:lnTo>
                      <a:pt x="20" y="673"/>
                    </a:lnTo>
                    <a:lnTo>
                      <a:pt x="19" y="672"/>
                    </a:lnTo>
                    <a:lnTo>
                      <a:pt x="17" y="666"/>
                    </a:lnTo>
                    <a:lnTo>
                      <a:pt x="9" y="654"/>
                    </a:lnTo>
                    <a:lnTo>
                      <a:pt x="9" y="652"/>
                    </a:lnTo>
                    <a:lnTo>
                      <a:pt x="14" y="646"/>
                    </a:lnTo>
                    <a:lnTo>
                      <a:pt x="13" y="641"/>
                    </a:lnTo>
                    <a:lnTo>
                      <a:pt x="11" y="635"/>
                    </a:lnTo>
                    <a:lnTo>
                      <a:pt x="11" y="629"/>
                    </a:lnTo>
                    <a:lnTo>
                      <a:pt x="9" y="621"/>
                    </a:lnTo>
                    <a:lnTo>
                      <a:pt x="6" y="618"/>
                    </a:lnTo>
                    <a:lnTo>
                      <a:pt x="5" y="618"/>
                    </a:lnTo>
                    <a:lnTo>
                      <a:pt x="3" y="614"/>
                    </a:lnTo>
                    <a:lnTo>
                      <a:pt x="1" y="614"/>
                    </a:lnTo>
                    <a:lnTo>
                      <a:pt x="1" y="608"/>
                    </a:lnTo>
                    <a:lnTo>
                      <a:pt x="3" y="600"/>
                    </a:lnTo>
                    <a:lnTo>
                      <a:pt x="2" y="597"/>
                    </a:lnTo>
                    <a:lnTo>
                      <a:pt x="0" y="594"/>
                    </a:lnTo>
                    <a:lnTo>
                      <a:pt x="23" y="572"/>
                    </a:lnTo>
                    <a:lnTo>
                      <a:pt x="30" y="554"/>
                    </a:lnTo>
                    <a:lnTo>
                      <a:pt x="34" y="543"/>
                    </a:lnTo>
                    <a:lnTo>
                      <a:pt x="39" y="532"/>
                    </a:lnTo>
                    <a:lnTo>
                      <a:pt x="41" y="530"/>
                    </a:lnTo>
                    <a:lnTo>
                      <a:pt x="45" y="532"/>
                    </a:lnTo>
                    <a:lnTo>
                      <a:pt x="45" y="533"/>
                    </a:lnTo>
                    <a:lnTo>
                      <a:pt x="51" y="534"/>
                    </a:lnTo>
                    <a:lnTo>
                      <a:pt x="55" y="537"/>
                    </a:lnTo>
                    <a:lnTo>
                      <a:pt x="60" y="550"/>
                    </a:lnTo>
                    <a:lnTo>
                      <a:pt x="70" y="568"/>
                    </a:lnTo>
                    <a:lnTo>
                      <a:pt x="84" y="572"/>
                    </a:lnTo>
                    <a:lnTo>
                      <a:pt x="87" y="572"/>
                    </a:lnTo>
                    <a:lnTo>
                      <a:pt x="113" y="550"/>
                    </a:lnTo>
                    <a:lnTo>
                      <a:pt x="200" y="553"/>
                    </a:lnTo>
                    <a:lnTo>
                      <a:pt x="271" y="554"/>
                    </a:lnTo>
                    <a:lnTo>
                      <a:pt x="344" y="555"/>
                    </a:lnTo>
                    <a:lnTo>
                      <a:pt x="362" y="555"/>
                    </a:lnTo>
                    <a:lnTo>
                      <a:pt x="374" y="508"/>
                    </a:lnTo>
                    <a:lnTo>
                      <a:pt x="352" y="501"/>
                    </a:lnTo>
                    <a:lnTo>
                      <a:pt x="346" y="444"/>
                    </a:lnTo>
                    <a:lnTo>
                      <a:pt x="341" y="389"/>
                    </a:lnTo>
                    <a:lnTo>
                      <a:pt x="335" y="335"/>
                    </a:lnTo>
                    <a:lnTo>
                      <a:pt x="329" y="281"/>
                    </a:lnTo>
                    <a:lnTo>
                      <a:pt x="324" y="226"/>
                    </a:lnTo>
                    <a:lnTo>
                      <a:pt x="318" y="169"/>
                    </a:lnTo>
                    <a:lnTo>
                      <a:pt x="313" y="114"/>
                    </a:lnTo>
                    <a:lnTo>
                      <a:pt x="307" y="58"/>
                    </a:lnTo>
                    <a:lnTo>
                      <a:pt x="301" y="0"/>
                    </a:lnTo>
                    <a:lnTo>
                      <a:pt x="398" y="0"/>
                    </a:lnTo>
                    <a:lnTo>
                      <a:pt x="462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 bwMode="gray">
              <a:xfrm>
                <a:off x="4887118" y="2994372"/>
                <a:ext cx="69850" cy="147638"/>
              </a:xfrm>
              <a:custGeom>
                <a:avLst/>
                <a:gdLst/>
                <a:ahLst/>
                <a:cxnLst>
                  <a:cxn ang="0">
                    <a:pos x="123" y="461"/>
                  </a:cxn>
                  <a:cxn ang="0">
                    <a:pos x="145" y="444"/>
                  </a:cxn>
                  <a:cxn ang="0">
                    <a:pos x="151" y="424"/>
                  </a:cxn>
                  <a:cxn ang="0">
                    <a:pos x="147" y="387"/>
                  </a:cxn>
                  <a:cxn ang="0">
                    <a:pos x="164" y="373"/>
                  </a:cxn>
                  <a:cxn ang="0">
                    <a:pos x="178" y="355"/>
                  </a:cxn>
                  <a:cxn ang="0">
                    <a:pos x="213" y="331"/>
                  </a:cxn>
                  <a:cxn ang="0">
                    <a:pos x="217" y="284"/>
                  </a:cxn>
                  <a:cxn ang="0">
                    <a:pos x="212" y="277"/>
                  </a:cxn>
                  <a:cxn ang="0">
                    <a:pos x="202" y="278"/>
                  </a:cxn>
                  <a:cxn ang="0">
                    <a:pos x="198" y="269"/>
                  </a:cxn>
                  <a:cxn ang="0">
                    <a:pos x="186" y="251"/>
                  </a:cxn>
                  <a:cxn ang="0">
                    <a:pos x="172" y="252"/>
                  </a:cxn>
                  <a:cxn ang="0">
                    <a:pos x="164" y="249"/>
                  </a:cxn>
                  <a:cxn ang="0">
                    <a:pos x="153" y="246"/>
                  </a:cxn>
                  <a:cxn ang="0">
                    <a:pos x="138" y="226"/>
                  </a:cxn>
                  <a:cxn ang="0">
                    <a:pos x="150" y="219"/>
                  </a:cxn>
                  <a:cxn ang="0">
                    <a:pos x="153" y="203"/>
                  </a:cxn>
                  <a:cxn ang="0">
                    <a:pos x="166" y="195"/>
                  </a:cxn>
                  <a:cxn ang="0">
                    <a:pos x="185" y="181"/>
                  </a:cxn>
                  <a:cxn ang="0">
                    <a:pos x="198" y="163"/>
                  </a:cxn>
                  <a:cxn ang="0">
                    <a:pos x="204" y="132"/>
                  </a:cxn>
                  <a:cxn ang="0">
                    <a:pos x="194" y="111"/>
                  </a:cxn>
                  <a:cxn ang="0">
                    <a:pos x="181" y="101"/>
                  </a:cxn>
                  <a:cxn ang="0">
                    <a:pos x="172" y="79"/>
                  </a:cxn>
                  <a:cxn ang="0">
                    <a:pos x="183" y="59"/>
                  </a:cxn>
                  <a:cxn ang="0">
                    <a:pos x="207" y="31"/>
                  </a:cxn>
                  <a:cxn ang="0">
                    <a:pos x="194" y="19"/>
                  </a:cxn>
                  <a:cxn ang="0">
                    <a:pos x="182" y="32"/>
                  </a:cxn>
                  <a:cxn ang="0">
                    <a:pos x="171" y="39"/>
                  </a:cxn>
                  <a:cxn ang="0">
                    <a:pos x="161" y="24"/>
                  </a:cxn>
                  <a:cxn ang="0">
                    <a:pos x="155" y="9"/>
                  </a:cxn>
                  <a:cxn ang="0">
                    <a:pos x="138" y="0"/>
                  </a:cxn>
                  <a:cxn ang="0">
                    <a:pos x="115" y="2"/>
                  </a:cxn>
                  <a:cxn ang="0">
                    <a:pos x="91" y="13"/>
                  </a:cxn>
                  <a:cxn ang="0">
                    <a:pos x="79" y="24"/>
                  </a:cxn>
                  <a:cxn ang="0">
                    <a:pos x="73" y="31"/>
                  </a:cxn>
                  <a:cxn ang="0">
                    <a:pos x="62" y="41"/>
                  </a:cxn>
                  <a:cxn ang="0">
                    <a:pos x="51" y="55"/>
                  </a:cxn>
                  <a:cxn ang="0">
                    <a:pos x="58" y="61"/>
                  </a:cxn>
                  <a:cxn ang="0">
                    <a:pos x="52" y="101"/>
                  </a:cxn>
                  <a:cxn ang="0">
                    <a:pos x="56" y="134"/>
                  </a:cxn>
                  <a:cxn ang="0">
                    <a:pos x="59" y="147"/>
                  </a:cxn>
                  <a:cxn ang="0">
                    <a:pos x="49" y="185"/>
                  </a:cxn>
                  <a:cxn ang="0">
                    <a:pos x="27" y="208"/>
                  </a:cxn>
                  <a:cxn ang="0">
                    <a:pos x="14" y="217"/>
                  </a:cxn>
                  <a:cxn ang="0">
                    <a:pos x="3" y="226"/>
                  </a:cxn>
                  <a:cxn ang="0">
                    <a:pos x="3" y="234"/>
                  </a:cxn>
                  <a:cxn ang="0">
                    <a:pos x="14" y="272"/>
                  </a:cxn>
                  <a:cxn ang="0">
                    <a:pos x="37" y="285"/>
                  </a:cxn>
                  <a:cxn ang="0">
                    <a:pos x="46" y="323"/>
                  </a:cxn>
                  <a:cxn ang="0">
                    <a:pos x="89" y="348"/>
                  </a:cxn>
                  <a:cxn ang="0">
                    <a:pos x="91" y="349"/>
                  </a:cxn>
                  <a:cxn ang="0">
                    <a:pos x="110" y="459"/>
                  </a:cxn>
                </a:cxnLst>
                <a:rect l="0" t="0" r="r" b="b"/>
                <a:pathLst>
                  <a:path w="218" h="462">
                    <a:moveTo>
                      <a:pt x="111" y="462"/>
                    </a:moveTo>
                    <a:lnTo>
                      <a:pt x="123" y="461"/>
                    </a:lnTo>
                    <a:lnTo>
                      <a:pt x="135" y="452"/>
                    </a:lnTo>
                    <a:lnTo>
                      <a:pt x="145" y="444"/>
                    </a:lnTo>
                    <a:lnTo>
                      <a:pt x="151" y="434"/>
                    </a:lnTo>
                    <a:lnTo>
                      <a:pt x="151" y="424"/>
                    </a:lnTo>
                    <a:lnTo>
                      <a:pt x="145" y="396"/>
                    </a:lnTo>
                    <a:lnTo>
                      <a:pt x="147" y="387"/>
                    </a:lnTo>
                    <a:lnTo>
                      <a:pt x="151" y="379"/>
                    </a:lnTo>
                    <a:lnTo>
                      <a:pt x="164" y="373"/>
                    </a:lnTo>
                    <a:lnTo>
                      <a:pt x="174" y="365"/>
                    </a:lnTo>
                    <a:lnTo>
                      <a:pt x="178" y="355"/>
                    </a:lnTo>
                    <a:lnTo>
                      <a:pt x="207" y="336"/>
                    </a:lnTo>
                    <a:lnTo>
                      <a:pt x="213" y="331"/>
                    </a:lnTo>
                    <a:lnTo>
                      <a:pt x="218" y="320"/>
                    </a:lnTo>
                    <a:lnTo>
                      <a:pt x="217" y="284"/>
                    </a:lnTo>
                    <a:lnTo>
                      <a:pt x="218" y="281"/>
                    </a:lnTo>
                    <a:lnTo>
                      <a:pt x="212" y="277"/>
                    </a:lnTo>
                    <a:lnTo>
                      <a:pt x="208" y="278"/>
                    </a:lnTo>
                    <a:lnTo>
                      <a:pt x="202" y="278"/>
                    </a:lnTo>
                    <a:lnTo>
                      <a:pt x="198" y="273"/>
                    </a:lnTo>
                    <a:lnTo>
                      <a:pt x="198" y="269"/>
                    </a:lnTo>
                    <a:lnTo>
                      <a:pt x="191" y="251"/>
                    </a:lnTo>
                    <a:lnTo>
                      <a:pt x="186" y="251"/>
                    </a:lnTo>
                    <a:lnTo>
                      <a:pt x="177" y="257"/>
                    </a:lnTo>
                    <a:lnTo>
                      <a:pt x="172" y="252"/>
                    </a:lnTo>
                    <a:lnTo>
                      <a:pt x="170" y="246"/>
                    </a:lnTo>
                    <a:lnTo>
                      <a:pt x="164" y="249"/>
                    </a:lnTo>
                    <a:lnTo>
                      <a:pt x="159" y="249"/>
                    </a:lnTo>
                    <a:lnTo>
                      <a:pt x="153" y="246"/>
                    </a:lnTo>
                    <a:lnTo>
                      <a:pt x="142" y="239"/>
                    </a:lnTo>
                    <a:lnTo>
                      <a:pt x="138" y="226"/>
                    </a:lnTo>
                    <a:lnTo>
                      <a:pt x="138" y="215"/>
                    </a:lnTo>
                    <a:lnTo>
                      <a:pt x="150" y="219"/>
                    </a:lnTo>
                    <a:lnTo>
                      <a:pt x="150" y="210"/>
                    </a:lnTo>
                    <a:lnTo>
                      <a:pt x="153" y="203"/>
                    </a:lnTo>
                    <a:lnTo>
                      <a:pt x="160" y="201"/>
                    </a:lnTo>
                    <a:lnTo>
                      <a:pt x="166" y="195"/>
                    </a:lnTo>
                    <a:lnTo>
                      <a:pt x="172" y="192"/>
                    </a:lnTo>
                    <a:lnTo>
                      <a:pt x="185" y="181"/>
                    </a:lnTo>
                    <a:lnTo>
                      <a:pt x="192" y="174"/>
                    </a:lnTo>
                    <a:lnTo>
                      <a:pt x="198" y="163"/>
                    </a:lnTo>
                    <a:lnTo>
                      <a:pt x="207" y="140"/>
                    </a:lnTo>
                    <a:lnTo>
                      <a:pt x="204" y="132"/>
                    </a:lnTo>
                    <a:lnTo>
                      <a:pt x="202" y="116"/>
                    </a:lnTo>
                    <a:lnTo>
                      <a:pt x="194" y="111"/>
                    </a:lnTo>
                    <a:lnTo>
                      <a:pt x="191" y="104"/>
                    </a:lnTo>
                    <a:lnTo>
                      <a:pt x="181" y="101"/>
                    </a:lnTo>
                    <a:lnTo>
                      <a:pt x="176" y="95"/>
                    </a:lnTo>
                    <a:lnTo>
                      <a:pt x="172" y="79"/>
                    </a:lnTo>
                    <a:lnTo>
                      <a:pt x="175" y="66"/>
                    </a:lnTo>
                    <a:lnTo>
                      <a:pt x="183" y="59"/>
                    </a:lnTo>
                    <a:lnTo>
                      <a:pt x="194" y="55"/>
                    </a:lnTo>
                    <a:lnTo>
                      <a:pt x="207" y="31"/>
                    </a:lnTo>
                    <a:lnTo>
                      <a:pt x="201" y="19"/>
                    </a:lnTo>
                    <a:lnTo>
                      <a:pt x="194" y="19"/>
                    </a:lnTo>
                    <a:lnTo>
                      <a:pt x="188" y="27"/>
                    </a:lnTo>
                    <a:lnTo>
                      <a:pt x="182" y="32"/>
                    </a:lnTo>
                    <a:lnTo>
                      <a:pt x="175" y="35"/>
                    </a:lnTo>
                    <a:lnTo>
                      <a:pt x="171" y="39"/>
                    </a:lnTo>
                    <a:lnTo>
                      <a:pt x="160" y="35"/>
                    </a:lnTo>
                    <a:lnTo>
                      <a:pt x="161" y="24"/>
                    </a:lnTo>
                    <a:lnTo>
                      <a:pt x="156" y="15"/>
                    </a:lnTo>
                    <a:lnTo>
                      <a:pt x="155" y="9"/>
                    </a:lnTo>
                    <a:lnTo>
                      <a:pt x="156" y="7"/>
                    </a:lnTo>
                    <a:lnTo>
                      <a:pt x="138" y="0"/>
                    </a:lnTo>
                    <a:lnTo>
                      <a:pt x="128" y="0"/>
                    </a:lnTo>
                    <a:lnTo>
                      <a:pt x="115" y="2"/>
                    </a:lnTo>
                    <a:lnTo>
                      <a:pt x="104" y="7"/>
                    </a:lnTo>
                    <a:lnTo>
                      <a:pt x="91" y="13"/>
                    </a:lnTo>
                    <a:lnTo>
                      <a:pt x="83" y="19"/>
                    </a:lnTo>
                    <a:lnTo>
                      <a:pt x="79" y="24"/>
                    </a:lnTo>
                    <a:lnTo>
                      <a:pt x="75" y="25"/>
                    </a:lnTo>
                    <a:lnTo>
                      <a:pt x="73" y="31"/>
                    </a:lnTo>
                    <a:lnTo>
                      <a:pt x="68" y="35"/>
                    </a:lnTo>
                    <a:lnTo>
                      <a:pt x="62" y="41"/>
                    </a:lnTo>
                    <a:lnTo>
                      <a:pt x="53" y="50"/>
                    </a:lnTo>
                    <a:lnTo>
                      <a:pt x="51" y="55"/>
                    </a:lnTo>
                    <a:lnTo>
                      <a:pt x="57" y="57"/>
                    </a:lnTo>
                    <a:lnTo>
                      <a:pt x="58" y="61"/>
                    </a:lnTo>
                    <a:lnTo>
                      <a:pt x="53" y="93"/>
                    </a:lnTo>
                    <a:lnTo>
                      <a:pt x="52" y="101"/>
                    </a:lnTo>
                    <a:lnTo>
                      <a:pt x="54" y="111"/>
                    </a:lnTo>
                    <a:lnTo>
                      <a:pt x="56" y="134"/>
                    </a:lnTo>
                    <a:lnTo>
                      <a:pt x="59" y="140"/>
                    </a:lnTo>
                    <a:lnTo>
                      <a:pt x="59" y="147"/>
                    </a:lnTo>
                    <a:lnTo>
                      <a:pt x="53" y="171"/>
                    </a:lnTo>
                    <a:lnTo>
                      <a:pt x="49" y="185"/>
                    </a:lnTo>
                    <a:lnTo>
                      <a:pt x="30" y="197"/>
                    </a:lnTo>
                    <a:lnTo>
                      <a:pt x="27" y="208"/>
                    </a:lnTo>
                    <a:lnTo>
                      <a:pt x="19" y="212"/>
                    </a:lnTo>
                    <a:lnTo>
                      <a:pt x="14" y="217"/>
                    </a:lnTo>
                    <a:lnTo>
                      <a:pt x="13" y="220"/>
                    </a:lnTo>
                    <a:lnTo>
                      <a:pt x="3" y="226"/>
                    </a:lnTo>
                    <a:lnTo>
                      <a:pt x="0" y="226"/>
                    </a:lnTo>
                    <a:lnTo>
                      <a:pt x="3" y="234"/>
                    </a:lnTo>
                    <a:lnTo>
                      <a:pt x="8" y="246"/>
                    </a:lnTo>
                    <a:lnTo>
                      <a:pt x="14" y="272"/>
                    </a:lnTo>
                    <a:lnTo>
                      <a:pt x="32" y="279"/>
                    </a:lnTo>
                    <a:lnTo>
                      <a:pt x="37" y="285"/>
                    </a:lnTo>
                    <a:lnTo>
                      <a:pt x="46" y="305"/>
                    </a:lnTo>
                    <a:lnTo>
                      <a:pt x="46" y="323"/>
                    </a:lnTo>
                    <a:lnTo>
                      <a:pt x="64" y="336"/>
                    </a:lnTo>
                    <a:lnTo>
                      <a:pt x="89" y="348"/>
                    </a:lnTo>
                    <a:lnTo>
                      <a:pt x="91" y="348"/>
                    </a:lnTo>
                    <a:lnTo>
                      <a:pt x="91" y="349"/>
                    </a:lnTo>
                    <a:lnTo>
                      <a:pt x="105" y="422"/>
                    </a:lnTo>
                    <a:lnTo>
                      <a:pt x="110" y="459"/>
                    </a:lnTo>
                    <a:lnTo>
                      <a:pt x="111" y="46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9"/>
              <p:cNvSpPr>
                <a:spLocks noChangeAspect="1"/>
              </p:cNvSpPr>
              <p:nvPr/>
            </p:nvSpPr>
            <p:spPr bwMode="gray">
              <a:xfrm>
                <a:off x="5187155" y="3115022"/>
                <a:ext cx="195263" cy="192088"/>
              </a:xfrm>
              <a:custGeom>
                <a:avLst/>
                <a:gdLst/>
                <a:ahLst/>
                <a:cxnLst>
                  <a:cxn ang="0">
                    <a:pos x="24" y="438"/>
                  </a:cxn>
                  <a:cxn ang="0">
                    <a:pos x="24" y="265"/>
                  </a:cxn>
                  <a:cxn ang="0">
                    <a:pos x="7" y="146"/>
                  </a:cxn>
                  <a:cxn ang="0">
                    <a:pos x="1" y="120"/>
                  </a:cxn>
                  <a:cxn ang="0">
                    <a:pos x="3" y="90"/>
                  </a:cxn>
                  <a:cxn ang="0">
                    <a:pos x="15" y="74"/>
                  </a:cxn>
                  <a:cxn ang="0">
                    <a:pos x="7" y="22"/>
                  </a:cxn>
                  <a:cxn ang="0">
                    <a:pos x="18" y="2"/>
                  </a:cxn>
                  <a:cxn ang="0">
                    <a:pos x="35" y="8"/>
                  </a:cxn>
                  <a:cxn ang="0">
                    <a:pos x="91" y="7"/>
                  </a:cxn>
                  <a:cxn ang="0">
                    <a:pos x="153" y="27"/>
                  </a:cxn>
                  <a:cxn ang="0">
                    <a:pos x="185" y="38"/>
                  </a:cxn>
                  <a:cxn ang="0">
                    <a:pos x="228" y="45"/>
                  </a:cxn>
                  <a:cxn ang="0">
                    <a:pos x="269" y="40"/>
                  </a:cxn>
                  <a:cxn ang="0">
                    <a:pos x="311" y="13"/>
                  </a:cxn>
                  <a:cxn ang="0">
                    <a:pos x="336" y="8"/>
                  </a:cxn>
                  <a:cxn ang="0">
                    <a:pos x="322" y="20"/>
                  </a:cxn>
                  <a:cxn ang="0">
                    <a:pos x="349" y="13"/>
                  </a:cxn>
                  <a:cxn ang="0">
                    <a:pos x="365" y="11"/>
                  </a:cxn>
                  <a:cxn ang="0">
                    <a:pos x="400" y="6"/>
                  </a:cxn>
                  <a:cxn ang="0">
                    <a:pos x="408" y="16"/>
                  </a:cxn>
                  <a:cxn ang="0">
                    <a:pos x="426" y="28"/>
                  </a:cxn>
                  <a:cxn ang="0">
                    <a:pos x="447" y="40"/>
                  </a:cxn>
                  <a:cxn ang="0">
                    <a:pos x="463" y="34"/>
                  </a:cxn>
                  <a:cxn ang="0">
                    <a:pos x="510" y="29"/>
                  </a:cxn>
                  <a:cxn ang="0">
                    <a:pos x="523" y="35"/>
                  </a:cxn>
                  <a:cxn ang="0">
                    <a:pos x="561" y="144"/>
                  </a:cxn>
                  <a:cxn ang="0">
                    <a:pos x="539" y="211"/>
                  </a:cxn>
                  <a:cxn ang="0">
                    <a:pos x="538" y="234"/>
                  </a:cxn>
                  <a:cxn ang="0">
                    <a:pos x="518" y="242"/>
                  </a:cxn>
                  <a:cxn ang="0">
                    <a:pos x="486" y="207"/>
                  </a:cxn>
                  <a:cxn ang="0">
                    <a:pos x="473" y="175"/>
                  </a:cxn>
                  <a:cxn ang="0">
                    <a:pos x="454" y="144"/>
                  </a:cxn>
                  <a:cxn ang="0">
                    <a:pos x="440" y="109"/>
                  </a:cxn>
                  <a:cxn ang="0">
                    <a:pos x="436" y="104"/>
                  </a:cxn>
                  <a:cxn ang="0">
                    <a:pos x="429" y="119"/>
                  </a:cxn>
                  <a:cxn ang="0">
                    <a:pos x="437" y="143"/>
                  </a:cxn>
                  <a:cxn ang="0">
                    <a:pos x="441" y="167"/>
                  </a:cxn>
                  <a:cxn ang="0">
                    <a:pos x="475" y="223"/>
                  </a:cxn>
                  <a:cxn ang="0">
                    <a:pos x="490" y="256"/>
                  </a:cxn>
                  <a:cxn ang="0">
                    <a:pos x="512" y="304"/>
                  </a:cxn>
                  <a:cxn ang="0">
                    <a:pos x="530" y="346"/>
                  </a:cxn>
                  <a:cxn ang="0">
                    <a:pos x="558" y="401"/>
                  </a:cxn>
                  <a:cxn ang="0">
                    <a:pos x="578" y="444"/>
                  </a:cxn>
                  <a:cxn ang="0">
                    <a:pos x="608" y="471"/>
                  </a:cxn>
                  <a:cxn ang="0">
                    <a:pos x="598" y="476"/>
                  </a:cxn>
                  <a:cxn ang="0">
                    <a:pos x="598" y="488"/>
                  </a:cxn>
                  <a:cxn ang="0">
                    <a:pos x="581" y="545"/>
                  </a:cxn>
                  <a:cxn ang="0">
                    <a:pos x="526" y="578"/>
                  </a:cxn>
                  <a:cxn ang="0">
                    <a:pos x="473" y="592"/>
                  </a:cxn>
                  <a:cxn ang="0">
                    <a:pos x="378" y="579"/>
                  </a:cxn>
                  <a:cxn ang="0">
                    <a:pos x="366" y="590"/>
                  </a:cxn>
                  <a:cxn ang="0">
                    <a:pos x="233" y="590"/>
                  </a:cxn>
                  <a:cxn ang="0">
                    <a:pos x="77" y="590"/>
                  </a:cxn>
                </a:cxnLst>
                <a:rect l="0" t="0" r="r" b="b"/>
                <a:pathLst>
                  <a:path w="612" h="605">
                    <a:moveTo>
                      <a:pt x="24" y="552"/>
                    </a:moveTo>
                    <a:lnTo>
                      <a:pt x="24" y="496"/>
                    </a:lnTo>
                    <a:lnTo>
                      <a:pt x="24" y="438"/>
                    </a:lnTo>
                    <a:lnTo>
                      <a:pt x="24" y="382"/>
                    </a:lnTo>
                    <a:lnTo>
                      <a:pt x="24" y="324"/>
                    </a:lnTo>
                    <a:lnTo>
                      <a:pt x="24" y="265"/>
                    </a:lnTo>
                    <a:lnTo>
                      <a:pt x="24" y="207"/>
                    </a:lnTo>
                    <a:lnTo>
                      <a:pt x="24" y="164"/>
                    </a:lnTo>
                    <a:lnTo>
                      <a:pt x="7" y="146"/>
                    </a:lnTo>
                    <a:lnTo>
                      <a:pt x="10" y="133"/>
                    </a:lnTo>
                    <a:lnTo>
                      <a:pt x="8" y="130"/>
                    </a:lnTo>
                    <a:lnTo>
                      <a:pt x="1" y="120"/>
                    </a:lnTo>
                    <a:lnTo>
                      <a:pt x="0" y="99"/>
                    </a:lnTo>
                    <a:lnTo>
                      <a:pt x="0" y="95"/>
                    </a:lnTo>
                    <a:lnTo>
                      <a:pt x="3" y="90"/>
                    </a:lnTo>
                    <a:lnTo>
                      <a:pt x="13" y="86"/>
                    </a:lnTo>
                    <a:lnTo>
                      <a:pt x="13" y="83"/>
                    </a:lnTo>
                    <a:lnTo>
                      <a:pt x="15" y="74"/>
                    </a:lnTo>
                    <a:lnTo>
                      <a:pt x="12" y="57"/>
                    </a:lnTo>
                    <a:lnTo>
                      <a:pt x="11" y="30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15" y="11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28" y="6"/>
                    </a:lnTo>
                    <a:lnTo>
                      <a:pt x="35" y="8"/>
                    </a:lnTo>
                    <a:lnTo>
                      <a:pt x="54" y="3"/>
                    </a:lnTo>
                    <a:lnTo>
                      <a:pt x="67" y="3"/>
                    </a:lnTo>
                    <a:lnTo>
                      <a:pt x="91" y="7"/>
                    </a:lnTo>
                    <a:lnTo>
                      <a:pt x="123" y="12"/>
                    </a:lnTo>
                    <a:lnTo>
                      <a:pt x="142" y="19"/>
                    </a:lnTo>
                    <a:lnTo>
                      <a:pt x="153" y="27"/>
                    </a:lnTo>
                    <a:lnTo>
                      <a:pt x="169" y="29"/>
                    </a:lnTo>
                    <a:lnTo>
                      <a:pt x="177" y="31"/>
                    </a:lnTo>
                    <a:lnTo>
                      <a:pt x="185" y="38"/>
                    </a:lnTo>
                    <a:lnTo>
                      <a:pt x="201" y="38"/>
                    </a:lnTo>
                    <a:lnTo>
                      <a:pt x="214" y="39"/>
                    </a:lnTo>
                    <a:lnTo>
                      <a:pt x="228" y="45"/>
                    </a:lnTo>
                    <a:lnTo>
                      <a:pt x="239" y="52"/>
                    </a:lnTo>
                    <a:lnTo>
                      <a:pt x="255" y="47"/>
                    </a:lnTo>
                    <a:lnTo>
                      <a:pt x="269" y="40"/>
                    </a:lnTo>
                    <a:lnTo>
                      <a:pt x="285" y="28"/>
                    </a:lnTo>
                    <a:lnTo>
                      <a:pt x="301" y="20"/>
                    </a:lnTo>
                    <a:lnTo>
                      <a:pt x="311" y="13"/>
                    </a:lnTo>
                    <a:lnTo>
                      <a:pt x="324" y="12"/>
                    </a:lnTo>
                    <a:lnTo>
                      <a:pt x="334" y="8"/>
                    </a:lnTo>
                    <a:lnTo>
                      <a:pt x="336" y="8"/>
                    </a:lnTo>
                    <a:lnTo>
                      <a:pt x="336" y="11"/>
                    </a:lnTo>
                    <a:lnTo>
                      <a:pt x="324" y="16"/>
                    </a:lnTo>
                    <a:lnTo>
                      <a:pt x="322" y="20"/>
                    </a:lnTo>
                    <a:lnTo>
                      <a:pt x="324" y="20"/>
                    </a:lnTo>
                    <a:lnTo>
                      <a:pt x="344" y="17"/>
                    </a:lnTo>
                    <a:lnTo>
                      <a:pt x="349" y="13"/>
                    </a:lnTo>
                    <a:lnTo>
                      <a:pt x="354" y="7"/>
                    </a:lnTo>
                    <a:lnTo>
                      <a:pt x="361" y="11"/>
                    </a:lnTo>
                    <a:lnTo>
                      <a:pt x="365" y="11"/>
                    </a:lnTo>
                    <a:lnTo>
                      <a:pt x="388" y="11"/>
                    </a:lnTo>
                    <a:lnTo>
                      <a:pt x="390" y="11"/>
                    </a:lnTo>
                    <a:lnTo>
                      <a:pt x="400" y="6"/>
                    </a:lnTo>
                    <a:lnTo>
                      <a:pt x="401" y="8"/>
                    </a:lnTo>
                    <a:lnTo>
                      <a:pt x="405" y="14"/>
                    </a:lnTo>
                    <a:lnTo>
                      <a:pt x="408" y="16"/>
                    </a:lnTo>
                    <a:lnTo>
                      <a:pt x="411" y="20"/>
                    </a:lnTo>
                    <a:lnTo>
                      <a:pt x="416" y="24"/>
                    </a:lnTo>
                    <a:lnTo>
                      <a:pt x="426" y="28"/>
                    </a:lnTo>
                    <a:lnTo>
                      <a:pt x="431" y="35"/>
                    </a:lnTo>
                    <a:lnTo>
                      <a:pt x="435" y="40"/>
                    </a:lnTo>
                    <a:lnTo>
                      <a:pt x="447" y="40"/>
                    </a:lnTo>
                    <a:lnTo>
                      <a:pt x="456" y="39"/>
                    </a:lnTo>
                    <a:lnTo>
                      <a:pt x="459" y="35"/>
                    </a:lnTo>
                    <a:lnTo>
                      <a:pt x="463" y="34"/>
                    </a:lnTo>
                    <a:lnTo>
                      <a:pt x="468" y="40"/>
                    </a:lnTo>
                    <a:lnTo>
                      <a:pt x="491" y="38"/>
                    </a:lnTo>
                    <a:lnTo>
                      <a:pt x="510" y="29"/>
                    </a:lnTo>
                    <a:lnTo>
                      <a:pt x="521" y="20"/>
                    </a:lnTo>
                    <a:lnTo>
                      <a:pt x="523" y="30"/>
                    </a:lnTo>
                    <a:lnTo>
                      <a:pt x="523" y="35"/>
                    </a:lnTo>
                    <a:lnTo>
                      <a:pt x="527" y="41"/>
                    </a:lnTo>
                    <a:lnTo>
                      <a:pt x="545" y="99"/>
                    </a:lnTo>
                    <a:lnTo>
                      <a:pt x="561" y="144"/>
                    </a:lnTo>
                    <a:lnTo>
                      <a:pt x="554" y="164"/>
                    </a:lnTo>
                    <a:lnTo>
                      <a:pt x="549" y="187"/>
                    </a:lnTo>
                    <a:lnTo>
                      <a:pt x="539" y="211"/>
                    </a:lnTo>
                    <a:lnTo>
                      <a:pt x="539" y="221"/>
                    </a:lnTo>
                    <a:lnTo>
                      <a:pt x="539" y="228"/>
                    </a:lnTo>
                    <a:lnTo>
                      <a:pt x="538" y="234"/>
                    </a:lnTo>
                    <a:lnTo>
                      <a:pt x="534" y="238"/>
                    </a:lnTo>
                    <a:lnTo>
                      <a:pt x="527" y="242"/>
                    </a:lnTo>
                    <a:lnTo>
                      <a:pt x="518" y="242"/>
                    </a:lnTo>
                    <a:lnTo>
                      <a:pt x="510" y="235"/>
                    </a:lnTo>
                    <a:lnTo>
                      <a:pt x="499" y="219"/>
                    </a:lnTo>
                    <a:lnTo>
                      <a:pt x="486" y="207"/>
                    </a:lnTo>
                    <a:lnTo>
                      <a:pt x="476" y="192"/>
                    </a:lnTo>
                    <a:lnTo>
                      <a:pt x="474" y="189"/>
                    </a:lnTo>
                    <a:lnTo>
                      <a:pt x="473" y="175"/>
                    </a:lnTo>
                    <a:lnTo>
                      <a:pt x="469" y="165"/>
                    </a:lnTo>
                    <a:lnTo>
                      <a:pt x="458" y="154"/>
                    </a:lnTo>
                    <a:lnTo>
                      <a:pt x="454" y="144"/>
                    </a:lnTo>
                    <a:lnTo>
                      <a:pt x="447" y="135"/>
                    </a:lnTo>
                    <a:lnTo>
                      <a:pt x="442" y="115"/>
                    </a:lnTo>
                    <a:lnTo>
                      <a:pt x="440" y="109"/>
                    </a:lnTo>
                    <a:lnTo>
                      <a:pt x="438" y="105"/>
                    </a:lnTo>
                    <a:lnTo>
                      <a:pt x="436" y="104"/>
                    </a:lnTo>
                    <a:lnTo>
                      <a:pt x="436" y="104"/>
                    </a:lnTo>
                    <a:lnTo>
                      <a:pt x="432" y="108"/>
                    </a:lnTo>
                    <a:lnTo>
                      <a:pt x="433" y="113"/>
                    </a:lnTo>
                    <a:lnTo>
                      <a:pt x="429" y="119"/>
                    </a:lnTo>
                    <a:lnTo>
                      <a:pt x="427" y="131"/>
                    </a:lnTo>
                    <a:lnTo>
                      <a:pt x="429" y="135"/>
                    </a:lnTo>
                    <a:lnTo>
                      <a:pt x="437" y="143"/>
                    </a:lnTo>
                    <a:lnTo>
                      <a:pt x="440" y="148"/>
                    </a:lnTo>
                    <a:lnTo>
                      <a:pt x="442" y="154"/>
                    </a:lnTo>
                    <a:lnTo>
                      <a:pt x="441" y="167"/>
                    </a:lnTo>
                    <a:lnTo>
                      <a:pt x="443" y="174"/>
                    </a:lnTo>
                    <a:lnTo>
                      <a:pt x="458" y="203"/>
                    </a:lnTo>
                    <a:lnTo>
                      <a:pt x="475" y="223"/>
                    </a:lnTo>
                    <a:lnTo>
                      <a:pt x="483" y="230"/>
                    </a:lnTo>
                    <a:lnTo>
                      <a:pt x="487" y="232"/>
                    </a:lnTo>
                    <a:lnTo>
                      <a:pt x="490" y="256"/>
                    </a:lnTo>
                    <a:lnTo>
                      <a:pt x="495" y="265"/>
                    </a:lnTo>
                    <a:lnTo>
                      <a:pt x="506" y="278"/>
                    </a:lnTo>
                    <a:lnTo>
                      <a:pt x="512" y="304"/>
                    </a:lnTo>
                    <a:lnTo>
                      <a:pt x="515" y="314"/>
                    </a:lnTo>
                    <a:lnTo>
                      <a:pt x="517" y="323"/>
                    </a:lnTo>
                    <a:lnTo>
                      <a:pt x="530" y="346"/>
                    </a:lnTo>
                    <a:lnTo>
                      <a:pt x="535" y="362"/>
                    </a:lnTo>
                    <a:lnTo>
                      <a:pt x="545" y="374"/>
                    </a:lnTo>
                    <a:lnTo>
                      <a:pt x="558" y="401"/>
                    </a:lnTo>
                    <a:lnTo>
                      <a:pt x="562" y="412"/>
                    </a:lnTo>
                    <a:lnTo>
                      <a:pt x="567" y="418"/>
                    </a:lnTo>
                    <a:lnTo>
                      <a:pt x="578" y="444"/>
                    </a:lnTo>
                    <a:lnTo>
                      <a:pt x="588" y="455"/>
                    </a:lnTo>
                    <a:lnTo>
                      <a:pt x="604" y="469"/>
                    </a:lnTo>
                    <a:lnTo>
                      <a:pt x="608" y="471"/>
                    </a:lnTo>
                    <a:lnTo>
                      <a:pt x="612" y="476"/>
                    </a:lnTo>
                    <a:lnTo>
                      <a:pt x="612" y="479"/>
                    </a:lnTo>
                    <a:lnTo>
                      <a:pt x="598" y="476"/>
                    </a:lnTo>
                    <a:lnTo>
                      <a:pt x="596" y="476"/>
                    </a:lnTo>
                    <a:lnTo>
                      <a:pt x="594" y="479"/>
                    </a:lnTo>
                    <a:lnTo>
                      <a:pt x="598" y="488"/>
                    </a:lnTo>
                    <a:lnTo>
                      <a:pt x="599" y="513"/>
                    </a:lnTo>
                    <a:lnTo>
                      <a:pt x="603" y="525"/>
                    </a:lnTo>
                    <a:lnTo>
                      <a:pt x="581" y="545"/>
                    </a:lnTo>
                    <a:lnTo>
                      <a:pt x="567" y="540"/>
                    </a:lnTo>
                    <a:lnTo>
                      <a:pt x="555" y="571"/>
                    </a:lnTo>
                    <a:lnTo>
                      <a:pt x="526" y="578"/>
                    </a:lnTo>
                    <a:lnTo>
                      <a:pt x="518" y="603"/>
                    </a:lnTo>
                    <a:lnTo>
                      <a:pt x="491" y="605"/>
                    </a:lnTo>
                    <a:lnTo>
                      <a:pt x="473" y="592"/>
                    </a:lnTo>
                    <a:lnTo>
                      <a:pt x="376" y="590"/>
                    </a:lnTo>
                    <a:lnTo>
                      <a:pt x="381" y="579"/>
                    </a:lnTo>
                    <a:lnTo>
                      <a:pt x="378" y="579"/>
                    </a:lnTo>
                    <a:lnTo>
                      <a:pt x="376" y="578"/>
                    </a:lnTo>
                    <a:lnTo>
                      <a:pt x="373" y="578"/>
                    </a:lnTo>
                    <a:lnTo>
                      <a:pt x="366" y="590"/>
                    </a:lnTo>
                    <a:lnTo>
                      <a:pt x="338" y="590"/>
                    </a:lnTo>
                    <a:lnTo>
                      <a:pt x="285" y="590"/>
                    </a:lnTo>
                    <a:lnTo>
                      <a:pt x="233" y="590"/>
                    </a:lnTo>
                    <a:lnTo>
                      <a:pt x="180" y="590"/>
                    </a:lnTo>
                    <a:lnTo>
                      <a:pt x="129" y="590"/>
                    </a:lnTo>
                    <a:lnTo>
                      <a:pt x="77" y="590"/>
                    </a:lnTo>
                    <a:lnTo>
                      <a:pt x="24" y="590"/>
                    </a:lnTo>
                    <a:lnTo>
                      <a:pt x="24" y="5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70"/>
              <p:cNvSpPr>
                <a:spLocks noChangeAspect="1"/>
              </p:cNvSpPr>
              <p:nvPr/>
            </p:nvSpPr>
            <p:spPr bwMode="gray">
              <a:xfrm>
                <a:off x="4610893" y="2999134"/>
                <a:ext cx="352425" cy="358775"/>
              </a:xfrm>
              <a:custGeom>
                <a:avLst/>
                <a:gdLst/>
                <a:ahLst/>
                <a:cxnLst>
                  <a:cxn ang="0">
                    <a:pos x="0" y="608"/>
                  </a:cxn>
                  <a:cxn ang="0">
                    <a:pos x="66" y="499"/>
                  </a:cxn>
                  <a:cxn ang="0">
                    <a:pos x="97" y="485"/>
                  </a:cxn>
                  <a:cxn ang="0">
                    <a:pos x="114" y="474"/>
                  </a:cxn>
                  <a:cxn ang="0">
                    <a:pos x="178" y="463"/>
                  </a:cxn>
                  <a:cxn ang="0">
                    <a:pos x="196" y="437"/>
                  </a:cxn>
                  <a:cxn ang="0">
                    <a:pos x="274" y="403"/>
                  </a:cxn>
                  <a:cxn ang="0">
                    <a:pos x="267" y="390"/>
                  </a:cxn>
                  <a:cxn ang="0">
                    <a:pos x="268" y="372"/>
                  </a:cxn>
                  <a:cxn ang="0">
                    <a:pos x="268" y="355"/>
                  </a:cxn>
                  <a:cxn ang="0">
                    <a:pos x="308" y="348"/>
                  </a:cxn>
                  <a:cxn ang="0">
                    <a:pos x="316" y="328"/>
                  </a:cxn>
                  <a:cxn ang="0">
                    <a:pos x="371" y="324"/>
                  </a:cxn>
                  <a:cxn ang="0">
                    <a:pos x="409" y="327"/>
                  </a:cxn>
                  <a:cxn ang="0">
                    <a:pos x="416" y="304"/>
                  </a:cxn>
                  <a:cxn ang="0">
                    <a:pos x="393" y="268"/>
                  </a:cxn>
                  <a:cxn ang="0">
                    <a:pos x="391" y="238"/>
                  </a:cxn>
                  <a:cxn ang="0">
                    <a:pos x="387" y="204"/>
                  </a:cxn>
                  <a:cxn ang="0">
                    <a:pos x="381" y="167"/>
                  </a:cxn>
                  <a:cxn ang="0">
                    <a:pos x="373" y="155"/>
                  </a:cxn>
                  <a:cxn ang="0">
                    <a:pos x="371" y="137"/>
                  </a:cxn>
                  <a:cxn ang="0">
                    <a:pos x="438" y="91"/>
                  </a:cxn>
                  <a:cxn ang="0">
                    <a:pos x="484" y="73"/>
                  </a:cxn>
                  <a:cxn ang="0">
                    <a:pos x="543" y="41"/>
                  </a:cxn>
                  <a:cxn ang="0">
                    <a:pos x="640" y="20"/>
                  </a:cxn>
                  <a:cxn ang="0">
                    <a:pos x="689" y="14"/>
                  </a:cxn>
                  <a:cxn ang="0">
                    <a:pos x="764" y="27"/>
                  </a:cxn>
                  <a:cxn ang="0">
                    <a:pos x="819" y="0"/>
                  </a:cxn>
                  <a:cxn ang="0">
                    <a:pos x="866" y="9"/>
                  </a:cxn>
                  <a:cxn ang="0">
                    <a:pos x="921" y="10"/>
                  </a:cxn>
                  <a:cxn ang="0">
                    <a:pos x="935" y="26"/>
                  </a:cxn>
                  <a:cxn ang="0">
                    <a:pos x="926" y="78"/>
                  </a:cxn>
                  <a:cxn ang="0">
                    <a:pos x="932" y="132"/>
                  </a:cxn>
                  <a:cxn ang="0">
                    <a:pos x="892" y="197"/>
                  </a:cxn>
                  <a:cxn ang="0">
                    <a:pos x="876" y="219"/>
                  </a:cxn>
                  <a:cxn ang="0">
                    <a:pos x="919" y="290"/>
                  </a:cxn>
                  <a:cxn ang="0">
                    <a:pos x="964" y="334"/>
                  </a:cxn>
                  <a:cxn ang="0">
                    <a:pos x="973" y="457"/>
                  </a:cxn>
                  <a:cxn ang="0">
                    <a:pos x="1001" y="554"/>
                  </a:cxn>
                  <a:cxn ang="0">
                    <a:pos x="999" y="684"/>
                  </a:cxn>
                  <a:cxn ang="0">
                    <a:pos x="1001" y="737"/>
                  </a:cxn>
                  <a:cxn ang="0">
                    <a:pos x="1048" y="801"/>
                  </a:cxn>
                  <a:cxn ang="0">
                    <a:pos x="1112" y="864"/>
                  </a:cxn>
                  <a:cxn ang="0">
                    <a:pos x="911" y="1005"/>
                  </a:cxn>
                  <a:cxn ang="0">
                    <a:pos x="704" y="1115"/>
                  </a:cxn>
                  <a:cxn ang="0">
                    <a:pos x="663" y="1129"/>
                  </a:cxn>
                  <a:cxn ang="0">
                    <a:pos x="645" y="1109"/>
                  </a:cxn>
                  <a:cxn ang="0">
                    <a:pos x="646" y="1092"/>
                  </a:cxn>
                  <a:cxn ang="0">
                    <a:pos x="644" y="1076"/>
                  </a:cxn>
                  <a:cxn ang="0">
                    <a:pos x="614" y="1064"/>
                  </a:cxn>
                  <a:cxn ang="0">
                    <a:pos x="585" y="1054"/>
                  </a:cxn>
                  <a:cxn ang="0">
                    <a:pos x="560" y="1032"/>
                  </a:cxn>
                  <a:cxn ang="0">
                    <a:pos x="532" y="1016"/>
                  </a:cxn>
                  <a:cxn ang="0">
                    <a:pos x="203" y="773"/>
                  </a:cxn>
                </a:cxnLst>
                <a:rect l="0" t="0" r="r" b="b"/>
                <a:pathLst>
                  <a:path w="1112" h="1129">
                    <a:moveTo>
                      <a:pt x="203" y="773"/>
                    </a:moveTo>
                    <a:lnTo>
                      <a:pt x="126" y="722"/>
                    </a:lnTo>
                    <a:lnTo>
                      <a:pt x="67" y="684"/>
                    </a:lnTo>
                    <a:lnTo>
                      <a:pt x="0" y="640"/>
                    </a:lnTo>
                    <a:lnTo>
                      <a:pt x="0" y="608"/>
                    </a:lnTo>
                    <a:lnTo>
                      <a:pt x="0" y="539"/>
                    </a:lnTo>
                    <a:lnTo>
                      <a:pt x="26" y="519"/>
                    </a:lnTo>
                    <a:lnTo>
                      <a:pt x="47" y="505"/>
                    </a:lnTo>
                    <a:lnTo>
                      <a:pt x="59" y="505"/>
                    </a:lnTo>
                    <a:lnTo>
                      <a:pt x="66" y="499"/>
                    </a:lnTo>
                    <a:lnTo>
                      <a:pt x="72" y="495"/>
                    </a:lnTo>
                    <a:lnTo>
                      <a:pt x="79" y="489"/>
                    </a:lnTo>
                    <a:lnTo>
                      <a:pt x="83" y="485"/>
                    </a:lnTo>
                    <a:lnTo>
                      <a:pt x="90" y="487"/>
                    </a:lnTo>
                    <a:lnTo>
                      <a:pt x="97" y="485"/>
                    </a:lnTo>
                    <a:lnTo>
                      <a:pt x="102" y="488"/>
                    </a:lnTo>
                    <a:lnTo>
                      <a:pt x="110" y="488"/>
                    </a:lnTo>
                    <a:lnTo>
                      <a:pt x="113" y="487"/>
                    </a:lnTo>
                    <a:lnTo>
                      <a:pt x="113" y="478"/>
                    </a:lnTo>
                    <a:lnTo>
                      <a:pt x="114" y="474"/>
                    </a:lnTo>
                    <a:lnTo>
                      <a:pt x="131" y="476"/>
                    </a:lnTo>
                    <a:lnTo>
                      <a:pt x="136" y="473"/>
                    </a:lnTo>
                    <a:lnTo>
                      <a:pt x="145" y="473"/>
                    </a:lnTo>
                    <a:lnTo>
                      <a:pt x="161" y="471"/>
                    </a:lnTo>
                    <a:lnTo>
                      <a:pt x="178" y="463"/>
                    </a:lnTo>
                    <a:lnTo>
                      <a:pt x="184" y="458"/>
                    </a:lnTo>
                    <a:lnTo>
                      <a:pt x="190" y="453"/>
                    </a:lnTo>
                    <a:lnTo>
                      <a:pt x="193" y="447"/>
                    </a:lnTo>
                    <a:lnTo>
                      <a:pt x="193" y="445"/>
                    </a:lnTo>
                    <a:lnTo>
                      <a:pt x="196" y="437"/>
                    </a:lnTo>
                    <a:lnTo>
                      <a:pt x="206" y="430"/>
                    </a:lnTo>
                    <a:lnTo>
                      <a:pt x="221" y="424"/>
                    </a:lnTo>
                    <a:lnTo>
                      <a:pt x="227" y="424"/>
                    </a:lnTo>
                    <a:lnTo>
                      <a:pt x="253" y="407"/>
                    </a:lnTo>
                    <a:lnTo>
                      <a:pt x="274" y="403"/>
                    </a:lnTo>
                    <a:lnTo>
                      <a:pt x="276" y="399"/>
                    </a:lnTo>
                    <a:lnTo>
                      <a:pt x="275" y="396"/>
                    </a:lnTo>
                    <a:lnTo>
                      <a:pt x="270" y="392"/>
                    </a:lnTo>
                    <a:lnTo>
                      <a:pt x="269" y="390"/>
                    </a:lnTo>
                    <a:lnTo>
                      <a:pt x="267" y="390"/>
                    </a:lnTo>
                    <a:lnTo>
                      <a:pt x="264" y="391"/>
                    </a:lnTo>
                    <a:lnTo>
                      <a:pt x="263" y="391"/>
                    </a:lnTo>
                    <a:lnTo>
                      <a:pt x="264" y="380"/>
                    </a:lnTo>
                    <a:lnTo>
                      <a:pt x="269" y="375"/>
                    </a:lnTo>
                    <a:lnTo>
                      <a:pt x="268" y="372"/>
                    </a:lnTo>
                    <a:lnTo>
                      <a:pt x="263" y="372"/>
                    </a:lnTo>
                    <a:lnTo>
                      <a:pt x="262" y="370"/>
                    </a:lnTo>
                    <a:lnTo>
                      <a:pt x="262" y="364"/>
                    </a:lnTo>
                    <a:lnTo>
                      <a:pt x="263" y="359"/>
                    </a:lnTo>
                    <a:lnTo>
                      <a:pt x="268" y="355"/>
                    </a:lnTo>
                    <a:lnTo>
                      <a:pt x="273" y="355"/>
                    </a:lnTo>
                    <a:lnTo>
                      <a:pt x="280" y="356"/>
                    </a:lnTo>
                    <a:lnTo>
                      <a:pt x="287" y="355"/>
                    </a:lnTo>
                    <a:lnTo>
                      <a:pt x="295" y="354"/>
                    </a:lnTo>
                    <a:lnTo>
                      <a:pt x="308" y="348"/>
                    </a:lnTo>
                    <a:lnTo>
                      <a:pt x="311" y="345"/>
                    </a:lnTo>
                    <a:lnTo>
                      <a:pt x="312" y="339"/>
                    </a:lnTo>
                    <a:lnTo>
                      <a:pt x="311" y="334"/>
                    </a:lnTo>
                    <a:lnTo>
                      <a:pt x="313" y="329"/>
                    </a:lnTo>
                    <a:lnTo>
                      <a:pt x="316" y="328"/>
                    </a:lnTo>
                    <a:lnTo>
                      <a:pt x="323" y="331"/>
                    </a:lnTo>
                    <a:lnTo>
                      <a:pt x="327" y="329"/>
                    </a:lnTo>
                    <a:lnTo>
                      <a:pt x="330" y="327"/>
                    </a:lnTo>
                    <a:lnTo>
                      <a:pt x="340" y="324"/>
                    </a:lnTo>
                    <a:lnTo>
                      <a:pt x="371" y="324"/>
                    </a:lnTo>
                    <a:lnTo>
                      <a:pt x="376" y="323"/>
                    </a:lnTo>
                    <a:lnTo>
                      <a:pt x="387" y="324"/>
                    </a:lnTo>
                    <a:lnTo>
                      <a:pt x="399" y="324"/>
                    </a:lnTo>
                    <a:lnTo>
                      <a:pt x="407" y="328"/>
                    </a:lnTo>
                    <a:lnTo>
                      <a:pt x="409" y="327"/>
                    </a:lnTo>
                    <a:lnTo>
                      <a:pt x="409" y="324"/>
                    </a:lnTo>
                    <a:lnTo>
                      <a:pt x="407" y="320"/>
                    </a:lnTo>
                    <a:lnTo>
                      <a:pt x="408" y="313"/>
                    </a:lnTo>
                    <a:lnTo>
                      <a:pt x="411" y="306"/>
                    </a:lnTo>
                    <a:lnTo>
                      <a:pt x="416" y="304"/>
                    </a:lnTo>
                    <a:lnTo>
                      <a:pt x="416" y="302"/>
                    </a:lnTo>
                    <a:lnTo>
                      <a:pt x="409" y="297"/>
                    </a:lnTo>
                    <a:lnTo>
                      <a:pt x="400" y="289"/>
                    </a:lnTo>
                    <a:lnTo>
                      <a:pt x="393" y="274"/>
                    </a:lnTo>
                    <a:lnTo>
                      <a:pt x="393" y="268"/>
                    </a:lnTo>
                    <a:lnTo>
                      <a:pt x="391" y="261"/>
                    </a:lnTo>
                    <a:lnTo>
                      <a:pt x="388" y="253"/>
                    </a:lnTo>
                    <a:lnTo>
                      <a:pt x="389" y="248"/>
                    </a:lnTo>
                    <a:lnTo>
                      <a:pt x="391" y="242"/>
                    </a:lnTo>
                    <a:lnTo>
                      <a:pt x="391" y="238"/>
                    </a:lnTo>
                    <a:lnTo>
                      <a:pt x="391" y="234"/>
                    </a:lnTo>
                    <a:lnTo>
                      <a:pt x="383" y="226"/>
                    </a:lnTo>
                    <a:lnTo>
                      <a:pt x="386" y="223"/>
                    </a:lnTo>
                    <a:lnTo>
                      <a:pt x="386" y="213"/>
                    </a:lnTo>
                    <a:lnTo>
                      <a:pt x="387" y="204"/>
                    </a:lnTo>
                    <a:lnTo>
                      <a:pt x="384" y="193"/>
                    </a:lnTo>
                    <a:lnTo>
                      <a:pt x="382" y="186"/>
                    </a:lnTo>
                    <a:lnTo>
                      <a:pt x="386" y="178"/>
                    </a:lnTo>
                    <a:lnTo>
                      <a:pt x="380" y="170"/>
                    </a:lnTo>
                    <a:lnTo>
                      <a:pt x="381" y="167"/>
                    </a:lnTo>
                    <a:lnTo>
                      <a:pt x="382" y="167"/>
                    </a:lnTo>
                    <a:lnTo>
                      <a:pt x="383" y="165"/>
                    </a:lnTo>
                    <a:lnTo>
                      <a:pt x="381" y="161"/>
                    </a:lnTo>
                    <a:lnTo>
                      <a:pt x="377" y="160"/>
                    </a:lnTo>
                    <a:lnTo>
                      <a:pt x="373" y="155"/>
                    </a:lnTo>
                    <a:lnTo>
                      <a:pt x="372" y="153"/>
                    </a:lnTo>
                    <a:lnTo>
                      <a:pt x="366" y="148"/>
                    </a:lnTo>
                    <a:lnTo>
                      <a:pt x="364" y="143"/>
                    </a:lnTo>
                    <a:lnTo>
                      <a:pt x="364" y="138"/>
                    </a:lnTo>
                    <a:lnTo>
                      <a:pt x="371" y="137"/>
                    </a:lnTo>
                    <a:lnTo>
                      <a:pt x="384" y="132"/>
                    </a:lnTo>
                    <a:lnTo>
                      <a:pt x="399" y="123"/>
                    </a:lnTo>
                    <a:lnTo>
                      <a:pt x="418" y="100"/>
                    </a:lnTo>
                    <a:lnTo>
                      <a:pt x="429" y="92"/>
                    </a:lnTo>
                    <a:lnTo>
                      <a:pt x="438" y="91"/>
                    </a:lnTo>
                    <a:lnTo>
                      <a:pt x="445" y="92"/>
                    </a:lnTo>
                    <a:lnTo>
                      <a:pt x="456" y="82"/>
                    </a:lnTo>
                    <a:lnTo>
                      <a:pt x="467" y="87"/>
                    </a:lnTo>
                    <a:lnTo>
                      <a:pt x="478" y="82"/>
                    </a:lnTo>
                    <a:lnTo>
                      <a:pt x="484" y="73"/>
                    </a:lnTo>
                    <a:lnTo>
                      <a:pt x="491" y="65"/>
                    </a:lnTo>
                    <a:lnTo>
                      <a:pt x="497" y="62"/>
                    </a:lnTo>
                    <a:lnTo>
                      <a:pt x="505" y="59"/>
                    </a:lnTo>
                    <a:lnTo>
                      <a:pt x="516" y="51"/>
                    </a:lnTo>
                    <a:lnTo>
                      <a:pt x="543" y="41"/>
                    </a:lnTo>
                    <a:lnTo>
                      <a:pt x="555" y="37"/>
                    </a:lnTo>
                    <a:lnTo>
                      <a:pt x="608" y="33"/>
                    </a:lnTo>
                    <a:lnTo>
                      <a:pt x="620" y="33"/>
                    </a:lnTo>
                    <a:lnTo>
                      <a:pt x="630" y="28"/>
                    </a:lnTo>
                    <a:lnTo>
                      <a:pt x="640" y="20"/>
                    </a:lnTo>
                    <a:lnTo>
                      <a:pt x="646" y="22"/>
                    </a:lnTo>
                    <a:lnTo>
                      <a:pt x="658" y="21"/>
                    </a:lnTo>
                    <a:lnTo>
                      <a:pt x="663" y="24"/>
                    </a:lnTo>
                    <a:lnTo>
                      <a:pt x="673" y="21"/>
                    </a:lnTo>
                    <a:lnTo>
                      <a:pt x="689" y="14"/>
                    </a:lnTo>
                    <a:lnTo>
                      <a:pt x="705" y="14"/>
                    </a:lnTo>
                    <a:lnTo>
                      <a:pt x="720" y="12"/>
                    </a:lnTo>
                    <a:lnTo>
                      <a:pt x="744" y="15"/>
                    </a:lnTo>
                    <a:lnTo>
                      <a:pt x="753" y="24"/>
                    </a:lnTo>
                    <a:lnTo>
                      <a:pt x="764" y="27"/>
                    </a:lnTo>
                    <a:lnTo>
                      <a:pt x="775" y="25"/>
                    </a:lnTo>
                    <a:lnTo>
                      <a:pt x="784" y="20"/>
                    </a:lnTo>
                    <a:lnTo>
                      <a:pt x="801" y="16"/>
                    </a:lnTo>
                    <a:lnTo>
                      <a:pt x="812" y="12"/>
                    </a:lnTo>
                    <a:lnTo>
                      <a:pt x="819" y="0"/>
                    </a:lnTo>
                    <a:lnTo>
                      <a:pt x="832" y="4"/>
                    </a:lnTo>
                    <a:lnTo>
                      <a:pt x="840" y="10"/>
                    </a:lnTo>
                    <a:lnTo>
                      <a:pt x="846" y="10"/>
                    </a:lnTo>
                    <a:lnTo>
                      <a:pt x="855" y="14"/>
                    </a:lnTo>
                    <a:lnTo>
                      <a:pt x="866" y="9"/>
                    </a:lnTo>
                    <a:lnTo>
                      <a:pt x="872" y="1"/>
                    </a:lnTo>
                    <a:lnTo>
                      <a:pt x="892" y="9"/>
                    </a:lnTo>
                    <a:lnTo>
                      <a:pt x="900" y="15"/>
                    </a:lnTo>
                    <a:lnTo>
                      <a:pt x="913" y="14"/>
                    </a:lnTo>
                    <a:lnTo>
                      <a:pt x="921" y="10"/>
                    </a:lnTo>
                    <a:lnTo>
                      <a:pt x="935" y="12"/>
                    </a:lnTo>
                    <a:lnTo>
                      <a:pt x="948" y="10"/>
                    </a:lnTo>
                    <a:lnTo>
                      <a:pt x="946" y="16"/>
                    </a:lnTo>
                    <a:lnTo>
                      <a:pt x="941" y="20"/>
                    </a:lnTo>
                    <a:lnTo>
                      <a:pt x="935" y="26"/>
                    </a:lnTo>
                    <a:lnTo>
                      <a:pt x="926" y="35"/>
                    </a:lnTo>
                    <a:lnTo>
                      <a:pt x="924" y="40"/>
                    </a:lnTo>
                    <a:lnTo>
                      <a:pt x="930" y="42"/>
                    </a:lnTo>
                    <a:lnTo>
                      <a:pt x="931" y="46"/>
                    </a:lnTo>
                    <a:lnTo>
                      <a:pt x="926" y="78"/>
                    </a:lnTo>
                    <a:lnTo>
                      <a:pt x="925" y="86"/>
                    </a:lnTo>
                    <a:lnTo>
                      <a:pt x="927" y="96"/>
                    </a:lnTo>
                    <a:lnTo>
                      <a:pt x="929" y="119"/>
                    </a:lnTo>
                    <a:lnTo>
                      <a:pt x="932" y="125"/>
                    </a:lnTo>
                    <a:lnTo>
                      <a:pt x="932" y="132"/>
                    </a:lnTo>
                    <a:lnTo>
                      <a:pt x="926" y="156"/>
                    </a:lnTo>
                    <a:lnTo>
                      <a:pt x="922" y="170"/>
                    </a:lnTo>
                    <a:lnTo>
                      <a:pt x="903" y="182"/>
                    </a:lnTo>
                    <a:lnTo>
                      <a:pt x="900" y="193"/>
                    </a:lnTo>
                    <a:lnTo>
                      <a:pt x="892" y="197"/>
                    </a:lnTo>
                    <a:lnTo>
                      <a:pt x="887" y="202"/>
                    </a:lnTo>
                    <a:lnTo>
                      <a:pt x="886" y="205"/>
                    </a:lnTo>
                    <a:lnTo>
                      <a:pt x="876" y="211"/>
                    </a:lnTo>
                    <a:lnTo>
                      <a:pt x="873" y="211"/>
                    </a:lnTo>
                    <a:lnTo>
                      <a:pt x="876" y="219"/>
                    </a:lnTo>
                    <a:lnTo>
                      <a:pt x="881" y="231"/>
                    </a:lnTo>
                    <a:lnTo>
                      <a:pt x="887" y="257"/>
                    </a:lnTo>
                    <a:lnTo>
                      <a:pt x="905" y="264"/>
                    </a:lnTo>
                    <a:lnTo>
                      <a:pt x="910" y="270"/>
                    </a:lnTo>
                    <a:lnTo>
                      <a:pt x="919" y="290"/>
                    </a:lnTo>
                    <a:lnTo>
                      <a:pt x="919" y="308"/>
                    </a:lnTo>
                    <a:lnTo>
                      <a:pt x="937" y="321"/>
                    </a:lnTo>
                    <a:lnTo>
                      <a:pt x="962" y="333"/>
                    </a:lnTo>
                    <a:lnTo>
                      <a:pt x="964" y="333"/>
                    </a:lnTo>
                    <a:lnTo>
                      <a:pt x="964" y="334"/>
                    </a:lnTo>
                    <a:lnTo>
                      <a:pt x="978" y="407"/>
                    </a:lnTo>
                    <a:lnTo>
                      <a:pt x="983" y="444"/>
                    </a:lnTo>
                    <a:lnTo>
                      <a:pt x="984" y="447"/>
                    </a:lnTo>
                    <a:lnTo>
                      <a:pt x="983" y="450"/>
                    </a:lnTo>
                    <a:lnTo>
                      <a:pt x="973" y="457"/>
                    </a:lnTo>
                    <a:lnTo>
                      <a:pt x="972" y="473"/>
                    </a:lnTo>
                    <a:lnTo>
                      <a:pt x="983" y="487"/>
                    </a:lnTo>
                    <a:lnTo>
                      <a:pt x="995" y="509"/>
                    </a:lnTo>
                    <a:lnTo>
                      <a:pt x="1000" y="532"/>
                    </a:lnTo>
                    <a:lnTo>
                      <a:pt x="1001" y="554"/>
                    </a:lnTo>
                    <a:lnTo>
                      <a:pt x="1001" y="585"/>
                    </a:lnTo>
                    <a:lnTo>
                      <a:pt x="1004" y="593"/>
                    </a:lnTo>
                    <a:lnTo>
                      <a:pt x="1004" y="606"/>
                    </a:lnTo>
                    <a:lnTo>
                      <a:pt x="1000" y="628"/>
                    </a:lnTo>
                    <a:lnTo>
                      <a:pt x="999" y="684"/>
                    </a:lnTo>
                    <a:lnTo>
                      <a:pt x="990" y="691"/>
                    </a:lnTo>
                    <a:lnTo>
                      <a:pt x="979" y="693"/>
                    </a:lnTo>
                    <a:lnTo>
                      <a:pt x="978" y="702"/>
                    </a:lnTo>
                    <a:lnTo>
                      <a:pt x="983" y="715"/>
                    </a:lnTo>
                    <a:lnTo>
                      <a:pt x="1001" y="737"/>
                    </a:lnTo>
                    <a:lnTo>
                      <a:pt x="1011" y="753"/>
                    </a:lnTo>
                    <a:lnTo>
                      <a:pt x="1012" y="773"/>
                    </a:lnTo>
                    <a:lnTo>
                      <a:pt x="1015" y="785"/>
                    </a:lnTo>
                    <a:lnTo>
                      <a:pt x="1029" y="800"/>
                    </a:lnTo>
                    <a:lnTo>
                      <a:pt x="1048" y="801"/>
                    </a:lnTo>
                    <a:lnTo>
                      <a:pt x="1059" y="801"/>
                    </a:lnTo>
                    <a:lnTo>
                      <a:pt x="1088" y="815"/>
                    </a:lnTo>
                    <a:lnTo>
                      <a:pt x="1106" y="844"/>
                    </a:lnTo>
                    <a:lnTo>
                      <a:pt x="1110" y="858"/>
                    </a:lnTo>
                    <a:lnTo>
                      <a:pt x="1112" y="864"/>
                    </a:lnTo>
                    <a:lnTo>
                      <a:pt x="1086" y="882"/>
                    </a:lnTo>
                    <a:lnTo>
                      <a:pt x="1042" y="913"/>
                    </a:lnTo>
                    <a:lnTo>
                      <a:pt x="999" y="944"/>
                    </a:lnTo>
                    <a:lnTo>
                      <a:pt x="956" y="974"/>
                    </a:lnTo>
                    <a:lnTo>
                      <a:pt x="911" y="1005"/>
                    </a:lnTo>
                    <a:lnTo>
                      <a:pt x="867" y="1036"/>
                    </a:lnTo>
                    <a:lnTo>
                      <a:pt x="824" y="1066"/>
                    </a:lnTo>
                    <a:lnTo>
                      <a:pt x="781" y="1096"/>
                    </a:lnTo>
                    <a:lnTo>
                      <a:pt x="766" y="1101"/>
                    </a:lnTo>
                    <a:lnTo>
                      <a:pt x="704" y="1115"/>
                    </a:lnTo>
                    <a:lnTo>
                      <a:pt x="695" y="1117"/>
                    </a:lnTo>
                    <a:lnTo>
                      <a:pt x="690" y="1119"/>
                    </a:lnTo>
                    <a:lnTo>
                      <a:pt x="680" y="1124"/>
                    </a:lnTo>
                    <a:lnTo>
                      <a:pt x="672" y="1124"/>
                    </a:lnTo>
                    <a:lnTo>
                      <a:pt x="663" y="1129"/>
                    </a:lnTo>
                    <a:lnTo>
                      <a:pt x="656" y="1129"/>
                    </a:lnTo>
                    <a:lnTo>
                      <a:pt x="650" y="1128"/>
                    </a:lnTo>
                    <a:lnTo>
                      <a:pt x="642" y="1119"/>
                    </a:lnTo>
                    <a:lnTo>
                      <a:pt x="642" y="1114"/>
                    </a:lnTo>
                    <a:lnTo>
                      <a:pt x="645" y="1109"/>
                    </a:lnTo>
                    <a:lnTo>
                      <a:pt x="644" y="1103"/>
                    </a:lnTo>
                    <a:lnTo>
                      <a:pt x="645" y="1101"/>
                    </a:lnTo>
                    <a:lnTo>
                      <a:pt x="649" y="1098"/>
                    </a:lnTo>
                    <a:lnTo>
                      <a:pt x="649" y="1096"/>
                    </a:lnTo>
                    <a:lnTo>
                      <a:pt x="646" y="1092"/>
                    </a:lnTo>
                    <a:lnTo>
                      <a:pt x="646" y="1088"/>
                    </a:lnTo>
                    <a:lnTo>
                      <a:pt x="647" y="1086"/>
                    </a:lnTo>
                    <a:lnTo>
                      <a:pt x="646" y="1080"/>
                    </a:lnTo>
                    <a:lnTo>
                      <a:pt x="645" y="1080"/>
                    </a:lnTo>
                    <a:lnTo>
                      <a:pt x="644" y="1076"/>
                    </a:lnTo>
                    <a:lnTo>
                      <a:pt x="640" y="1074"/>
                    </a:lnTo>
                    <a:lnTo>
                      <a:pt x="631" y="1071"/>
                    </a:lnTo>
                    <a:lnTo>
                      <a:pt x="623" y="1066"/>
                    </a:lnTo>
                    <a:lnTo>
                      <a:pt x="618" y="1066"/>
                    </a:lnTo>
                    <a:lnTo>
                      <a:pt x="614" y="1064"/>
                    </a:lnTo>
                    <a:lnTo>
                      <a:pt x="603" y="1064"/>
                    </a:lnTo>
                    <a:lnTo>
                      <a:pt x="599" y="1061"/>
                    </a:lnTo>
                    <a:lnTo>
                      <a:pt x="596" y="1054"/>
                    </a:lnTo>
                    <a:lnTo>
                      <a:pt x="593" y="1053"/>
                    </a:lnTo>
                    <a:lnTo>
                      <a:pt x="585" y="1054"/>
                    </a:lnTo>
                    <a:lnTo>
                      <a:pt x="575" y="1052"/>
                    </a:lnTo>
                    <a:lnTo>
                      <a:pt x="570" y="1049"/>
                    </a:lnTo>
                    <a:lnTo>
                      <a:pt x="563" y="1043"/>
                    </a:lnTo>
                    <a:lnTo>
                      <a:pt x="561" y="1038"/>
                    </a:lnTo>
                    <a:lnTo>
                      <a:pt x="560" y="1032"/>
                    </a:lnTo>
                    <a:lnTo>
                      <a:pt x="558" y="1031"/>
                    </a:lnTo>
                    <a:lnTo>
                      <a:pt x="547" y="1025"/>
                    </a:lnTo>
                    <a:lnTo>
                      <a:pt x="539" y="1023"/>
                    </a:lnTo>
                    <a:lnTo>
                      <a:pt x="533" y="1020"/>
                    </a:lnTo>
                    <a:lnTo>
                      <a:pt x="532" y="1016"/>
                    </a:lnTo>
                    <a:lnTo>
                      <a:pt x="533" y="1007"/>
                    </a:lnTo>
                    <a:lnTo>
                      <a:pt x="529" y="1004"/>
                    </a:lnTo>
                    <a:lnTo>
                      <a:pt x="529" y="999"/>
                    </a:lnTo>
                    <a:lnTo>
                      <a:pt x="267" y="817"/>
                    </a:lnTo>
                    <a:lnTo>
                      <a:pt x="203" y="7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71"/>
              <p:cNvSpPr>
                <a:spLocks noChangeAspect="1"/>
              </p:cNvSpPr>
              <p:nvPr/>
            </p:nvSpPr>
            <p:spPr bwMode="gray">
              <a:xfrm>
                <a:off x="4464843" y="3202334"/>
                <a:ext cx="209550" cy="231775"/>
              </a:xfrm>
              <a:custGeom>
                <a:avLst/>
                <a:gdLst/>
                <a:ahLst/>
                <a:cxnLst>
                  <a:cxn ang="0">
                    <a:pos x="96" y="347"/>
                  </a:cxn>
                  <a:cxn ang="0">
                    <a:pos x="14" y="353"/>
                  </a:cxn>
                  <a:cxn ang="0">
                    <a:pos x="5" y="364"/>
                  </a:cxn>
                  <a:cxn ang="0">
                    <a:pos x="0" y="369"/>
                  </a:cxn>
                  <a:cxn ang="0">
                    <a:pos x="22" y="391"/>
                  </a:cxn>
                  <a:cxn ang="0">
                    <a:pos x="40" y="409"/>
                  </a:cxn>
                  <a:cxn ang="0">
                    <a:pos x="41" y="437"/>
                  </a:cxn>
                  <a:cxn ang="0">
                    <a:pos x="28" y="460"/>
                  </a:cxn>
                  <a:cxn ang="0">
                    <a:pos x="49" y="501"/>
                  </a:cxn>
                  <a:cxn ang="0">
                    <a:pos x="50" y="563"/>
                  </a:cxn>
                  <a:cxn ang="0">
                    <a:pos x="30" y="623"/>
                  </a:cxn>
                  <a:cxn ang="0">
                    <a:pos x="24" y="650"/>
                  </a:cxn>
                  <a:cxn ang="0">
                    <a:pos x="37" y="627"/>
                  </a:cxn>
                  <a:cxn ang="0">
                    <a:pos x="50" y="627"/>
                  </a:cxn>
                  <a:cxn ang="0">
                    <a:pos x="76" y="628"/>
                  </a:cxn>
                  <a:cxn ang="0">
                    <a:pos x="98" y="624"/>
                  </a:cxn>
                  <a:cxn ang="0">
                    <a:pos x="102" y="619"/>
                  </a:cxn>
                  <a:cxn ang="0">
                    <a:pos x="119" y="620"/>
                  </a:cxn>
                  <a:cxn ang="0">
                    <a:pos x="141" y="620"/>
                  </a:cxn>
                  <a:cxn ang="0">
                    <a:pos x="161" y="635"/>
                  </a:cxn>
                  <a:cxn ang="0">
                    <a:pos x="173" y="647"/>
                  </a:cxn>
                  <a:cxn ang="0">
                    <a:pos x="183" y="651"/>
                  </a:cxn>
                  <a:cxn ang="0">
                    <a:pos x="200" y="662"/>
                  </a:cxn>
                  <a:cxn ang="0">
                    <a:pos x="209" y="677"/>
                  </a:cxn>
                  <a:cxn ang="0">
                    <a:pos x="215" y="686"/>
                  </a:cxn>
                  <a:cxn ang="0">
                    <a:pos x="222" y="692"/>
                  </a:cxn>
                  <a:cxn ang="0">
                    <a:pos x="223" y="698"/>
                  </a:cxn>
                  <a:cxn ang="0">
                    <a:pos x="231" y="704"/>
                  </a:cxn>
                  <a:cxn ang="0">
                    <a:pos x="244" y="709"/>
                  </a:cxn>
                  <a:cxn ang="0">
                    <a:pos x="250" y="719"/>
                  </a:cxn>
                  <a:cxn ang="0">
                    <a:pos x="286" y="705"/>
                  </a:cxn>
                  <a:cxn ang="0">
                    <a:pos x="302" y="665"/>
                  </a:cxn>
                  <a:cxn ang="0">
                    <a:pos x="308" y="666"/>
                  </a:cxn>
                  <a:cxn ang="0">
                    <a:pos x="323" y="683"/>
                  </a:cxn>
                  <a:cxn ang="0">
                    <a:pos x="350" y="705"/>
                  </a:cxn>
                  <a:cxn ang="0">
                    <a:pos x="534" y="687"/>
                  </a:cxn>
                  <a:cxn ang="0">
                    <a:pos x="637" y="641"/>
                  </a:cxn>
                  <a:cxn ang="0">
                    <a:pos x="604" y="522"/>
                  </a:cxn>
                  <a:cxn ang="0">
                    <a:pos x="587" y="359"/>
                  </a:cxn>
                  <a:cxn ang="0">
                    <a:pos x="570" y="191"/>
                  </a:cxn>
                  <a:cxn ang="0">
                    <a:pos x="584" y="82"/>
                  </a:cxn>
                  <a:cxn ang="0">
                    <a:pos x="458" y="70"/>
                  </a:cxn>
                  <a:cxn ang="0">
                    <a:pos x="299" y="70"/>
                  </a:cxn>
                  <a:cxn ang="0">
                    <a:pos x="281" y="187"/>
                  </a:cxn>
                  <a:cxn ang="0">
                    <a:pos x="244" y="231"/>
                  </a:cxn>
                  <a:cxn ang="0">
                    <a:pos x="220" y="245"/>
                  </a:cxn>
                  <a:cxn ang="0">
                    <a:pos x="215" y="290"/>
                  </a:cxn>
                  <a:cxn ang="0">
                    <a:pos x="222" y="347"/>
                  </a:cxn>
                </a:cxnLst>
                <a:rect l="0" t="0" r="r" b="b"/>
                <a:pathLst>
                  <a:path w="661" h="727">
                    <a:moveTo>
                      <a:pt x="196" y="347"/>
                    </a:moveTo>
                    <a:lnTo>
                      <a:pt x="148" y="347"/>
                    </a:lnTo>
                    <a:lnTo>
                      <a:pt x="96" y="347"/>
                    </a:lnTo>
                    <a:lnTo>
                      <a:pt x="45" y="347"/>
                    </a:lnTo>
                    <a:lnTo>
                      <a:pt x="16" y="347"/>
                    </a:lnTo>
                    <a:lnTo>
                      <a:pt x="14" y="353"/>
                    </a:lnTo>
                    <a:lnTo>
                      <a:pt x="6" y="360"/>
                    </a:lnTo>
                    <a:lnTo>
                      <a:pt x="2" y="365"/>
                    </a:lnTo>
                    <a:lnTo>
                      <a:pt x="5" y="364"/>
                    </a:lnTo>
                    <a:lnTo>
                      <a:pt x="0" y="369"/>
                    </a:lnTo>
                    <a:lnTo>
                      <a:pt x="0" y="371"/>
                    </a:lnTo>
                    <a:lnTo>
                      <a:pt x="0" y="369"/>
                    </a:lnTo>
                    <a:lnTo>
                      <a:pt x="10" y="365"/>
                    </a:lnTo>
                    <a:lnTo>
                      <a:pt x="12" y="369"/>
                    </a:lnTo>
                    <a:lnTo>
                      <a:pt x="22" y="391"/>
                    </a:lnTo>
                    <a:lnTo>
                      <a:pt x="23" y="393"/>
                    </a:lnTo>
                    <a:lnTo>
                      <a:pt x="30" y="391"/>
                    </a:lnTo>
                    <a:lnTo>
                      <a:pt x="40" y="409"/>
                    </a:lnTo>
                    <a:lnTo>
                      <a:pt x="41" y="414"/>
                    </a:lnTo>
                    <a:lnTo>
                      <a:pt x="41" y="429"/>
                    </a:lnTo>
                    <a:lnTo>
                      <a:pt x="41" y="437"/>
                    </a:lnTo>
                    <a:lnTo>
                      <a:pt x="35" y="455"/>
                    </a:lnTo>
                    <a:lnTo>
                      <a:pt x="33" y="458"/>
                    </a:lnTo>
                    <a:lnTo>
                      <a:pt x="28" y="460"/>
                    </a:lnTo>
                    <a:lnTo>
                      <a:pt x="27" y="463"/>
                    </a:lnTo>
                    <a:lnTo>
                      <a:pt x="45" y="488"/>
                    </a:lnTo>
                    <a:lnTo>
                      <a:pt x="49" y="501"/>
                    </a:lnTo>
                    <a:lnTo>
                      <a:pt x="50" y="515"/>
                    </a:lnTo>
                    <a:lnTo>
                      <a:pt x="51" y="527"/>
                    </a:lnTo>
                    <a:lnTo>
                      <a:pt x="50" y="563"/>
                    </a:lnTo>
                    <a:lnTo>
                      <a:pt x="46" y="577"/>
                    </a:lnTo>
                    <a:lnTo>
                      <a:pt x="32" y="614"/>
                    </a:lnTo>
                    <a:lnTo>
                      <a:pt x="30" y="623"/>
                    </a:lnTo>
                    <a:lnTo>
                      <a:pt x="24" y="639"/>
                    </a:lnTo>
                    <a:lnTo>
                      <a:pt x="23" y="651"/>
                    </a:lnTo>
                    <a:lnTo>
                      <a:pt x="24" y="650"/>
                    </a:lnTo>
                    <a:lnTo>
                      <a:pt x="28" y="647"/>
                    </a:lnTo>
                    <a:lnTo>
                      <a:pt x="32" y="640"/>
                    </a:lnTo>
                    <a:lnTo>
                      <a:pt x="37" y="627"/>
                    </a:lnTo>
                    <a:lnTo>
                      <a:pt x="40" y="627"/>
                    </a:lnTo>
                    <a:lnTo>
                      <a:pt x="43" y="625"/>
                    </a:lnTo>
                    <a:lnTo>
                      <a:pt x="50" y="627"/>
                    </a:lnTo>
                    <a:lnTo>
                      <a:pt x="59" y="627"/>
                    </a:lnTo>
                    <a:lnTo>
                      <a:pt x="69" y="629"/>
                    </a:lnTo>
                    <a:lnTo>
                      <a:pt x="76" y="628"/>
                    </a:lnTo>
                    <a:lnTo>
                      <a:pt x="78" y="625"/>
                    </a:lnTo>
                    <a:lnTo>
                      <a:pt x="89" y="623"/>
                    </a:lnTo>
                    <a:lnTo>
                      <a:pt x="98" y="624"/>
                    </a:lnTo>
                    <a:lnTo>
                      <a:pt x="100" y="623"/>
                    </a:lnTo>
                    <a:lnTo>
                      <a:pt x="100" y="619"/>
                    </a:lnTo>
                    <a:lnTo>
                      <a:pt x="102" y="619"/>
                    </a:lnTo>
                    <a:lnTo>
                      <a:pt x="108" y="619"/>
                    </a:lnTo>
                    <a:lnTo>
                      <a:pt x="113" y="618"/>
                    </a:lnTo>
                    <a:lnTo>
                      <a:pt x="119" y="620"/>
                    </a:lnTo>
                    <a:lnTo>
                      <a:pt x="135" y="620"/>
                    </a:lnTo>
                    <a:lnTo>
                      <a:pt x="136" y="622"/>
                    </a:lnTo>
                    <a:lnTo>
                      <a:pt x="141" y="620"/>
                    </a:lnTo>
                    <a:lnTo>
                      <a:pt x="143" y="625"/>
                    </a:lnTo>
                    <a:lnTo>
                      <a:pt x="150" y="627"/>
                    </a:lnTo>
                    <a:lnTo>
                      <a:pt x="161" y="635"/>
                    </a:lnTo>
                    <a:lnTo>
                      <a:pt x="162" y="641"/>
                    </a:lnTo>
                    <a:lnTo>
                      <a:pt x="169" y="649"/>
                    </a:lnTo>
                    <a:lnTo>
                      <a:pt x="173" y="647"/>
                    </a:lnTo>
                    <a:lnTo>
                      <a:pt x="179" y="646"/>
                    </a:lnTo>
                    <a:lnTo>
                      <a:pt x="179" y="650"/>
                    </a:lnTo>
                    <a:lnTo>
                      <a:pt x="183" y="651"/>
                    </a:lnTo>
                    <a:lnTo>
                      <a:pt x="188" y="647"/>
                    </a:lnTo>
                    <a:lnTo>
                      <a:pt x="190" y="647"/>
                    </a:lnTo>
                    <a:lnTo>
                      <a:pt x="200" y="662"/>
                    </a:lnTo>
                    <a:lnTo>
                      <a:pt x="205" y="672"/>
                    </a:lnTo>
                    <a:lnTo>
                      <a:pt x="205" y="676"/>
                    </a:lnTo>
                    <a:lnTo>
                      <a:pt x="209" y="677"/>
                    </a:lnTo>
                    <a:lnTo>
                      <a:pt x="212" y="682"/>
                    </a:lnTo>
                    <a:lnTo>
                      <a:pt x="212" y="684"/>
                    </a:lnTo>
                    <a:lnTo>
                      <a:pt x="215" y="686"/>
                    </a:lnTo>
                    <a:lnTo>
                      <a:pt x="218" y="684"/>
                    </a:lnTo>
                    <a:lnTo>
                      <a:pt x="220" y="684"/>
                    </a:lnTo>
                    <a:lnTo>
                      <a:pt x="222" y="692"/>
                    </a:lnTo>
                    <a:lnTo>
                      <a:pt x="225" y="693"/>
                    </a:lnTo>
                    <a:lnTo>
                      <a:pt x="227" y="697"/>
                    </a:lnTo>
                    <a:lnTo>
                      <a:pt x="223" y="698"/>
                    </a:lnTo>
                    <a:lnTo>
                      <a:pt x="223" y="699"/>
                    </a:lnTo>
                    <a:lnTo>
                      <a:pt x="228" y="700"/>
                    </a:lnTo>
                    <a:lnTo>
                      <a:pt x="231" y="704"/>
                    </a:lnTo>
                    <a:lnTo>
                      <a:pt x="234" y="706"/>
                    </a:lnTo>
                    <a:lnTo>
                      <a:pt x="238" y="706"/>
                    </a:lnTo>
                    <a:lnTo>
                      <a:pt x="244" y="709"/>
                    </a:lnTo>
                    <a:lnTo>
                      <a:pt x="247" y="713"/>
                    </a:lnTo>
                    <a:lnTo>
                      <a:pt x="248" y="717"/>
                    </a:lnTo>
                    <a:lnTo>
                      <a:pt x="250" y="719"/>
                    </a:lnTo>
                    <a:lnTo>
                      <a:pt x="256" y="721"/>
                    </a:lnTo>
                    <a:lnTo>
                      <a:pt x="263" y="727"/>
                    </a:lnTo>
                    <a:lnTo>
                      <a:pt x="286" y="705"/>
                    </a:lnTo>
                    <a:lnTo>
                      <a:pt x="293" y="687"/>
                    </a:lnTo>
                    <a:lnTo>
                      <a:pt x="297" y="676"/>
                    </a:lnTo>
                    <a:lnTo>
                      <a:pt x="302" y="665"/>
                    </a:lnTo>
                    <a:lnTo>
                      <a:pt x="304" y="663"/>
                    </a:lnTo>
                    <a:lnTo>
                      <a:pt x="307" y="665"/>
                    </a:lnTo>
                    <a:lnTo>
                      <a:pt x="308" y="666"/>
                    </a:lnTo>
                    <a:lnTo>
                      <a:pt x="314" y="667"/>
                    </a:lnTo>
                    <a:lnTo>
                      <a:pt x="318" y="670"/>
                    </a:lnTo>
                    <a:lnTo>
                      <a:pt x="323" y="683"/>
                    </a:lnTo>
                    <a:lnTo>
                      <a:pt x="333" y="701"/>
                    </a:lnTo>
                    <a:lnTo>
                      <a:pt x="347" y="705"/>
                    </a:lnTo>
                    <a:lnTo>
                      <a:pt x="350" y="705"/>
                    </a:lnTo>
                    <a:lnTo>
                      <a:pt x="376" y="683"/>
                    </a:lnTo>
                    <a:lnTo>
                      <a:pt x="463" y="686"/>
                    </a:lnTo>
                    <a:lnTo>
                      <a:pt x="534" y="687"/>
                    </a:lnTo>
                    <a:lnTo>
                      <a:pt x="607" y="688"/>
                    </a:lnTo>
                    <a:lnTo>
                      <a:pt x="625" y="688"/>
                    </a:lnTo>
                    <a:lnTo>
                      <a:pt x="637" y="641"/>
                    </a:lnTo>
                    <a:lnTo>
                      <a:pt x="615" y="634"/>
                    </a:lnTo>
                    <a:lnTo>
                      <a:pt x="609" y="577"/>
                    </a:lnTo>
                    <a:lnTo>
                      <a:pt x="604" y="522"/>
                    </a:lnTo>
                    <a:lnTo>
                      <a:pt x="598" y="468"/>
                    </a:lnTo>
                    <a:lnTo>
                      <a:pt x="592" y="414"/>
                    </a:lnTo>
                    <a:lnTo>
                      <a:pt x="587" y="359"/>
                    </a:lnTo>
                    <a:lnTo>
                      <a:pt x="581" y="302"/>
                    </a:lnTo>
                    <a:lnTo>
                      <a:pt x="576" y="247"/>
                    </a:lnTo>
                    <a:lnTo>
                      <a:pt x="570" y="191"/>
                    </a:lnTo>
                    <a:lnTo>
                      <a:pt x="564" y="133"/>
                    </a:lnTo>
                    <a:lnTo>
                      <a:pt x="661" y="133"/>
                    </a:lnTo>
                    <a:lnTo>
                      <a:pt x="584" y="82"/>
                    </a:lnTo>
                    <a:lnTo>
                      <a:pt x="525" y="44"/>
                    </a:lnTo>
                    <a:lnTo>
                      <a:pt x="458" y="0"/>
                    </a:lnTo>
                    <a:lnTo>
                      <a:pt x="458" y="70"/>
                    </a:lnTo>
                    <a:lnTo>
                      <a:pt x="405" y="70"/>
                    </a:lnTo>
                    <a:lnTo>
                      <a:pt x="352" y="70"/>
                    </a:lnTo>
                    <a:lnTo>
                      <a:pt x="299" y="70"/>
                    </a:lnTo>
                    <a:lnTo>
                      <a:pt x="281" y="70"/>
                    </a:lnTo>
                    <a:lnTo>
                      <a:pt x="281" y="128"/>
                    </a:lnTo>
                    <a:lnTo>
                      <a:pt x="281" y="187"/>
                    </a:lnTo>
                    <a:lnTo>
                      <a:pt x="281" y="222"/>
                    </a:lnTo>
                    <a:lnTo>
                      <a:pt x="261" y="229"/>
                    </a:lnTo>
                    <a:lnTo>
                      <a:pt x="244" y="231"/>
                    </a:lnTo>
                    <a:lnTo>
                      <a:pt x="228" y="236"/>
                    </a:lnTo>
                    <a:lnTo>
                      <a:pt x="223" y="240"/>
                    </a:lnTo>
                    <a:lnTo>
                      <a:pt x="220" y="245"/>
                    </a:lnTo>
                    <a:lnTo>
                      <a:pt x="215" y="256"/>
                    </a:lnTo>
                    <a:lnTo>
                      <a:pt x="213" y="264"/>
                    </a:lnTo>
                    <a:lnTo>
                      <a:pt x="215" y="290"/>
                    </a:lnTo>
                    <a:lnTo>
                      <a:pt x="218" y="310"/>
                    </a:lnTo>
                    <a:lnTo>
                      <a:pt x="218" y="331"/>
                    </a:lnTo>
                    <a:lnTo>
                      <a:pt x="222" y="347"/>
                    </a:lnTo>
                    <a:lnTo>
                      <a:pt x="196" y="34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72"/>
              <p:cNvSpPr>
                <a:spLocks noChangeAspect="1"/>
              </p:cNvSpPr>
              <p:nvPr/>
            </p:nvSpPr>
            <p:spPr bwMode="gray">
              <a:xfrm>
                <a:off x="4534693" y="3026122"/>
                <a:ext cx="207963" cy="166688"/>
              </a:xfrm>
              <a:custGeom>
                <a:avLst/>
                <a:gdLst/>
                <a:ahLst/>
                <a:cxnLst>
                  <a:cxn ang="0">
                    <a:pos x="204" y="526"/>
                  </a:cxn>
                  <a:cxn ang="0">
                    <a:pos x="79" y="526"/>
                  </a:cxn>
                  <a:cxn ang="0">
                    <a:pos x="0" y="526"/>
                  </a:cxn>
                  <a:cxn ang="0">
                    <a:pos x="27" y="511"/>
                  </a:cxn>
                  <a:cxn ang="0">
                    <a:pos x="86" y="487"/>
                  </a:cxn>
                  <a:cxn ang="0">
                    <a:pos x="112" y="464"/>
                  </a:cxn>
                  <a:cxn ang="0">
                    <a:pos x="144" y="439"/>
                  </a:cxn>
                  <a:cxn ang="0">
                    <a:pos x="166" y="411"/>
                  </a:cxn>
                  <a:cxn ang="0">
                    <a:pos x="182" y="362"/>
                  </a:cxn>
                  <a:cxn ang="0">
                    <a:pos x="175" y="305"/>
                  </a:cxn>
                  <a:cxn ang="0">
                    <a:pos x="194" y="263"/>
                  </a:cxn>
                  <a:cxn ang="0">
                    <a:pos x="214" y="235"/>
                  </a:cxn>
                  <a:cxn ang="0">
                    <a:pos x="244" y="184"/>
                  </a:cxn>
                  <a:cxn ang="0">
                    <a:pos x="299" y="155"/>
                  </a:cxn>
                  <a:cxn ang="0">
                    <a:pos x="348" y="120"/>
                  </a:cxn>
                  <a:cxn ang="0">
                    <a:pos x="376" y="56"/>
                  </a:cxn>
                  <a:cxn ang="0">
                    <a:pos x="419" y="0"/>
                  </a:cxn>
                  <a:cxn ang="0">
                    <a:pos x="465" y="48"/>
                  </a:cxn>
                  <a:cxn ang="0">
                    <a:pos x="507" y="45"/>
                  </a:cxn>
                  <a:cxn ang="0">
                    <a:pos x="548" y="40"/>
                  </a:cxn>
                  <a:cxn ang="0">
                    <a:pos x="574" y="53"/>
                  </a:cxn>
                  <a:cxn ang="0">
                    <a:pos x="604" y="56"/>
                  </a:cxn>
                  <a:cxn ang="0">
                    <a:pos x="612" y="71"/>
                  </a:cxn>
                  <a:cxn ang="0">
                    <a:pos x="621" y="79"/>
                  </a:cxn>
                  <a:cxn ang="0">
                    <a:pos x="621" y="85"/>
                  </a:cxn>
                  <a:cxn ang="0">
                    <a:pos x="622" y="104"/>
                  </a:cxn>
                  <a:cxn ang="0">
                    <a:pos x="626" y="131"/>
                  </a:cxn>
                  <a:cxn ang="0">
                    <a:pos x="631" y="152"/>
                  </a:cxn>
                  <a:cxn ang="0">
                    <a:pos x="629" y="166"/>
                  </a:cxn>
                  <a:cxn ang="0">
                    <a:pos x="633" y="186"/>
                  </a:cxn>
                  <a:cxn ang="0">
                    <a:pos x="649" y="215"/>
                  </a:cxn>
                  <a:cxn ang="0">
                    <a:pos x="651" y="224"/>
                  </a:cxn>
                  <a:cxn ang="0">
                    <a:pos x="649" y="242"/>
                  </a:cxn>
                  <a:cxn ang="0">
                    <a:pos x="639" y="242"/>
                  </a:cxn>
                  <a:cxn ang="0">
                    <a:pos x="611" y="242"/>
                  </a:cxn>
                  <a:cxn ang="0">
                    <a:pos x="567" y="247"/>
                  </a:cxn>
                  <a:cxn ang="0">
                    <a:pos x="553" y="247"/>
                  </a:cxn>
                  <a:cxn ang="0">
                    <a:pos x="551" y="263"/>
                  </a:cxn>
                  <a:cxn ang="0">
                    <a:pos x="527" y="273"/>
                  </a:cxn>
                  <a:cxn ang="0">
                    <a:pos x="508" y="273"/>
                  </a:cxn>
                  <a:cxn ang="0">
                    <a:pos x="502" y="288"/>
                  </a:cxn>
                  <a:cxn ang="0">
                    <a:pos x="509" y="293"/>
                  </a:cxn>
                  <a:cxn ang="0">
                    <a:pos x="504" y="309"/>
                  </a:cxn>
                  <a:cxn ang="0">
                    <a:pos x="510" y="310"/>
                  </a:cxn>
                  <a:cxn ang="0">
                    <a:pos x="514" y="321"/>
                  </a:cxn>
                  <a:cxn ang="0">
                    <a:pos x="461" y="342"/>
                  </a:cxn>
                  <a:cxn ang="0">
                    <a:pos x="433" y="363"/>
                  </a:cxn>
                  <a:cxn ang="0">
                    <a:pos x="424" y="376"/>
                  </a:cxn>
                  <a:cxn ang="0">
                    <a:pos x="385" y="391"/>
                  </a:cxn>
                  <a:cxn ang="0">
                    <a:pos x="354" y="392"/>
                  </a:cxn>
                  <a:cxn ang="0">
                    <a:pos x="350" y="406"/>
                  </a:cxn>
                  <a:cxn ang="0">
                    <a:pos x="330" y="405"/>
                  </a:cxn>
                  <a:cxn ang="0">
                    <a:pos x="312" y="413"/>
                  </a:cxn>
                  <a:cxn ang="0">
                    <a:pos x="287" y="423"/>
                  </a:cxn>
                </a:cxnLst>
                <a:rect l="0" t="0" r="r" b="b"/>
                <a:pathLst>
                  <a:path w="656" h="526">
                    <a:moveTo>
                      <a:pt x="240" y="457"/>
                    </a:moveTo>
                    <a:lnTo>
                      <a:pt x="240" y="526"/>
                    </a:lnTo>
                    <a:lnTo>
                      <a:pt x="204" y="526"/>
                    </a:lnTo>
                    <a:lnTo>
                      <a:pt x="161" y="526"/>
                    </a:lnTo>
                    <a:lnTo>
                      <a:pt x="120" y="526"/>
                    </a:lnTo>
                    <a:lnTo>
                      <a:pt x="79" y="526"/>
                    </a:lnTo>
                    <a:lnTo>
                      <a:pt x="43" y="526"/>
                    </a:lnTo>
                    <a:lnTo>
                      <a:pt x="9" y="526"/>
                    </a:lnTo>
                    <a:lnTo>
                      <a:pt x="0" y="526"/>
                    </a:lnTo>
                    <a:lnTo>
                      <a:pt x="5" y="515"/>
                    </a:lnTo>
                    <a:lnTo>
                      <a:pt x="14" y="511"/>
                    </a:lnTo>
                    <a:lnTo>
                      <a:pt x="27" y="511"/>
                    </a:lnTo>
                    <a:lnTo>
                      <a:pt x="46" y="507"/>
                    </a:lnTo>
                    <a:lnTo>
                      <a:pt x="77" y="495"/>
                    </a:lnTo>
                    <a:lnTo>
                      <a:pt x="86" y="487"/>
                    </a:lnTo>
                    <a:lnTo>
                      <a:pt x="97" y="475"/>
                    </a:lnTo>
                    <a:lnTo>
                      <a:pt x="101" y="472"/>
                    </a:lnTo>
                    <a:lnTo>
                      <a:pt x="112" y="464"/>
                    </a:lnTo>
                    <a:lnTo>
                      <a:pt x="129" y="456"/>
                    </a:lnTo>
                    <a:lnTo>
                      <a:pt x="140" y="445"/>
                    </a:lnTo>
                    <a:lnTo>
                      <a:pt x="144" y="439"/>
                    </a:lnTo>
                    <a:lnTo>
                      <a:pt x="149" y="437"/>
                    </a:lnTo>
                    <a:lnTo>
                      <a:pt x="154" y="433"/>
                    </a:lnTo>
                    <a:lnTo>
                      <a:pt x="166" y="411"/>
                    </a:lnTo>
                    <a:lnTo>
                      <a:pt x="182" y="384"/>
                    </a:lnTo>
                    <a:lnTo>
                      <a:pt x="183" y="379"/>
                    </a:lnTo>
                    <a:lnTo>
                      <a:pt x="182" y="362"/>
                    </a:lnTo>
                    <a:lnTo>
                      <a:pt x="172" y="343"/>
                    </a:lnTo>
                    <a:lnTo>
                      <a:pt x="175" y="332"/>
                    </a:lnTo>
                    <a:lnTo>
                      <a:pt x="175" y="305"/>
                    </a:lnTo>
                    <a:lnTo>
                      <a:pt x="177" y="297"/>
                    </a:lnTo>
                    <a:lnTo>
                      <a:pt x="194" y="267"/>
                    </a:lnTo>
                    <a:lnTo>
                      <a:pt x="194" y="263"/>
                    </a:lnTo>
                    <a:lnTo>
                      <a:pt x="207" y="256"/>
                    </a:lnTo>
                    <a:lnTo>
                      <a:pt x="204" y="258"/>
                    </a:lnTo>
                    <a:lnTo>
                      <a:pt x="214" y="235"/>
                    </a:lnTo>
                    <a:lnTo>
                      <a:pt x="213" y="224"/>
                    </a:lnTo>
                    <a:lnTo>
                      <a:pt x="235" y="198"/>
                    </a:lnTo>
                    <a:lnTo>
                      <a:pt x="244" y="184"/>
                    </a:lnTo>
                    <a:lnTo>
                      <a:pt x="253" y="175"/>
                    </a:lnTo>
                    <a:lnTo>
                      <a:pt x="271" y="166"/>
                    </a:lnTo>
                    <a:lnTo>
                      <a:pt x="299" y="155"/>
                    </a:lnTo>
                    <a:lnTo>
                      <a:pt x="314" y="148"/>
                    </a:lnTo>
                    <a:lnTo>
                      <a:pt x="337" y="132"/>
                    </a:lnTo>
                    <a:lnTo>
                      <a:pt x="348" y="120"/>
                    </a:lnTo>
                    <a:lnTo>
                      <a:pt x="354" y="102"/>
                    </a:lnTo>
                    <a:lnTo>
                      <a:pt x="365" y="89"/>
                    </a:lnTo>
                    <a:lnTo>
                      <a:pt x="376" y="56"/>
                    </a:lnTo>
                    <a:lnTo>
                      <a:pt x="392" y="12"/>
                    </a:lnTo>
                    <a:lnTo>
                      <a:pt x="398" y="7"/>
                    </a:lnTo>
                    <a:lnTo>
                      <a:pt x="419" y="0"/>
                    </a:lnTo>
                    <a:lnTo>
                      <a:pt x="429" y="18"/>
                    </a:lnTo>
                    <a:lnTo>
                      <a:pt x="443" y="32"/>
                    </a:lnTo>
                    <a:lnTo>
                      <a:pt x="465" y="48"/>
                    </a:lnTo>
                    <a:lnTo>
                      <a:pt x="475" y="51"/>
                    </a:lnTo>
                    <a:lnTo>
                      <a:pt x="499" y="42"/>
                    </a:lnTo>
                    <a:lnTo>
                      <a:pt x="507" y="45"/>
                    </a:lnTo>
                    <a:lnTo>
                      <a:pt x="525" y="45"/>
                    </a:lnTo>
                    <a:lnTo>
                      <a:pt x="541" y="43"/>
                    </a:lnTo>
                    <a:lnTo>
                      <a:pt x="548" y="40"/>
                    </a:lnTo>
                    <a:lnTo>
                      <a:pt x="557" y="45"/>
                    </a:lnTo>
                    <a:lnTo>
                      <a:pt x="564" y="51"/>
                    </a:lnTo>
                    <a:lnTo>
                      <a:pt x="574" y="53"/>
                    </a:lnTo>
                    <a:lnTo>
                      <a:pt x="580" y="53"/>
                    </a:lnTo>
                    <a:lnTo>
                      <a:pt x="585" y="52"/>
                    </a:lnTo>
                    <a:lnTo>
                      <a:pt x="604" y="56"/>
                    </a:lnTo>
                    <a:lnTo>
                      <a:pt x="604" y="61"/>
                    </a:lnTo>
                    <a:lnTo>
                      <a:pt x="606" y="66"/>
                    </a:lnTo>
                    <a:lnTo>
                      <a:pt x="612" y="71"/>
                    </a:lnTo>
                    <a:lnTo>
                      <a:pt x="613" y="73"/>
                    </a:lnTo>
                    <a:lnTo>
                      <a:pt x="617" y="78"/>
                    </a:lnTo>
                    <a:lnTo>
                      <a:pt x="621" y="79"/>
                    </a:lnTo>
                    <a:lnTo>
                      <a:pt x="623" y="83"/>
                    </a:lnTo>
                    <a:lnTo>
                      <a:pt x="622" y="85"/>
                    </a:lnTo>
                    <a:lnTo>
                      <a:pt x="621" y="85"/>
                    </a:lnTo>
                    <a:lnTo>
                      <a:pt x="620" y="88"/>
                    </a:lnTo>
                    <a:lnTo>
                      <a:pt x="626" y="96"/>
                    </a:lnTo>
                    <a:lnTo>
                      <a:pt x="622" y="104"/>
                    </a:lnTo>
                    <a:lnTo>
                      <a:pt x="624" y="111"/>
                    </a:lnTo>
                    <a:lnTo>
                      <a:pt x="627" y="122"/>
                    </a:lnTo>
                    <a:lnTo>
                      <a:pt x="626" y="131"/>
                    </a:lnTo>
                    <a:lnTo>
                      <a:pt x="626" y="141"/>
                    </a:lnTo>
                    <a:lnTo>
                      <a:pt x="623" y="144"/>
                    </a:lnTo>
                    <a:lnTo>
                      <a:pt x="631" y="152"/>
                    </a:lnTo>
                    <a:lnTo>
                      <a:pt x="631" y="156"/>
                    </a:lnTo>
                    <a:lnTo>
                      <a:pt x="631" y="160"/>
                    </a:lnTo>
                    <a:lnTo>
                      <a:pt x="629" y="166"/>
                    </a:lnTo>
                    <a:lnTo>
                      <a:pt x="628" y="171"/>
                    </a:lnTo>
                    <a:lnTo>
                      <a:pt x="631" y="179"/>
                    </a:lnTo>
                    <a:lnTo>
                      <a:pt x="633" y="186"/>
                    </a:lnTo>
                    <a:lnTo>
                      <a:pt x="633" y="192"/>
                    </a:lnTo>
                    <a:lnTo>
                      <a:pt x="640" y="207"/>
                    </a:lnTo>
                    <a:lnTo>
                      <a:pt x="649" y="215"/>
                    </a:lnTo>
                    <a:lnTo>
                      <a:pt x="656" y="220"/>
                    </a:lnTo>
                    <a:lnTo>
                      <a:pt x="656" y="222"/>
                    </a:lnTo>
                    <a:lnTo>
                      <a:pt x="651" y="224"/>
                    </a:lnTo>
                    <a:lnTo>
                      <a:pt x="648" y="231"/>
                    </a:lnTo>
                    <a:lnTo>
                      <a:pt x="647" y="238"/>
                    </a:lnTo>
                    <a:lnTo>
                      <a:pt x="649" y="242"/>
                    </a:lnTo>
                    <a:lnTo>
                      <a:pt x="649" y="245"/>
                    </a:lnTo>
                    <a:lnTo>
                      <a:pt x="647" y="246"/>
                    </a:lnTo>
                    <a:lnTo>
                      <a:pt x="639" y="242"/>
                    </a:lnTo>
                    <a:lnTo>
                      <a:pt x="627" y="242"/>
                    </a:lnTo>
                    <a:lnTo>
                      <a:pt x="616" y="241"/>
                    </a:lnTo>
                    <a:lnTo>
                      <a:pt x="611" y="242"/>
                    </a:lnTo>
                    <a:lnTo>
                      <a:pt x="580" y="242"/>
                    </a:lnTo>
                    <a:lnTo>
                      <a:pt x="570" y="245"/>
                    </a:lnTo>
                    <a:lnTo>
                      <a:pt x="567" y="247"/>
                    </a:lnTo>
                    <a:lnTo>
                      <a:pt x="563" y="249"/>
                    </a:lnTo>
                    <a:lnTo>
                      <a:pt x="556" y="246"/>
                    </a:lnTo>
                    <a:lnTo>
                      <a:pt x="553" y="247"/>
                    </a:lnTo>
                    <a:lnTo>
                      <a:pt x="551" y="252"/>
                    </a:lnTo>
                    <a:lnTo>
                      <a:pt x="552" y="257"/>
                    </a:lnTo>
                    <a:lnTo>
                      <a:pt x="551" y="263"/>
                    </a:lnTo>
                    <a:lnTo>
                      <a:pt x="548" y="266"/>
                    </a:lnTo>
                    <a:lnTo>
                      <a:pt x="535" y="272"/>
                    </a:lnTo>
                    <a:lnTo>
                      <a:pt x="527" y="273"/>
                    </a:lnTo>
                    <a:lnTo>
                      <a:pt x="520" y="274"/>
                    </a:lnTo>
                    <a:lnTo>
                      <a:pt x="513" y="273"/>
                    </a:lnTo>
                    <a:lnTo>
                      <a:pt x="508" y="273"/>
                    </a:lnTo>
                    <a:lnTo>
                      <a:pt x="503" y="277"/>
                    </a:lnTo>
                    <a:lnTo>
                      <a:pt x="502" y="282"/>
                    </a:lnTo>
                    <a:lnTo>
                      <a:pt x="502" y="288"/>
                    </a:lnTo>
                    <a:lnTo>
                      <a:pt x="503" y="290"/>
                    </a:lnTo>
                    <a:lnTo>
                      <a:pt x="508" y="290"/>
                    </a:lnTo>
                    <a:lnTo>
                      <a:pt x="509" y="293"/>
                    </a:lnTo>
                    <a:lnTo>
                      <a:pt x="504" y="298"/>
                    </a:lnTo>
                    <a:lnTo>
                      <a:pt x="503" y="309"/>
                    </a:lnTo>
                    <a:lnTo>
                      <a:pt x="504" y="309"/>
                    </a:lnTo>
                    <a:lnTo>
                      <a:pt x="507" y="308"/>
                    </a:lnTo>
                    <a:lnTo>
                      <a:pt x="509" y="308"/>
                    </a:lnTo>
                    <a:lnTo>
                      <a:pt x="510" y="310"/>
                    </a:lnTo>
                    <a:lnTo>
                      <a:pt x="515" y="314"/>
                    </a:lnTo>
                    <a:lnTo>
                      <a:pt x="516" y="317"/>
                    </a:lnTo>
                    <a:lnTo>
                      <a:pt x="514" y="321"/>
                    </a:lnTo>
                    <a:lnTo>
                      <a:pt x="493" y="325"/>
                    </a:lnTo>
                    <a:lnTo>
                      <a:pt x="467" y="342"/>
                    </a:lnTo>
                    <a:lnTo>
                      <a:pt x="461" y="342"/>
                    </a:lnTo>
                    <a:lnTo>
                      <a:pt x="446" y="348"/>
                    </a:lnTo>
                    <a:lnTo>
                      <a:pt x="436" y="355"/>
                    </a:lnTo>
                    <a:lnTo>
                      <a:pt x="433" y="363"/>
                    </a:lnTo>
                    <a:lnTo>
                      <a:pt x="433" y="365"/>
                    </a:lnTo>
                    <a:lnTo>
                      <a:pt x="430" y="371"/>
                    </a:lnTo>
                    <a:lnTo>
                      <a:pt x="424" y="376"/>
                    </a:lnTo>
                    <a:lnTo>
                      <a:pt x="418" y="381"/>
                    </a:lnTo>
                    <a:lnTo>
                      <a:pt x="401" y="389"/>
                    </a:lnTo>
                    <a:lnTo>
                      <a:pt x="385" y="391"/>
                    </a:lnTo>
                    <a:lnTo>
                      <a:pt x="376" y="391"/>
                    </a:lnTo>
                    <a:lnTo>
                      <a:pt x="371" y="394"/>
                    </a:lnTo>
                    <a:lnTo>
                      <a:pt x="354" y="392"/>
                    </a:lnTo>
                    <a:lnTo>
                      <a:pt x="353" y="396"/>
                    </a:lnTo>
                    <a:lnTo>
                      <a:pt x="353" y="405"/>
                    </a:lnTo>
                    <a:lnTo>
                      <a:pt x="350" y="406"/>
                    </a:lnTo>
                    <a:lnTo>
                      <a:pt x="342" y="406"/>
                    </a:lnTo>
                    <a:lnTo>
                      <a:pt x="337" y="403"/>
                    </a:lnTo>
                    <a:lnTo>
                      <a:pt x="330" y="405"/>
                    </a:lnTo>
                    <a:lnTo>
                      <a:pt x="323" y="403"/>
                    </a:lnTo>
                    <a:lnTo>
                      <a:pt x="319" y="407"/>
                    </a:lnTo>
                    <a:lnTo>
                      <a:pt x="312" y="413"/>
                    </a:lnTo>
                    <a:lnTo>
                      <a:pt x="306" y="417"/>
                    </a:lnTo>
                    <a:lnTo>
                      <a:pt x="299" y="423"/>
                    </a:lnTo>
                    <a:lnTo>
                      <a:pt x="287" y="423"/>
                    </a:lnTo>
                    <a:lnTo>
                      <a:pt x="266" y="437"/>
                    </a:lnTo>
                    <a:lnTo>
                      <a:pt x="240" y="4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73"/>
              <p:cNvSpPr>
                <a:spLocks noChangeAspect="1"/>
              </p:cNvSpPr>
              <p:nvPr/>
            </p:nvSpPr>
            <p:spPr bwMode="gray">
              <a:xfrm>
                <a:off x="5474492" y="3484909"/>
                <a:ext cx="177800" cy="234950"/>
              </a:xfrm>
              <a:custGeom>
                <a:avLst/>
                <a:gdLst/>
                <a:ahLst/>
                <a:cxnLst>
                  <a:cxn ang="0">
                    <a:pos x="6" y="708"/>
                  </a:cxn>
                  <a:cxn ang="0">
                    <a:pos x="0" y="604"/>
                  </a:cxn>
                  <a:cxn ang="0">
                    <a:pos x="3" y="496"/>
                  </a:cxn>
                  <a:cxn ang="0">
                    <a:pos x="48" y="437"/>
                  </a:cxn>
                  <a:cxn ang="0">
                    <a:pos x="102" y="414"/>
                  </a:cxn>
                  <a:cxn ang="0">
                    <a:pos x="148" y="384"/>
                  </a:cxn>
                  <a:cxn ang="0">
                    <a:pos x="302" y="297"/>
                  </a:cxn>
                  <a:cxn ang="0">
                    <a:pos x="384" y="212"/>
                  </a:cxn>
                  <a:cxn ang="0">
                    <a:pos x="166" y="154"/>
                  </a:cxn>
                  <a:cxn ang="0">
                    <a:pos x="132" y="122"/>
                  </a:cxn>
                  <a:cxn ang="0">
                    <a:pos x="119" y="107"/>
                  </a:cxn>
                  <a:cxn ang="0">
                    <a:pos x="103" y="88"/>
                  </a:cxn>
                  <a:cxn ang="0">
                    <a:pos x="103" y="55"/>
                  </a:cxn>
                  <a:cxn ang="0">
                    <a:pos x="120" y="25"/>
                  </a:cxn>
                  <a:cxn ang="0">
                    <a:pos x="130" y="29"/>
                  </a:cxn>
                  <a:cxn ang="0">
                    <a:pos x="151" y="57"/>
                  </a:cxn>
                  <a:cxn ang="0">
                    <a:pos x="186" y="84"/>
                  </a:cxn>
                  <a:cxn ang="0">
                    <a:pos x="222" y="77"/>
                  </a:cxn>
                  <a:cxn ang="0">
                    <a:pos x="248" y="64"/>
                  </a:cxn>
                  <a:cxn ang="0">
                    <a:pos x="258" y="57"/>
                  </a:cxn>
                  <a:cxn ang="0">
                    <a:pos x="269" y="61"/>
                  </a:cxn>
                  <a:cxn ang="0">
                    <a:pos x="291" y="67"/>
                  </a:cxn>
                  <a:cxn ang="0">
                    <a:pos x="317" y="61"/>
                  </a:cxn>
                  <a:cxn ang="0">
                    <a:pos x="336" y="48"/>
                  </a:cxn>
                  <a:cxn ang="0">
                    <a:pos x="365" y="46"/>
                  </a:cxn>
                  <a:cxn ang="0">
                    <a:pos x="393" y="43"/>
                  </a:cxn>
                  <a:cxn ang="0">
                    <a:pos x="417" y="33"/>
                  </a:cxn>
                  <a:cxn ang="0">
                    <a:pos x="451" y="28"/>
                  </a:cxn>
                  <a:cxn ang="0">
                    <a:pos x="473" y="25"/>
                  </a:cxn>
                  <a:cxn ang="0">
                    <a:pos x="501" y="17"/>
                  </a:cxn>
                  <a:cxn ang="0">
                    <a:pos x="527" y="0"/>
                  </a:cxn>
                  <a:cxn ang="0">
                    <a:pos x="555" y="7"/>
                  </a:cxn>
                  <a:cxn ang="0">
                    <a:pos x="555" y="19"/>
                  </a:cxn>
                  <a:cxn ang="0">
                    <a:pos x="548" y="41"/>
                  </a:cxn>
                  <a:cxn ang="0">
                    <a:pos x="552" y="59"/>
                  </a:cxn>
                  <a:cxn ang="0">
                    <a:pos x="551" y="78"/>
                  </a:cxn>
                  <a:cxn ang="0">
                    <a:pos x="551" y="84"/>
                  </a:cxn>
                  <a:cxn ang="0">
                    <a:pos x="556" y="84"/>
                  </a:cxn>
                  <a:cxn ang="0">
                    <a:pos x="560" y="91"/>
                  </a:cxn>
                  <a:cxn ang="0">
                    <a:pos x="545" y="88"/>
                  </a:cxn>
                  <a:cxn ang="0">
                    <a:pos x="539" y="99"/>
                  </a:cxn>
                  <a:cxn ang="0">
                    <a:pos x="530" y="145"/>
                  </a:cxn>
                  <a:cxn ang="0">
                    <a:pos x="518" y="164"/>
                  </a:cxn>
                  <a:cxn ang="0">
                    <a:pos x="497" y="202"/>
                  </a:cxn>
                  <a:cxn ang="0">
                    <a:pos x="485" y="215"/>
                  </a:cxn>
                  <a:cxn ang="0">
                    <a:pos x="479" y="237"/>
                  </a:cxn>
                  <a:cxn ang="0">
                    <a:pos x="444" y="303"/>
                  </a:cxn>
                  <a:cxn ang="0">
                    <a:pos x="422" y="351"/>
                  </a:cxn>
                  <a:cxn ang="0">
                    <a:pos x="414" y="358"/>
                  </a:cxn>
                  <a:cxn ang="0">
                    <a:pos x="389" y="389"/>
                  </a:cxn>
                  <a:cxn ang="0">
                    <a:pos x="382" y="405"/>
                  </a:cxn>
                  <a:cxn ang="0">
                    <a:pos x="363" y="432"/>
                  </a:cxn>
                  <a:cxn ang="0">
                    <a:pos x="334" y="461"/>
                  </a:cxn>
                  <a:cxn ang="0">
                    <a:pos x="297" y="492"/>
                  </a:cxn>
                  <a:cxn ang="0">
                    <a:pos x="277" y="520"/>
                  </a:cxn>
                  <a:cxn ang="0">
                    <a:pos x="243" y="545"/>
                  </a:cxn>
                  <a:cxn ang="0">
                    <a:pos x="216" y="554"/>
                  </a:cxn>
                  <a:cxn ang="0">
                    <a:pos x="120" y="640"/>
                  </a:cxn>
                  <a:cxn ang="0">
                    <a:pos x="91" y="663"/>
                  </a:cxn>
                  <a:cxn ang="0">
                    <a:pos x="87" y="665"/>
                  </a:cxn>
                  <a:cxn ang="0">
                    <a:pos x="83" y="674"/>
                  </a:cxn>
                  <a:cxn ang="0">
                    <a:pos x="61" y="705"/>
                  </a:cxn>
                  <a:cxn ang="0">
                    <a:pos x="32" y="739"/>
                  </a:cxn>
                </a:cxnLst>
                <a:rect l="0" t="0" r="r" b="b"/>
                <a:pathLst>
                  <a:path w="561" h="740">
                    <a:moveTo>
                      <a:pt x="30" y="740"/>
                    </a:moveTo>
                    <a:lnTo>
                      <a:pt x="29" y="737"/>
                    </a:lnTo>
                    <a:lnTo>
                      <a:pt x="6" y="708"/>
                    </a:lnTo>
                    <a:lnTo>
                      <a:pt x="0" y="700"/>
                    </a:lnTo>
                    <a:lnTo>
                      <a:pt x="0" y="657"/>
                    </a:lnTo>
                    <a:lnTo>
                      <a:pt x="0" y="604"/>
                    </a:lnTo>
                    <a:lnTo>
                      <a:pt x="0" y="551"/>
                    </a:lnTo>
                    <a:lnTo>
                      <a:pt x="0" y="498"/>
                    </a:lnTo>
                    <a:lnTo>
                      <a:pt x="3" y="496"/>
                    </a:lnTo>
                    <a:lnTo>
                      <a:pt x="25" y="474"/>
                    </a:lnTo>
                    <a:lnTo>
                      <a:pt x="46" y="442"/>
                    </a:lnTo>
                    <a:lnTo>
                      <a:pt x="48" y="437"/>
                    </a:lnTo>
                    <a:lnTo>
                      <a:pt x="51" y="433"/>
                    </a:lnTo>
                    <a:lnTo>
                      <a:pt x="66" y="426"/>
                    </a:lnTo>
                    <a:lnTo>
                      <a:pt x="102" y="414"/>
                    </a:lnTo>
                    <a:lnTo>
                      <a:pt x="114" y="401"/>
                    </a:lnTo>
                    <a:lnTo>
                      <a:pt x="127" y="393"/>
                    </a:lnTo>
                    <a:lnTo>
                      <a:pt x="148" y="384"/>
                    </a:lnTo>
                    <a:lnTo>
                      <a:pt x="157" y="379"/>
                    </a:lnTo>
                    <a:lnTo>
                      <a:pt x="221" y="379"/>
                    </a:lnTo>
                    <a:lnTo>
                      <a:pt x="302" y="297"/>
                    </a:lnTo>
                    <a:lnTo>
                      <a:pt x="373" y="227"/>
                    </a:lnTo>
                    <a:lnTo>
                      <a:pt x="383" y="215"/>
                    </a:lnTo>
                    <a:lnTo>
                      <a:pt x="384" y="212"/>
                    </a:lnTo>
                    <a:lnTo>
                      <a:pt x="331" y="213"/>
                    </a:lnTo>
                    <a:lnTo>
                      <a:pt x="244" y="181"/>
                    </a:lnTo>
                    <a:lnTo>
                      <a:pt x="166" y="154"/>
                    </a:lnTo>
                    <a:lnTo>
                      <a:pt x="159" y="147"/>
                    </a:lnTo>
                    <a:lnTo>
                      <a:pt x="140" y="132"/>
                    </a:lnTo>
                    <a:lnTo>
                      <a:pt x="132" y="122"/>
                    </a:lnTo>
                    <a:lnTo>
                      <a:pt x="126" y="116"/>
                    </a:lnTo>
                    <a:lnTo>
                      <a:pt x="124" y="110"/>
                    </a:lnTo>
                    <a:lnTo>
                      <a:pt x="119" y="107"/>
                    </a:lnTo>
                    <a:lnTo>
                      <a:pt x="113" y="100"/>
                    </a:lnTo>
                    <a:lnTo>
                      <a:pt x="110" y="95"/>
                    </a:lnTo>
                    <a:lnTo>
                      <a:pt x="103" y="88"/>
                    </a:lnTo>
                    <a:lnTo>
                      <a:pt x="98" y="65"/>
                    </a:lnTo>
                    <a:lnTo>
                      <a:pt x="99" y="60"/>
                    </a:lnTo>
                    <a:lnTo>
                      <a:pt x="103" y="55"/>
                    </a:lnTo>
                    <a:lnTo>
                      <a:pt x="105" y="49"/>
                    </a:lnTo>
                    <a:lnTo>
                      <a:pt x="115" y="37"/>
                    </a:lnTo>
                    <a:lnTo>
                      <a:pt x="120" y="25"/>
                    </a:lnTo>
                    <a:lnTo>
                      <a:pt x="123" y="23"/>
                    </a:lnTo>
                    <a:lnTo>
                      <a:pt x="125" y="27"/>
                    </a:lnTo>
                    <a:lnTo>
                      <a:pt x="130" y="29"/>
                    </a:lnTo>
                    <a:lnTo>
                      <a:pt x="135" y="38"/>
                    </a:lnTo>
                    <a:lnTo>
                      <a:pt x="140" y="41"/>
                    </a:lnTo>
                    <a:lnTo>
                      <a:pt x="151" y="57"/>
                    </a:lnTo>
                    <a:lnTo>
                      <a:pt x="167" y="73"/>
                    </a:lnTo>
                    <a:lnTo>
                      <a:pt x="179" y="82"/>
                    </a:lnTo>
                    <a:lnTo>
                      <a:pt x="186" y="84"/>
                    </a:lnTo>
                    <a:lnTo>
                      <a:pt x="193" y="82"/>
                    </a:lnTo>
                    <a:lnTo>
                      <a:pt x="215" y="83"/>
                    </a:lnTo>
                    <a:lnTo>
                      <a:pt x="222" y="77"/>
                    </a:lnTo>
                    <a:lnTo>
                      <a:pt x="231" y="72"/>
                    </a:lnTo>
                    <a:lnTo>
                      <a:pt x="238" y="70"/>
                    </a:lnTo>
                    <a:lnTo>
                      <a:pt x="248" y="64"/>
                    </a:lnTo>
                    <a:lnTo>
                      <a:pt x="253" y="62"/>
                    </a:lnTo>
                    <a:lnTo>
                      <a:pt x="255" y="60"/>
                    </a:lnTo>
                    <a:lnTo>
                      <a:pt x="258" y="57"/>
                    </a:lnTo>
                    <a:lnTo>
                      <a:pt x="260" y="57"/>
                    </a:lnTo>
                    <a:lnTo>
                      <a:pt x="265" y="61"/>
                    </a:lnTo>
                    <a:lnTo>
                      <a:pt x="269" y="61"/>
                    </a:lnTo>
                    <a:lnTo>
                      <a:pt x="271" y="62"/>
                    </a:lnTo>
                    <a:lnTo>
                      <a:pt x="283" y="61"/>
                    </a:lnTo>
                    <a:lnTo>
                      <a:pt x="291" y="67"/>
                    </a:lnTo>
                    <a:lnTo>
                      <a:pt x="302" y="67"/>
                    </a:lnTo>
                    <a:lnTo>
                      <a:pt x="312" y="65"/>
                    </a:lnTo>
                    <a:lnTo>
                      <a:pt x="317" y="61"/>
                    </a:lnTo>
                    <a:lnTo>
                      <a:pt x="322" y="56"/>
                    </a:lnTo>
                    <a:lnTo>
                      <a:pt x="331" y="54"/>
                    </a:lnTo>
                    <a:lnTo>
                      <a:pt x="336" y="48"/>
                    </a:lnTo>
                    <a:lnTo>
                      <a:pt x="342" y="44"/>
                    </a:lnTo>
                    <a:lnTo>
                      <a:pt x="353" y="41"/>
                    </a:lnTo>
                    <a:lnTo>
                      <a:pt x="365" y="46"/>
                    </a:lnTo>
                    <a:lnTo>
                      <a:pt x="372" y="45"/>
                    </a:lnTo>
                    <a:lnTo>
                      <a:pt x="382" y="44"/>
                    </a:lnTo>
                    <a:lnTo>
                      <a:pt x="393" y="43"/>
                    </a:lnTo>
                    <a:lnTo>
                      <a:pt x="398" y="41"/>
                    </a:lnTo>
                    <a:lnTo>
                      <a:pt x="411" y="33"/>
                    </a:lnTo>
                    <a:lnTo>
                      <a:pt x="417" y="33"/>
                    </a:lnTo>
                    <a:lnTo>
                      <a:pt x="430" y="37"/>
                    </a:lnTo>
                    <a:lnTo>
                      <a:pt x="447" y="29"/>
                    </a:lnTo>
                    <a:lnTo>
                      <a:pt x="451" y="28"/>
                    </a:lnTo>
                    <a:lnTo>
                      <a:pt x="458" y="29"/>
                    </a:lnTo>
                    <a:lnTo>
                      <a:pt x="462" y="24"/>
                    </a:lnTo>
                    <a:lnTo>
                      <a:pt x="473" y="25"/>
                    </a:lnTo>
                    <a:lnTo>
                      <a:pt x="481" y="24"/>
                    </a:lnTo>
                    <a:lnTo>
                      <a:pt x="496" y="21"/>
                    </a:lnTo>
                    <a:lnTo>
                      <a:pt x="501" y="17"/>
                    </a:lnTo>
                    <a:lnTo>
                      <a:pt x="514" y="12"/>
                    </a:lnTo>
                    <a:lnTo>
                      <a:pt x="518" y="2"/>
                    </a:lnTo>
                    <a:lnTo>
                      <a:pt x="527" y="0"/>
                    </a:lnTo>
                    <a:lnTo>
                      <a:pt x="535" y="0"/>
                    </a:lnTo>
                    <a:lnTo>
                      <a:pt x="546" y="7"/>
                    </a:lnTo>
                    <a:lnTo>
                      <a:pt x="555" y="7"/>
                    </a:lnTo>
                    <a:lnTo>
                      <a:pt x="556" y="8"/>
                    </a:lnTo>
                    <a:lnTo>
                      <a:pt x="555" y="14"/>
                    </a:lnTo>
                    <a:lnTo>
                      <a:pt x="555" y="19"/>
                    </a:lnTo>
                    <a:lnTo>
                      <a:pt x="549" y="27"/>
                    </a:lnTo>
                    <a:lnTo>
                      <a:pt x="548" y="33"/>
                    </a:lnTo>
                    <a:lnTo>
                      <a:pt x="548" y="41"/>
                    </a:lnTo>
                    <a:lnTo>
                      <a:pt x="554" y="46"/>
                    </a:lnTo>
                    <a:lnTo>
                      <a:pt x="551" y="52"/>
                    </a:lnTo>
                    <a:lnTo>
                      <a:pt x="552" y="59"/>
                    </a:lnTo>
                    <a:lnTo>
                      <a:pt x="551" y="66"/>
                    </a:lnTo>
                    <a:lnTo>
                      <a:pt x="552" y="75"/>
                    </a:lnTo>
                    <a:lnTo>
                      <a:pt x="551" y="78"/>
                    </a:lnTo>
                    <a:lnTo>
                      <a:pt x="544" y="83"/>
                    </a:lnTo>
                    <a:lnTo>
                      <a:pt x="545" y="86"/>
                    </a:lnTo>
                    <a:lnTo>
                      <a:pt x="551" y="84"/>
                    </a:lnTo>
                    <a:lnTo>
                      <a:pt x="552" y="82"/>
                    </a:lnTo>
                    <a:lnTo>
                      <a:pt x="554" y="82"/>
                    </a:lnTo>
                    <a:lnTo>
                      <a:pt x="556" y="84"/>
                    </a:lnTo>
                    <a:lnTo>
                      <a:pt x="561" y="86"/>
                    </a:lnTo>
                    <a:lnTo>
                      <a:pt x="561" y="89"/>
                    </a:lnTo>
                    <a:lnTo>
                      <a:pt x="560" y="91"/>
                    </a:lnTo>
                    <a:lnTo>
                      <a:pt x="559" y="91"/>
                    </a:lnTo>
                    <a:lnTo>
                      <a:pt x="552" y="88"/>
                    </a:lnTo>
                    <a:lnTo>
                      <a:pt x="545" y="88"/>
                    </a:lnTo>
                    <a:lnTo>
                      <a:pt x="540" y="91"/>
                    </a:lnTo>
                    <a:lnTo>
                      <a:pt x="539" y="92"/>
                    </a:lnTo>
                    <a:lnTo>
                      <a:pt x="539" y="99"/>
                    </a:lnTo>
                    <a:lnTo>
                      <a:pt x="533" y="125"/>
                    </a:lnTo>
                    <a:lnTo>
                      <a:pt x="533" y="141"/>
                    </a:lnTo>
                    <a:lnTo>
                      <a:pt x="530" y="145"/>
                    </a:lnTo>
                    <a:lnTo>
                      <a:pt x="528" y="156"/>
                    </a:lnTo>
                    <a:lnTo>
                      <a:pt x="524" y="159"/>
                    </a:lnTo>
                    <a:lnTo>
                      <a:pt x="518" y="164"/>
                    </a:lnTo>
                    <a:lnTo>
                      <a:pt x="511" y="181"/>
                    </a:lnTo>
                    <a:lnTo>
                      <a:pt x="502" y="190"/>
                    </a:lnTo>
                    <a:lnTo>
                      <a:pt x="497" y="202"/>
                    </a:lnTo>
                    <a:lnTo>
                      <a:pt x="497" y="204"/>
                    </a:lnTo>
                    <a:lnTo>
                      <a:pt x="492" y="207"/>
                    </a:lnTo>
                    <a:lnTo>
                      <a:pt x="485" y="215"/>
                    </a:lnTo>
                    <a:lnTo>
                      <a:pt x="482" y="220"/>
                    </a:lnTo>
                    <a:lnTo>
                      <a:pt x="480" y="226"/>
                    </a:lnTo>
                    <a:lnTo>
                      <a:pt x="479" y="237"/>
                    </a:lnTo>
                    <a:lnTo>
                      <a:pt x="462" y="271"/>
                    </a:lnTo>
                    <a:lnTo>
                      <a:pt x="447" y="296"/>
                    </a:lnTo>
                    <a:lnTo>
                      <a:pt x="444" y="303"/>
                    </a:lnTo>
                    <a:lnTo>
                      <a:pt x="438" y="325"/>
                    </a:lnTo>
                    <a:lnTo>
                      <a:pt x="431" y="344"/>
                    </a:lnTo>
                    <a:lnTo>
                      <a:pt x="422" y="351"/>
                    </a:lnTo>
                    <a:lnTo>
                      <a:pt x="419" y="353"/>
                    </a:lnTo>
                    <a:lnTo>
                      <a:pt x="416" y="357"/>
                    </a:lnTo>
                    <a:lnTo>
                      <a:pt x="414" y="358"/>
                    </a:lnTo>
                    <a:lnTo>
                      <a:pt x="409" y="363"/>
                    </a:lnTo>
                    <a:lnTo>
                      <a:pt x="394" y="378"/>
                    </a:lnTo>
                    <a:lnTo>
                      <a:pt x="389" y="389"/>
                    </a:lnTo>
                    <a:lnTo>
                      <a:pt x="389" y="390"/>
                    </a:lnTo>
                    <a:lnTo>
                      <a:pt x="388" y="395"/>
                    </a:lnTo>
                    <a:lnTo>
                      <a:pt x="382" y="405"/>
                    </a:lnTo>
                    <a:lnTo>
                      <a:pt x="373" y="420"/>
                    </a:lnTo>
                    <a:lnTo>
                      <a:pt x="362" y="432"/>
                    </a:lnTo>
                    <a:lnTo>
                      <a:pt x="363" y="432"/>
                    </a:lnTo>
                    <a:lnTo>
                      <a:pt x="352" y="442"/>
                    </a:lnTo>
                    <a:lnTo>
                      <a:pt x="340" y="453"/>
                    </a:lnTo>
                    <a:lnTo>
                      <a:pt x="334" y="461"/>
                    </a:lnTo>
                    <a:lnTo>
                      <a:pt x="323" y="474"/>
                    </a:lnTo>
                    <a:lnTo>
                      <a:pt x="306" y="486"/>
                    </a:lnTo>
                    <a:lnTo>
                      <a:pt x="297" y="492"/>
                    </a:lnTo>
                    <a:lnTo>
                      <a:pt x="297" y="495"/>
                    </a:lnTo>
                    <a:lnTo>
                      <a:pt x="290" y="506"/>
                    </a:lnTo>
                    <a:lnTo>
                      <a:pt x="277" y="520"/>
                    </a:lnTo>
                    <a:lnTo>
                      <a:pt x="264" y="532"/>
                    </a:lnTo>
                    <a:lnTo>
                      <a:pt x="249" y="541"/>
                    </a:lnTo>
                    <a:lnTo>
                      <a:pt x="243" y="545"/>
                    </a:lnTo>
                    <a:lnTo>
                      <a:pt x="231" y="549"/>
                    </a:lnTo>
                    <a:lnTo>
                      <a:pt x="223" y="550"/>
                    </a:lnTo>
                    <a:lnTo>
                      <a:pt x="216" y="554"/>
                    </a:lnTo>
                    <a:lnTo>
                      <a:pt x="193" y="572"/>
                    </a:lnTo>
                    <a:lnTo>
                      <a:pt x="139" y="620"/>
                    </a:lnTo>
                    <a:lnTo>
                      <a:pt x="120" y="640"/>
                    </a:lnTo>
                    <a:lnTo>
                      <a:pt x="113" y="648"/>
                    </a:lnTo>
                    <a:lnTo>
                      <a:pt x="103" y="659"/>
                    </a:lnTo>
                    <a:lnTo>
                      <a:pt x="91" y="663"/>
                    </a:lnTo>
                    <a:lnTo>
                      <a:pt x="87" y="660"/>
                    </a:lnTo>
                    <a:lnTo>
                      <a:pt x="84" y="665"/>
                    </a:lnTo>
                    <a:lnTo>
                      <a:pt x="87" y="665"/>
                    </a:lnTo>
                    <a:lnTo>
                      <a:pt x="88" y="669"/>
                    </a:lnTo>
                    <a:lnTo>
                      <a:pt x="87" y="672"/>
                    </a:lnTo>
                    <a:lnTo>
                      <a:pt x="83" y="674"/>
                    </a:lnTo>
                    <a:lnTo>
                      <a:pt x="81" y="681"/>
                    </a:lnTo>
                    <a:lnTo>
                      <a:pt x="75" y="691"/>
                    </a:lnTo>
                    <a:lnTo>
                      <a:pt x="61" y="705"/>
                    </a:lnTo>
                    <a:lnTo>
                      <a:pt x="50" y="718"/>
                    </a:lnTo>
                    <a:lnTo>
                      <a:pt x="37" y="730"/>
                    </a:lnTo>
                    <a:lnTo>
                      <a:pt x="32" y="739"/>
                    </a:lnTo>
                    <a:lnTo>
                      <a:pt x="30" y="7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74"/>
              <p:cNvSpPr>
                <a:spLocks noChangeAspect="1"/>
              </p:cNvSpPr>
              <p:nvPr/>
            </p:nvSpPr>
            <p:spPr bwMode="gray">
              <a:xfrm>
                <a:off x="4761706" y="3272184"/>
                <a:ext cx="276225" cy="215900"/>
              </a:xfrm>
              <a:custGeom>
                <a:avLst/>
                <a:gdLst/>
                <a:ahLst/>
                <a:cxnLst>
                  <a:cxn ang="0">
                    <a:pos x="222" y="381"/>
                  </a:cxn>
                  <a:cxn ang="0">
                    <a:pos x="209" y="442"/>
                  </a:cxn>
                  <a:cxn ang="0">
                    <a:pos x="192" y="463"/>
                  </a:cxn>
                  <a:cxn ang="0">
                    <a:pos x="186" y="474"/>
                  </a:cxn>
                  <a:cxn ang="0">
                    <a:pos x="160" y="475"/>
                  </a:cxn>
                  <a:cxn ang="0">
                    <a:pos x="42" y="495"/>
                  </a:cxn>
                  <a:cxn ang="0">
                    <a:pos x="3" y="511"/>
                  </a:cxn>
                  <a:cxn ang="0">
                    <a:pos x="11" y="532"/>
                  </a:cxn>
                  <a:cxn ang="0">
                    <a:pos x="15" y="550"/>
                  </a:cxn>
                  <a:cxn ang="0">
                    <a:pos x="49" y="588"/>
                  </a:cxn>
                  <a:cxn ang="0">
                    <a:pos x="70" y="622"/>
                  </a:cxn>
                  <a:cxn ang="0">
                    <a:pos x="92" y="629"/>
                  </a:cxn>
                  <a:cxn ang="0">
                    <a:pos x="106" y="622"/>
                  </a:cxn>
                  <a:cxn ang="0">
                    <a:pos x="119" y="637"/>
                  </a:cxn>
                  <a:cxn ang="0">
                    <a:pos x="109" y="641"/>
                  </a:cxn>
                  <a:cxn ang="0">
                    <a:pos x="116" y="656"/>
                  </a:cxn>
                  <a:cxn ang="0">
                    <a:pos x="127" y="653"/>
                  </a:cxn>
                  <a:cxn ang="0">
                    <a:pos x="143" y="645"/>
                  </a:cxn>
                  <a:cxn ang="0">
                    <a:pos x="165" y="653"/>
                  </a:cxn>
                  <a:cxn ang="0">
                    <a:pos x="193" y="678"/>
                  </a:cxn>
                  <a:cxn ang="0">
                    <a:pos x="193" y="637"/>
                  </a:cxn>
                  <a:cxn ang="0">
                    <a:pos x="206" y="624"/>
                  </a:cxn>
                  <a:cxn ang="0">
                    <a:pos x="221" y="586"/>
                  </a:cxn>
                  <a:cxn ang="0">
                    <a:pos x="259" y="565"/>
                  </a:cxn>
                  <a:cxn ang="0">
                    <a:pos x="291" y="561"/>
                  </a:cxn>
                  <a:cxn ang="0">
                    <a:pos x="365" y="602"/>
                  </a:cxn>
                  <a:cxn ang="0">
                    <a:pos x="386" y="609"/>
                  </a:cxn>
                  <a:cxn ang="0">
                    <a:pos x="418" y="588"/>
                  </a:cxn>
                  <a:cxn ang="0">
                    <a:pos x="471" y="613"/>
                  </a:cxn>
                  <a:cxn ang="0">
                    <a:pos x="519" y="618"/>
                  </a:cxn>
                  <a:cxn ang="0">
                    <a:pos x="559" y="588"/>
                  </a:cxn>
                  <a:cxn ang="0">
                    <a:pos x="613" y="587"/>
                  </a:cxn>
                  <a:cxn ang="0">
                    <a:pos x="647" y="591"/>
                  </a:cxn>
                  <a:cxn ang="0">
                    <a:pos x="672" y="597"/>
                  </a:cxn>
                  <a:cxn ang="0">
                    <a:pos x="688" y="582"/>
                  </a:cxn>
                  <a:cxn ang="0">
                    <a:pos x="708" y="576"/>
                  </a:cxn>
                  <a:cxn ang="0">
                    <a:pos x="718" y="561"/>
                  </a:cxn>
                  <a:cxn ang="0">
                    <a:pos x="709" y="545"/>
                  </a:cxn>
                  <a:cxn ang="0">
                    <a:pos x="725" y="533"/>
                  </a:cxn>
                  <a:cxn ang="0">
                    <a:pos x="732" y="515"/>
                  </a:cxn>
                  <a:cxn ang="0">
                    <a:pos x="746" y="501"/>
                  </a:cxn>
                  <a:cxn ang="0">
                    <a:pos x="838" y="386"/>
                  </a:cxn>
                  <a:cxn ang="0">
                    <a:pos x="872" y="184"/>
                  </a:cxn>
                  <a:cxn ang="0">
                    <a:pos x="837" y="160"/>
                  </a:cxn>
                  <a:cxn ang="0">
                    <a:pos x="826" y="135"/>
                  </a:cxn>
                  <a:cxn ang="0">
                    <a:pos x="818" y="117"/>
                  </a:cxn>
                  <a:cxn ang="0">
                    <a:pos x="795" y="26"/>
                  </a:cxn>
                  <a:cxn ang="0">
                    <a:pos x="773" y="11"/>
                  </a:cxn>
                  <a:cxn ang="0">
                    <a:pos x="720" y="1"/>
                  </a:cxn>
                  <a:cxn ang="0">
                    <a:pos x="643" y="1"/>
                  </a:cxn>
                  <a:cxn ang="0">
                    <a:pos x="568" y="53"/>
                  </a:cxn>
                  <a:cxn ang="0">
                    <a:pos x="437" y="145"/>
                  </a:cxn>
                  <a:cxn ang="0">
                    <a:pos x="307" y="236"/>
                  </a:cxn>
                  <a:cxn ang="0">
                    <a:pos x="221" y="257"/>
                  </a:cxn>
                  <a:cxn ang="0">
                    <a:pos x="222" y="271"/>
                  </a:cxn>
                </a:cxnLst>
                <a:rect l="0" t="0" r="r" b="b"/>
                <a:pathLst>
                  <a:path w="872" h="678">
                    <a:moveTo>
                      <a:pt x="222" y="271"/>
                    </a:moveTo>
                    <a:lnTo>
                      <a:pt x="222" y="327"/>
                    </a:lnTo>
                    <a:lnTo>
                      <a:pt x="222" y="381"/>
                    </a:lnTo>
                    <a:lnTo>
                      <a:pt x="222" y="435"/>
                    </a:lnTo>
                    <a:lnTo>
                      <a:pt x="219" y="436"/>
                    </a:lnTo>
                    <a:lnTo>
                      <a:pt x="209" y="442"/>
                    </a:lnTo>
                    <a:lnTo>
                      <a:pt x="205" y="448"/>
                    </a:lnTo>
                    <a:lnTo>
                      <a:pt x="204" y="456"/>
                    </a:lnTo>
                    <a:lnTo>
                      <a:pt x="192" y="463"/>
                    </a:lnTo>
                    <a:lnTo>
                      <a:pt x="188" y="466"/>
                    </a:lnTo>
                    <a:lnTo>
                      <a:pt x="186" y="469"/>
                    </a:lnTo>
                    <a:lnTo>
                      <a:pt x="186" y="474"/>
                    </a:lnTo>
                    <a:lnTo>
                      <a:pt x="173" y="473"/>
                    </a:lnTo>
                    <a:lnTo>
                      <a:pt x="160" y="472"/>
                    </a:lnTo>
                    <a:lnTo>
                      <a:pt x="160" y="475"/>
                    </a:lnTo>
                    <a:lnTo>
                      <a:pt x="155" y="474"/>
                    </a:lnTo>
                    <a:lnTo>
                      <a:pt x="66" y="475"/>
                    </a:lnTo>
                    <a:lnTo>
                      <a:pt x="42" y="495"/>
                    </a:lnTo>
                    <a:lnTo>
                      <a:pt x="5" y="495"/>
                    </a:lnTo>
                    <a:lnTo>
                      <a:pt x="4" y="499"/>
                    </a:lnTo>
                    <a:lnTo>
                      <a:pt x="3" y="511"/>
                    </a:lnTo>
                    <a:lnTo>
                      <a:pt x="0" y="521"/>
                    </a:lnTo>
                    <a:lnTo>
                      <a:pt x="1" y="523"/>
                    </a:lnTo>
                    <a:lnTo>
                      <a:pt x="11" y="532"/>
                    </a:lnTo>
                    <a:lnTo>
                      <a:pt x="12" y="534"/>
                    </a:lnTo>
                    <a:lnTo>
                      <a:pt x="11" y="543"/>
                    </a:lnTo>
                    <a:lnTo>
                      <a:pt x="15" y="550"/>
                    </a:lnTo>
                    <a:lnTo>
                      <a:pt x="27" y="565"/>
                    </a:lnTo>
                    <a:lnTo>
                      <a:pt x="44" y="579"/>
                    </a:lnTo>
                    <a:lnTo>
                      <a:pt x="49" y="588"/>
                    </a:lnTo>
                    <a:lnTo>
                      <a:pt x="55" y="603"/>
                    </a:lnTo>
                    <a:lnTo>
                      <a:pt x="59" y="609"/>
                    </a:lnTo>
                    <a:lnTo>
                      <a:pt x="70" y="622"/>
                    </a:lnTo>
                    <a:lnTo>
                      <a:pt x="78" y="626"/>
                    </a:lnTo>
                    <a:lnTo>
                      <a:pt x="89" y="629"/>
                    </a:lnTo>
                    <a:lnTo>
                      <a:pt x="92" y="629"/>
                    </a:lnTo>
                    <a:lnTo>
                      <a:pt x="97" y="628"/>
                    </a:lnTo>
                    <a:lnTo>
                      <a:pt x="102" y="623"/>
                    </a:lnTo>
                    <a:lnTo>
                      <a:pt x="106" y="622"/>
                    </a:lnTo>
                    <a:lnTo>
                      <a:pt x="112" y="625"/>
                    </a:lnTo>
                    <a:lnTo>
                      <a:pt x="118" y="635"/>
                    </a:lnTo>
                    <a:lnTo>
                      <a:pt x="119" y="637"/>
                    </a:lnTo>
                    <a:lnTo>
                      <a:pt x="118" y="640"/>
                    </a:lnTo>
                    <a:lnTo>
                      <a:pt x="113" y="640"/>
                    </a:lnTo>
                    <a:lnTo>
                      <a:pt x="109" y="641"/>
                    </a:lnTo>
                    <a:lnTo>
                      <a:pt x="108" y="645"/>
                    </a:lnTo>
                    <a:lnTo>
                      <a:pt x="109" y="649"/>
                    </a:lnTo>
                    <a:lnTo>
                      <a:pt x="116" y="656"/>
                    </a:lnTo>
                    <a:lnTo>
                      <a:pt x="127" y="666"/>
                    </a:lnTo>
                    <a:lnTo>
                      <a:pt x="134" y="662"/>
                    </a:lnTo>
                    <a:lnTo>
                      <a:pt x="127" y="653"/>
                    </a:lnTo>
                    <a:lnTo>
                      <a:pt x="127" y="649"/>
                    </a:lnTo>
                    <a:lnTo>
                      <a:pt x="138" y="646"/>
                    </a:lnTo>
                    <a:lnTo>
                      <a:pt x="143" y="645"/>
                    </a:lnTo>
                    <a:lnTo>
                      <a:pt x="151" y="641"/>
                    </a:lnTo>
                    <a:lnTo>
                      <a:pt x="154" y="642"/>
                    </a:lnTo>
                    <a:lnTo>
                      <a:pt x="165" y="653"/>
                    </a:lnTo>
                    <a:lnTo>
                      <a:pt x="177" y="666"/>
                    </a:lnTo>
                    <a:lnTo>
                      <a:pt x="184" y="671"/>
                    </a:lnTo>
                    <a:lnTo>
                      <a:pt x="193" y="678"/>
                    </a:lnTo>
                    <a:lnTo>
                      <a:pt x="194" y="671"/>
                    </a:lnTo>
                    <a:lnTo>
                      <a:pt x="192" y="646"/>
                    </a:lnTo>
                    <a:lnTo>
                      <a:pt x="193" y="637"/>
                    </a:lnTo>
                    <a:lnTo>
                      <a:pt x="195" y="633"/>
                    </a:lnTo>
                    <a:lnTo>
                      <a:pt x="199" y="628"/>
                    </a:lnTo>
                    <a:lnTo>
                      <a:pt x="206" y="624"/>
                    </a:lnTo>
                    <a:lnTo>
                      <a:pt x="211" y="618"/>
                    </a:lnTo>
                    <a:lnTo>
                      <a:pt x="219" y="604"/>
                    </a:lnTo>
                    <a:lnTo>
                      <a:pt x="221" y="586"/>
                    </a:lnTo>
                    <a:lnTo>
                      <a:pt x="222" y="582"/>
                    </a:lnTo>
                    <a:lnTo>
                      <a:pt x="240" y="570"/>
                    </a:lnTo>
                    <a:lnTo>
                      <a:pt x="259" y="565"/>
                    </a:lnTo>
                    <a:lnTo>
                      <a:pt x="277" y="565"/>
                    </a:lnTo>
                    <a:lnTo>
                      <a:pt x="283" y="564"/>
                    </a:lnTo>
                    <a:lnTo>
                      <a:pt x="291" y="561"/>
                    </a:lnTo>
                    <a:lnTo>
                      <a:pt x="306" y="563"/>
                    </a:lnTo>
                    <a:lnTo>
                      <a:pt x="343" y="581"/>
                    </a:lnTo>
                    <a:lnTo>
                      <a:pt x="365" y="602"/>
                    </a:lnTo>
                    <a:lnTo>
                      <a:pt x="372" y="607"/>
                    </a:lnTo>
                    <a:lnTo>
                      <a:pt x="377" y="609"/>
                    </a:lnTo>
                    <a:lnTo>
                      <a:pt x="386" y="609"/>
                    </a:lnTo>
                    <a:lnTo>
                      <a:pt x="392" y="599"/>
                    </a:lnTo>
                    <a:lnTo>
                      <a:pt x="408" y="591"/>
                    </a:lnTo>
                    <a:lnTo>
                      <a:pt x="418" y="588"/>
                    </a:lnTo>
                    <a:lnTo>
                      <a:pt x="430" y="588"/>
                    </a:lnTo>
                    <a:lnTo>
                      <a:pt x="447" y="598"/>
                    </a:lnTo>
                    <a:lnTo>
                      <a:pt x="471" y="613"/>
                    </a:lnTo>
                    <a:lnTo>
                      <a:pt x="483" y="617"/>
                    </a:lnTo>
                    <a:lnTo>
                      <a:pt x="506" y="619"/>
                    </a:lnTo>
                    <a:lnTo>
                      <a:pt x="519" y="618"/>
                    </a:lnTo>
                    <a:lnTo>
                      <a:pt x="533" y="608"/>
                    </a:lnTo>
                    <a:lnTo>
                      <a:pt x="550" y="593"/>
                    </a:lnTo>
                    <a:lnTo>
                      <a:pt x="559" y="588"/>
                    </a:lnTo>
                    <a:lnTo>
                      <a:pt x="585" y="588"/>
                    </a:lnTo>
                    <a:lnTo>
                      <a:pt x="603" y="591"/>
                    </a:lnTo>
                    <a:lnTo>
                      <a:pt x="613" y="587"/>
                    </a:lnTo>
                    <a:lnTo>
                      <a:pt x="633" y="585"/>
                    </a:lnTo>
                    <a:lnTo>
                      <a:pt x="640" y="587"/>
                    </a:lnTo>
                    <a:lnTo>
                      <a:pt x="647" y="591"/>
                    </a:lnTo>
                    <a:lnTo>
                      <a:pt x="655" y="593"/>
                    </a:lnTo>
                    <a:lnTo>
                      <a:pt x="661" y="597"/>
                    </a:lnTo>
                    <a:lnTo>
                      <a:pt x="672" y="597"/>
                    </a:lnTo>
                    <a:lnTo>
                      <a:pt x="678" y="593"/>
                    </a:lnTo>
                    <a:lnTo>
                      <a:pt x="688" y="583"/>
                    </a:lnTo>
                    <a:lnTo>
                      <a:pt x="688" y="582"/>
                    </a:lnTo>
                    <a:lnTo>
                      <a:pt x="694" y="577"/>
                    </a:lnTo>
                    <a:lnTo>
                      <a:pt x="702" y="576"/>
                    </a:lnTo>
                    <a:lnTo>
                      <a:pt x="708" y="576"/>
                    </a:lnTo>
                    <a:lnTo>
                      <a:pt x="714" y="564"/>
                    </a:lnTo>
                    <a:lnTo>
                      <a:pt x="715" y="564"/>
                    </a:lnTo>
                    <a:lnTo>
                      <a:pt x="718" y="561"/>
                    </a:lnTo>
                    <a:lnTo>
                      <a:pt x="713" y="556"/>
                    </a:lnTo>
                    <a:lnTo>
                      <a:pt x="709" y="550"/>
                    </a:lnTo>
                    <a:lnTo>
                      <a:pt x="709" y="545"/>
                    </a:lnTo>
                    <a:lnTo>
                      <a:pt x="714" y="538"/>
                    </a:lnTo>
                    <a:lnTo>
                      <a:pt x="720" y="534"/>
                    </a:lnTo>
                    <a:lnTo>
                      <a:pt x="725" y="533"/>
                    </a:lnTo>
                    <a:lnTo>
                      <a:pt x="730" y="531"/>
                    </a:lnTo>
                    <a:lnTo>
                      <a:pt x="727" y="520"/>
                    </a:lnTo>
                    <a:lnTo>
                      <a:pt x="732" y="515"/>
                    </a:lnTo>
                    <a:lnTo>
                      <a:pt x="740" y="513"/>
                    </a:lnTo>
                    <a:lnTo>
                      <a:pt x="740" y="504"/>
                    </a:lnTo>
                    <a:lnTo>
                      <a:pt x="746" y="501"/>
                    </a:lnTo>
                    <a:lnTo>
                      <a:pt x="746" y="490"/>
                    </a:lnTo>
                    <a:lnTo>
                      <a:pt x="834" y="391"/>
                    </a:lnTo>
                    <a:lnTo>
                      <a:pt x="838" y="386"/>
                    </a:lnTo>
                    <a:lnTo>
                      <a:pt x="844" y="287"/>
                    </a:lnTo>
                    <a:lnTo>
                      <a:pt x="859" y="208"/>
                    </a:lnTo>
                    <a:lnTo>
                      <a:pt x="872" y="184"/>
                    </a:lnTo>
                    <a:lnTo>
                      <a:pt x="849" y="171"/>
                    </a:lnTo>
                    <a:lnTo>
                      <a:pt x="843" y="166"/>
                    </a:lnTo>
                    <a:lnTo>
                      <a:pt x="837" y="160"/>
                    </a:lnTo>
                    <a:lnTo>
                      <a:pt x="833" y="154"/>
                    </a:lnTo>
                    <a:lnTo>
                      <a:pt x="829" y="142"/>
                    </a:lnTo>
                    <a:lnTo>
                      <a:pt x="826" y="135"/>
                    </a:lnTo>
                    <a:lnTo>
                      <a:pt x="826" y="133"/>
                    </a:lnTo>
                    <a:lnTo>
                      <a:pt x="821" y="123"/>
                    </a:lnTo>
                    <a:lnTo>
                      <a:pt x="818" y="117"/>
                    </a:lnTo>
                    <a:lnTo>
                      <a:pt x="818" y="31"/>
                    </a:lnTo>
                    <a:lnTo>
                      <a:pt x="801" y="36"/>
                    </a:lnTo>
                    <a:lnTo>
                      <a:pt x="795" y="26"/>
                    </a:lnTo>
                    <a:lnTo>
                      <a:pt x="791" y="22"/>
                    </a:lnTo>
                    <a:lnTo>
                      <a:pt x="776" y="15"/>
                    </a:lnTo>
                    <a:lnTo>
                      <a:pt x="773" y="11"/>
                    </a:lnTo>
                    <a:lnTo>
                      <a:pt x="768" y="7"/>
                    </a:lnTo>
                    <a:lnTo>
                      <a:pt x="759" y="5"/>
                    </a:lnTo>
                    <a:lnTo>
                      <a:pt x="720" y="1"/>
                    </a:lnTo>
                    <a:lnTo>
                      <a:pt x="677" y="2"/>
                    </a:lnTo>
                    <a:lnTo>
                      <a:pt x="646" y="0"/>
                    </a:lnTo>
                    <a:lnTo>
                      <a:pt x="643" y="1"/>
                    </a:lnTo>
                    <a:lnTo>
                      <a:pt x="638" y="4"/>
                    </a:lnTo>
                    <a:lnTo>
                      <a:pt x="612" y="22"/>
                    </a:lnTo>
                    <a:lnTo>
                      <a:pt x="568" y="53"/>
                    </a:lnTo>
                    <a:lnTo>
                      <a:pt x="525" y="84"/>
                    </a:lnTo>
                    <a:lnTo>
                      <a:pt x="482" y="114"/>
                    </a:lnTo>
                    <a:lnTo>
                      <a:pt x="437" y="145"/>
                    </a:lnTo>
                    <a:lnTo>
                      <a:pt x="393" y="176"/>
                    </a:lnTo>
                    <a:lnTo>
                      <a:pt x="350" y="206"/>
                    </a:lnTo>
                    <a:lnTo>
                      <a:pt x="307" y="236"/>
                    </a:lnTo>
                    <a:lnTo>
                      <a:pt x="292" y="241"/>
                    </a:lnTo>
                    <a:lnTo>
                      <a:pt x="230" y="255"/>
                    </a:lnTo>
                    <a:lnTo>
                      <a:pt x="221" y="257"/>
                    </a:lnTo>
                    <a:lnTo>
                      <a:pt x="221" y="259"/>
                    </a:lnTo>
                    <a:lnTo>
                      <a:pt x="222" y="260"/>
                    </a:lnTo>
                    <a:lnTo>
                      <a:pt x="222" y="2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18"/>
              <p:cNvSpPr>
                <a:spLocks noChangeAspect="1"/>
              </p:cNvSpPr>
              <p:nvPr/>
            </p:nvSpPr>
            <p:spPr bwMode="gray">
              <a:xfrm>
                <a:off x="5334792" y="3432522"/>
                <a:ext cx="261938" cy="198438"/>
              </a:xfrm>
              <a:custGeom>
                <a:avLst/>
                <a:gdLst/>
                <a:ahLst/>
                <a:cxnLst>
                  <a:cxn ang="0">
                    <a:pos x="174" y="105"/>
                  </a:cxn>
                  <a:cxn ang="0">
                    <a:pos x="149" y="125"/>
                  </a:cxn>
                  <a:cxn ang="0">
                    <a:pos x="104" y="215"/>
                  </a:cxn>
                  <a:cxn ang="0">
                    <a:pos x="81" y="225"/>
                  </a:cxn>
                  <a:cxn ang="0">
                    <a:pos x="67" y="242"/>
                  </a:cxn>
                  <a:cxn ang="0">
                    <a:pos x="67" y="270"/>
                  </a:cxn>
                  <a:cxn ang="0">
                    <a:pos x="61" y="346"/>
                  </a:cxn>
                  <a:cxn ang="0">
                    <a:pos x="21" y="355"/>
                  </a:cxn>
                  <a:cxn ang="0">
                    <a:pos x="5" y="378"/>
                  </a:cxn>
                  <a:cxn ang="0">
                    <a:pos x="12" y="390"/>
                  </a:cxn>
                  <a:cxn ang="0">
                    <a:pos x="39" y="399"/>
                  </a:cxn>
                  <a:cxn ang="0">
                    <a:pos x="58" y="424"/>
                  </a:cxn>
                  <a:cxn ang="0">
                    <a:pos x="93" y="453"/>
                  </a:cxn>
                  <a:cxn ang="0">
                    <a:pos x="113" y="502"/>
                  </a:cxn>
                  <a:cxn ang="0">
                    <a:pos x="150" y="522"/>
                  </a:cxn>
                  <a:cxn ang="0">
                    <a:pos x="157" y="544"/>
                  </a:cxn>
                  <a:cxn ang="0">
                    <a:pos x="185" y="569"/>
                  </a:cxn>
                  <a:cxn ang="0">
                    <a:pos x="255" y="600"/>
                  </a:cxn>
                  <a:cxn ang="0">
                    <a:pos x="303" y="619"/>
                  </a:cxn>
                  <a:cxn ang="0">
                    <a:pos x="373" y="614"/>
                  </a:cxn>
                  <a:cxn ang="0">
                    <a:pos x="427" y="588"/>
                  </a:cxn>
                  <a:cxn ang="0">
                    <a:pos x="483" y="604"/>
                  </a:cxn>
                  <a:cxn ang="0">
                    <a:pos x="506" y="592"/>
                  </a:cxn>
                  <a:cxn ang="0">
                    <a:pos x="567" y="559"/>
                  </a:cxn>
                  <a:cxn ang="0">
                    <a:pos x="661" y="545"/>
                  </a:cxn>
                  <a:cxn ang="0">
                    <a:pos x="823" y="381"/>
                  </a:cxn>
                  <a:cxn ang="0">
                    <a:pos x="684" y="347"/>
                  </a:cxn>
                  <a:cxn ang="0">
                    <a:pos x="579" y="298"/>
                  </a:cxn>
                  <a:cxn ang="0">
                    <a:pos x="564" y="276"/>
                  </a:cxn>
                  <a:cxn ang="0">
                    <a:pos x="550" y="261"/>
                  </a:cxn>
                  <a:cxn ang="0">
                    <a:pos x="539" y="226"/>
                  </a:cxn>
                  <a:cxn ang="0">
                    <a:pos x="534" y="212"/>
                  </a:cxn>
                  <a:cxn ang="0">
                    <a:pos x="516" y="218"/>
                  </a:cxn>
                  <a:cxn ang="0">
                    <a:pos x="504" y="220"/>
                  </a:cxn>
                  <a:cxn ang="0">
                    <a:pos x="484" y="203"/>
                  </a:cxn>
                  <a:cxn ang="0">
                    <a:pos x="499" y="177"/>
                  </a:cxn>
                  <a:cxn ang="0">
                    <a:pos x="512" y="140"/>
                  </a:cxn>
                  <a:cxn ang="0">
                    <a:pos x="495" y="119"/>
                  </a:cxn>
                  <a:cxn ang="0">
                    <a:pos x="480" y="99"/>
                  </a:cxn>
                  <a:cxn ang="0">
                    <a:pos x="445" y="71"/>
                  </a:cxn>
                  <a:cxn ang="0">
                    <a:pos x="420" y="40"/>
                  </a:cxn>
                  <a:cxn ang="0">
                    <a:pos x="389" y="23"/>
                  </a:cxn>
                  <a:cxn ang="0">
                    <a:pos x="372" y="26"/>
                  </a:cxn>
                  <a:cxn ang="0">
                    <a:pos x="356" y="18"/>
                  </a:cxn>
                  <a:cxn ang="0">
                    <a:pos x="340" y="23"/>
                  </a:cxn>
                  <a:cxn ang="0">
                    <a:pos x="334" y="18"/>
                  </a:cxn>
                  <a:cxn ang="0">
                    <a:pos x="324" y="17"/>
                  </a:cxn>
                  <a:cxn ang="0">
                    <a:pos x="301" y="26"/>
                  </a:cxn>
                  <a:cxn ang="0">
                    <a:pos x="284" y="12"/>
                  </a:cxn>
                  <a:cxn ang="0">
                    <a:pos x="268" y="5"/>
                  </a:cxn>
                  <a:cxn ang="0">
                    <a:pos x="236" y="34"/>
                  </a:cxn>
                  <a:cxn ang="0">
                    <a:pos x="223" y="26"/>
                  </a:cxn>
                  <a:cxn ang="0">
                    <a:pos x="216" y="35"/>
                  </a:cxn>
                  <a:cxn ang="0">
                    <a:pos x="194" y="33"/>
                  </a:cxn>
                </a:cxnLst>
                <a:rect l="0" t="0" r="r" b="b"/>
                <a:pathLst>
                  <a:path w="824" h="626">
                    <a:moveTo>
                      <a:pt x="192" y="32"/>
                    </a:moveTo>
                    <a:lnTo>
                      <a:pt x="192" y="48"/>
                    </a:lnTo>
                    <a:lnTo>
                      <a:pt x="174" y="105"/>
                    </a:lnTo>
                    <a:lnTo>
                      <a:pt x="167" y="113"/>
                    </a:lnTo>
                    <a:lnTo>
                      <a:pt x="158" y="115"/>
                    </a:lnTo>
                    <a:lnTo>
                      <a:pt x="149" y="125"/>
                    </a:lnTo>
                    <a:lnTo>
                      <a:pt x="114" y="174"/>
                    </a:lnTo>
                    <a:lnTo>
                      <a:pt x="109" y="188"/>
                    </a:lnTo>
                    <a:lnTo>
                      <a:pt x="104" y="215"/>
                    </a:lnTo>
                    <a:lnTo>
                      <a:pt x="99" y="220"/>
                    </a:lnTo>
                    <a:lnTo>
                      <a:pt x="88" y="220"/>
                    </a:lnTo>
                    <a:lnTo>
                      <a:pt x="81" y="225"/>
                    </a:lnTo>
                    <a:lnTo>
                      <a:pt x="74" y="237"/>
                    </a:lnTo>
                    <a:lnTo>
                      <a:pt x="71" y="244"/>
                    </a:lnTo>
                    <a:lnTo>
                      <a:pt x="67" y="242"/>
                    </a:lnTo>
                    <a:lnTo>
                      <a:pt x="67" y="253"/>
                    </a:lnTo>
                    <a:lnTo>
                      <a:pt x="69" y="259"/>
                    </a:lnTo>
                    <a:lnTo>
                      <a:pt x="67" y="270"/>
                    </a:lnTo>
                    <a:lnTo>
                      <a:pt x="63" y="286"/>
                    </a:lnTo>
                    <a:lnTo>
                      <a:pt x="63" y="331"/>
                    </a:lnTo>
                    <a:lnTo>
                      <a:pt x="61" y="346"/>
                    </a:lnTo>
                    <a:lnTo>
                      <a:pt x="54" y="352"/>
                    </a:lnTo>
                    <a:lnTo>
                      <a:pt x="43" y="357"/>
                    </a:lnTo>
                    <a:lnTo>
                      <a:pt x="21" y="355"/>
                    </a:lnTo>
                    <a:lnTo>
                      <a:pt x="11" y="359"/>
                    </a:lnTo>
                    <a:lnTo>
                      <a:pt x="11" y="373"/>
                    </a:lnTo>
                    <a:lnTo>
                      <a:pt x="5" y="378"/>
                    </a:lnTo>
                    <a:lnTo>
                      <a:pt x="0" y="386"/>
                    </a:lnTo>
                    <a:lnTo>
                      <a:pt x="6" y="390"/>
                    </a:lnTo>
                    <a:lnTo>
                      <a:pt x="12" y="390"/>
                    </a:lnTo>
                    <a:lnTo>
                      <a:pt x="20" y="397"/>
                    </a:lnTo>
                    <a:lnTo>
                      <a:pt x="28" y="395"/>
                    </a:lnTo>
                    <a:lnTo>
                      <a:pt x="39" y="399"/>
                    </a:lnTo>
                    <a:lnTo>
                      <a:pt x="48" y="404"/>
                    </a:lnTo>
                    <a:lnTo>
                      <a:pt x="56" y="414"/>
                    </a:lnTo>
                    <a:lnTo>
                      <a:pt x="58" y="424"/>
                    </a:lnTo>
                    <a:lnTo>
                      <a:pt x="64" y="432"/>
                    </a:lnTo>
                    <a:lnTo>
                      <a:pt x="71" y="440"/>
                    </a:lnTo>
                    <a:lnTo>
                      <a:pt x="93" y="453"/>
                    </a:lnTo>
                    <a:lnTo>
                      <a:pt x="98" y="463"/>
                    </a:lnTo>
                    <a:lnTo>
                      <a:pt x="103" y="475"/>
                    </a:lnTo>
                    <a:lnTo>
                      <a:pt x="113" y="502"/>
                    </a:lnTo>
                    <a:lnTo>
                      <a:pt x="118" y="511"/>
                    </a:lnTo>
                    <a:lnTo>
                      <a:pt x="126" y="517"/>
                    </a:lnTo>
                    <a:lnTo>
                      <a:pt x="150" y="522"/>
                    </a:lnTo>
                    <a:lnTo>
                      <a:pt x="157" y="527"/>
                    </a:lnTo>
                    <a:lnTo>
                      <a:pt x="158" y="534"/>
                    </a:lnTo>
                    <a:lnTo>
                      <a:pt x="157" y="544"/>
                    </a:lnTo>
                    <a:lnTo>
                      <a:pt x="156" y="566"/>
                    </a:lnTo>
                    <a:lnTo>
                      <a:pt x="169" y="571"/>
                    </a:lnTo>
                    <a:lnTo>
                      <a:pt x="185" y="569"/>
                    </a:lnTo>
                    <a:lnTo>
                      <a:pt x="200" y="570"/>
                    </a:lnTo>
                    <a:lnTo>
                      <a:pt x="217" y="578"/>
                    </a:lnTo>
                    <a:lnTo>
                      <a:pt x="255" y="600"/>
                    </a:lnTo>
                    <a:lnTo>
                      <a:pt x="266" y="613"/>
                    </a:lnTo>
                    <a:lnTo>
                      <a:pt x="286" y="619"/>
                    </a:lnTo>
                    <a:lnTo>
                      <a:pt x="303" y="619"/>
                    </a:lnTo>
                    <a:lnTo>
                      <a:pt x="325" y="625"/>
                    </a:lnTo>
                    <a:lnTo>
                      <a:pt x="350" y="626"/>
                    </a:lnTo>
                    <a:lnTo>
                      <a:pt x="373" y="614"/>
                    </a:lnTo>
                    <a:lnTo>
                      <a:pt x="389" y="598"/>
                    </a:lnTo>
                    <a:lnTo>
                      <a:pt x="408" y="592"/>
                    </a:lnTo>
                    <a:lnTo>
                      <a:pt x="427" y="588"/>
                    </a:lnTo>
                    <a:lnTo>
                      <a:pt x="461" y="604"/>
                    </a:lnTo>
                    <a:lnTo>
                      <a:pt x="474" y="603"/>
                    </a:lnTo>
                    <a:lnTo>
                      <a:pt x="483" y="604"/>
                    </a:lnTo>
                    <a:lnTo>
                      <a:pt x="488" y="603"/>
                    </a:lnTo>
                    <a:lnTo>
                      <a:pt x="491" y="599"/>
                    </a:lnTo>
                    <a:lnTo>
                      <a:pt x="506" y="592"/>
                    </a:lnTo>
                    <a:lnTo>
                      <a:pt x="542" y="580"/>
                    </a:lnTo>
                    <a:lnTo>
                      <a:pt x="554" y="567"/>
                    </a:lnTo>
                    <a:lnTo>
                      <a:pt x="567" y="559"/>
                    </a:lnTo>
                    <a:lnTo>
                      <a:pt x="588" y="550"/>
                    </a:lnTo>
                    <a:lnTo>
                      <a:pt x="596" y="545"/>
                    </a:lnTo>
                    <a:lnTo>
                      <a:pt x="661" y="545"/>
                    </a:lnTo>
                    <a:lnTo>
                      <a:pt x="742" y="463"/>
                    </a:lnTo>
                    <a:lnTo>
                      <a:pt x="813" y="393"/>
                    </a:lnTo>
                    <a:lnTo>
                      <a:pt x="823" y="381"/>
                    </a:lnTo>
                    <a:lnTo>
                      <a:pt x="824" y="378"/>
                    </a:lnTo>
                    <a:lnTo>
                      <a:pt x="771" y="379"/>
                    </a:lnTo>
                    <a:lnTo>
                      <a:pt x="684" y="347"/>
                    </a:lnTo>
                    <a:lnTo>
                      <a:pt x="606" y="320"/>
                    </a:lnTo>
                    <a:lnTo>
                      <a:pt x="599" y="313"/>
                    </a:lnTo>
                    <a:lnTo>
                      <a:pt x="579" y="298"/>
                    </a:lnTo>
                    <a:lnTo>
                      <a:pt x="572" y="288"/>
                    </a:lnTo>
                    <a:lnTo>
                      <a:pt x="566" y="282"/>
                    </a:lnTo>
                    <a:lnTo>
                      <a:pt x="564" y="276"/>
                    </a:lnTo>
                    <a:lnTo>
                      <a:pt x="559" y="273"/>
                    </a:lnTo>
                    <a:lnTo>
                      <a:pt x="553" y="266"/>
                    </a:lnTo>
                    <a:lnTo>
                      <a:pt x="550" y="261"/>
                    </a:lnTo>
                    <a:lnTo>
                      <a:pt x="543" y="254"/>
                    </a:lnTo>
                    <a:lnTo>
                      <a:pt x="538" y="231"/>
                    </a:lnTo>
                    <a:lnTo>
                      <a:pt x="539" y="226"/>
                    </a:lnTo>
                    <a:lnTo>
                      <a:pt x="543" y="221"/>
                    </a:lnTo>
                    <a:lnTo>
                      <a:pt x="543" y="220"/>
                    </a:lnTo>
                    <a:lnTo>
                      <a:pt x="534" y="212"/>
                    </a:lnTo>
                    <a:lnTo>
                      <a:pt x="529" y="211"/>
                    </a:lnTo>
                    <a:lnTo>
                      <a:pt x="517" y="216"/>
                    </a:lnTo>
                    <a:lnTo>
                      <a:pt x="516" y="218"/>
                    </a:lnTo>
                    <a:lnTo>
                      <a:pt x="515" y="220"/>
                    </a:lnTo>
                    <a:lnTo>
                      <a:pt x="508" y="217"/>
                    </a:lnTo>
                    <a:lnTo>
                      <a:pt x="504" y="220"/>
                    </a:lnTo>
                    <a:lnTo>
                      <a:pt x="491" y="218"/>
                    </a:lnTo>
                    <a:lnTo>
                      <a:pt x="485" y="212"/>
                    </a:lnTo>
                    <a:lnTo>
                      <a:pt x="484" y="203"/>
                    </a:lnTo>
                    <a:lnTo>
                      <a:pt x="484" y="200"/>
                    </a:lnTo>
                    <a:lnTo>
                      <a:pt x="493" y="190"/>
                    </a:lnTo>
                    <a:lnTo>
                      <a:pt x="499" y="177"/>
                    </a:lnTo>
                    <a:lnTo>
                      <a:pt x="501" y="166"/>
                    </a:lnTo>
                    <a:lnTo>
                      <a:pt x="506" y="144"/>
                    </a:lnTo>
                    <a:lnTo>
                      <a:pt x="512" y="140"/>
                    </a:lnTo>
                    <a:lnTo>
                      <a:pt x="506" y="132"/>
                    </a:lnTo>
                    <a:lnTo>
                      <a:pt x="502" y="125"/>
                    </a:lnTo>
                    <a:lnTo>
                      <a:pt x="495" y="119"/>
                    </a:lnTo>
                    <a:lnTo>
                      <a:pt x="486" y="115"/>
                    </a:lnTo>
                    <a:lnTo>
                      <a:pt x="483" y="109"/>
                    </a:lnTo>
                    <a:lnTo>
                      <a:pt x="480" y="99"/>
                    </a:lnTo>
                    <a:lnTo>
                      <a:pt x="474" y="93"/>
                    </a:lnTo>
                    <a:lnTo>
                      <a:pt x="462" y="83"/>
                    </a:lnTo>
                    <a:lnTo>
                      <a:pt x="445" y="71"/>
                    </a:lnTo>
                    <a:lnTo>
                      <a:pt x="440" y="62"/>
                    </a:lnTo>
                    <a:lnTo>
                      <a:pt x="432" y="51"/>
                    </a:lnTo>
                    <a:lnTo>
                      <a:pt x="420" y="40"/>
                    </a:lnTo>
                    <a:lnTo>
                      <a:pt x="413" y="39"/>
                    </a:lnTo>
                    <a:lnTo>
                      <a:pt x="403" y="34"/>
                    </a:lnTo>
                    <a:lnTo>
                      <a:pt x="389" y="23"/>
                    </a:lnTo>
                    <a:lnTo>
                      <a:pt x="378" y="24"/>
                    </a:lnTo>
                    <a:lnTo>
                      <a:pt x="376" y="26"/>
                    </a:lnTo>
                    <a:lnTo>
                      <a:pt x="372" y="26"/>
                    </a:lnTo>
                    <a:lnTo>
                      <a:pt x="371" y="22"/>
                    </a:lnTo>
                    <a:lnTo>
                      <a:pt x="361" y="22"/>
                    </a:lnTo>
                    <a:lnTo>
                      <a:pt x="356" y="18"/>
                    </a:lnTo>
                    <a:lnTo>
                      <a:pt x="352" y="18"/>
                    </a:lnTo>
                    <a:lnTo>
                      <a:pt x="348" y="22"/>
                    </a:lnTo>
                    <a:lnTo>
                      <a:pt x="340" y="23"/>
                    </a:lnTo>
                    <a:lnTo>
                      <a:pt x="339" y="24"/>
                    </a:lnTo>
                    <a:lnTo>
                      <a:pt x="337" y="24"/>
                    </a:lnTo>
                    <a:lnTo>
                      <a:pt x="334" y="18"/>
                    </a:lnTo>
                    <a:lnTo>
                      <a:pt x="329" y="13"/>
                    </a:lnTo>
                    <a:lnTo>
                      <a:pt x="324" y="13"/>
                    </a:lnTo>
                    <a:lnTo>
                      <a:pt x="324" y="17"/>
                    </a:lnTo>
                    <a:lnTo>
                      <a:pt x="318" y="22"/>
                    </a:lnTo>
                    <a:lnTo>
                      <a:pt x="305" y="24"/>
                    </a:lnTo>
                    <a:lnTo>
                      <a:pt x="301" y="26"/>
                    </a:lnTo>
                    <a:lnTo>
                      <a:pt x="292" y="26"/>
                    </a:lnTo>
                    <a:lnTo>
                      <a:pt x="284" y="15"/>
                    </a:lnTo>
                    <a:lnTo>
                      <a:pt x="284" y="12"/>
                    </a:lnTo>
                    <a:lnTo>
                      <a:pt x="281" y="11"/>
                    </a:lnTo>
                    <a:lnTo>
                      <a:pt x="274" y="11"/>
                    </a:lnTo>
                    <a:lnTo>
                      <a:pt x="268" y="5"/>
                    </a:lnTo>
                    <a:lnTo>
                      <a:pt x="264" y="0"/>
                    </a:lnTo>
                    <a:lnTo>
                      <a:pt x="244" y="44"/>
                    </a:lnTo>
                    <a:lnTo>
                      <a:pt x="236" y="34"/>
                    </a:lnTo>
                    <a:lnTo>
                      <a:pt x="236" y="31"/>
                    </a:lnTo>
                    <a:lnTo>
                      <a:pt x="231" y="26"/>
                    </a:lnTo>
                    <a:lnTo>
                      <a:pt x="223" y="26"/>
                    </a:lnTo>
                    <a:lnTo>
                      <a:pt x="220" y="29"/>
                    </a:lnTo>
                    <a:lnTo>
                      <a:pt x="219" y="33"/>
                    </a:lnTo>
                    <a:lnTo>
                      <a:pt x="216" y="35"/>
                    </a:lnTo>
                    <a:lnTo>
                      <a:pt x="212" y="35"/>
                    </a:lnTo>
                    <a:lnTo>
                      <a:pt x="208" y="33"/>
                    </a:lnTo>
                    <a:lnTo>
                      <a:pt x="194" y="33"/>
                    </a:lnTo>
                    <a:lnTo>
                      <a:pt x="192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76"/>
              <p:cNvSpPr>
                <a:spLocks noChangeAspect="1"/>
              </p:cNvSpPr>
              <p:nvPr/>
            </p:nvSpPr>
            <p:spPr bwMode="gray">
              <a:xfrm>
                <a:off x="5296692" y="4153247"/>
                <a:ext cx="20638" cy="28575"/>
              </a:xfrm>
              <a:custGeom>
                <a:avLst/>
                <a:gdLst/>
                <a:ahLst/>
                <a:cxnLst>
                  <a:cxn ang="0">
                    <a:pos x="67" y="63"/>
                  </a:cxn>
                  <a:cxn ang="0">
                    <a:pos x="65" y="35"/>
                  </a:cxn>
                  <a:cxn ang="0">
                    <a:pos x="65" y="14"/>
                  </a:cxn>
                  <a:cxn ang="0">
                    <a:pos x="63" y="6"/>
                  </a:cxn>
                  <a:cxn ang="0">
                    <a:pos x="56" y="15"/>
                  </a:cxn>
                  <a:cxn ang="0">
                    <a:pos x="33" y="0"/>
                  </a:cxn>
                  <a:cxn ang="0">
                    <a:pos x="19" y="9"/>
                  </a:cxn>
                  <a:cxn ang="0">
                    <a:pos x="12" y="21"/>
                  </a:cxn>
                  <a:cxn ang="0">
                    <a:pos x="4" y="38"/>
                  </a:cxn>
                  <a:cxn ang="0">
                    <a:pos x="0" y="54"/>
                  </a:cxn>
                  <a:cxn ang="0">
                    <a:pos x="2" y="67"/>
                  </a:cxn>
                  <a:cxn ang="0">
                    <a:pos x="12" y="86"/>
                  </a:cxn>
                  <a:cxn ang="0">
                    <a:pos x="35" y="89"/>
                  </a:cxn>
                  <a:cxn ang="0">
                    <a:pos x="47" y="90"/>
                  </a:cxn>
                  <a:cxn ang="0">
                    <a:pos x="55" y="81"/>
                  </a:cxn>
                  <a:cxn ang="0">
                    <a:pos x="61" y="67"/>
                  </a:cxn>
                  <a:cxn ang="0">
                    <a:pos x="67" y="63"/>
                  </a:cxn>
                </a:cxnLst>
                <a:rect l="0" t="0" r="r" b="b"/>
                <a:pathLst>
                  <a:path w="67" h="90">
                    <a:moveTo>
                      <a:pt x="67" y="63"/>
                    </a:moveTo>
                    <a:lnTo>
                      <a:pt x="65" y="35"/>
                    </a:lnTo>
                    <a:lnTo>
                      <a:pt x="65" y="14"/>
                    </a:lnTo>
                    <a:lnTo>
                      <a:pt x="63" y="6"/>
                    </a:lnTo>
                    <a:lnTo>
                      <a:pt x="56" y="15"/>
                    </a:lnTo>
                    <a:lnTo>
                      <a:pt x="33" y="0"/>
                    </a:lnTo>
                    <a:lnTo>
                      <a:pt x="19" y="9"/>
                    </a:lnTo>
                    <a:lnTo>
                      <a:pt x="12" y="21"/>
                    </a:lnTo>
                    <a:lnTo>
                      <a:pt x="4" y="38"/>
                    </a:lnTo>
                    <a:lnTo>
                      <a:pt x="0" y="54"/>
                    </a:lnTo>
                    <a:lnTo>
                      <a:pt x="2" y="67"/>
                    </a:lnTo>
                    <a:lnTo>
                      <a:pt x="12" y="86"/>
                    </a:lnTo>
                    <a:lnTo>
                      <a:pt x="35" y="89"/>
                    </a:lnTo>
                    <a:lnTo>
                      <a:pt x="47" y="90"/>
                    </a:lnTo>
                    <a:lnTo>
                      <a:pt x="55" y="81"/>
                    </a:lnTo>
                    <a:lnTo>
                      <a:pt x="61" y="67"/>
                    </a:lnTo>
                    <a:lnTo>
                      <a:pt x="67" y="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7"/>
              <p:cNvSpPr>
                <a:spLocks noChangeAspect="1"/>
              </p:cNvSpPr>
              <p:nvPr/>
            </p:nvSpPr>
            <p:spPr bwMode="gray">
              <a:xfrm>
                <a:off x="5045867" y="4083397"/>
                <a:ext cx="285750" cy="250825"/>
              </a:xfrm>
              <a:custGeom>
                <a:avLst/>
                <a:gdLst/>
                <a:ahLst/>
                <a:cxnLst>
                  <a:cxn ang="0">
                    <a:pos x="188" y="334"/>
                  </a:cxn>
                  <a:cxn ang="0">
                    <a:pos x="157" y="406"/>
                  </a:cxn>
                  <a:cxn ang="0">
                    <a:pos x="101" y="418"/>
                  </a:cxn>
                  <a:cxn ang="0">
                    <a:pos x="59" y="396"/>
                  </a:cxn>
                  <a:cxn ang="0">
                    <a:pos x="8" y="398"/>
                  </a:cxn>
                  <a:cxn ang="0">
                    <a:pos x="1" y="411"/>
                  </a:cxn>
                  <a:cxn ang="0">
                    <a:pos x="37" y="491"/>
                  </a:cxn>
                  <a:cxn ang="0">
                    <a:pos x="70" y="562"/>
                  </a:cxn>
                  <a:cxn ang="0">
                    <a:pos x="90" y="665"/>
                  </a:cxn>
                  <a:cxn ang="0">
                    <a:pos x="77" y="678"/>
                  </a:cxn>
                  <a:cxn ang="0">
                    <a:pos x="88" y="701"/>
                  </a:cxn>
                  <a:cxn ang="0">
                    <a:pos x="108" y="734"/>
                  </a:cxn>
                  <a:cxn ang="0">
                    <a:pos x="109" y="770"/>
                  </a:cxn>
                  <a:cxn ang="0">
                    <a:pos x="112" y="750"/>
                  </a:cxn>
                  <a:cxn ang="0">
                    <a:pos x="128" y="769"/>
                  </a:cxn>
                  <a:cxn ang="0">
                    <a:pos x="155" y="782"/>
                  </a:cxn>
                  <a:cxn ang="0">
                    <a:pos x="195" y="791"/>
                  </a:cxn>
                  <a:cxn ang="0">
                    <a:pos x="236" y="771"/>
                  </a:cxn>
                  <a:cxn ang="0">
                    <a:pos x="287" y="771"/>
                  </a:cxn>
                  <a:cxn ang="0">
                    <a:pos x="311" y="753"/>
                  </a:cxn>
                  <a:cxn ang="0">
                    <a:pos x="365" y="753"/>
                  </a:cxn>
                  <a:cxn ang="0">
                    <a:pos x="408" y="746"/>
                  </a:cxn>
                  <a:cxn ang="0">
                    <a:pos x="479" y="743"/>
                  </a:cxn>
                  <a:cxn ang="0">
                    <a:pos x="505" y="733"/>
                  </a:cxn>
                  <a:cxn ang="0">
                    <a:pos x="553" y="727"/>
                  </a:cxn>
                  <a:cxn ang="0">
                    <a:pos x="633" y="679"/>
                  </a:cxn>
                  <a:cxn ang="0">
                    <a:pos x="705" y="600"/>
                  </a:cxn>
                  <a:cxn ang="0">
                    <a:pos x="765" y="533"/>
                  </a:cxn>
                  <a:cxn ang="0">
                    <a:pos x="804" y="465"/>
                  </a:cxn>
                  <a:cxn ang="0">
                    <a:pos x="836" y="420"/>
                  </a:cxn>
                  <a:cxn ang="0">
                    <a:pos x="881" y="357"/>
                  </a:cxn>
                  <a:cxn ang="0">
                    <a:pos x="894" y="305"/>
                  </a:cxn>
                  <a:cxn ang="0">
                    <a:pos x="856" y="281"/>
                  </a:cxn>
                  <a:cxn ang="0">
                    <a:pos x="824" y="307"/>
                  </a:cxn>
                  <a:cxn ang="0">
                    <a:pos x="793" y="256"/>
                  </a:cxn>
                  <a:cxn ang="0">
                    <a:pos x="845" y="233"/>
                  </a:cxn>
                  <a:cxn ang="0">
                    <a:pos x="830" y="55"/>
                  </a:cxn>
                  <a:cxn ang="0">
                    <a:pos x="807" y="17"/>
                  </a:cxn>
                  <a:cxn ang="0">
                    <a:pos x="749" y="9"/>
                  </a:cxn>
                  <a:cxn ang="0">
                    <a:pos x="704" y="8"/>
                  </a:cxn>
                  <a:cxn ang="0">
                    <a:pos x="625" y="57"/>
                  </a:cxn>
                  <a:cxn ang="0">
                    <a:pos x="558" y="129"/>
                  </a:cxn>
                  <a:cxn ang="0">
                    <a:pos x="496" y="207"/>
                  </a:cxn>
                  <a:cxn ang="0">
                    <a:pos x="437" y="217"/>
                  </a:cxn>
                  <a:cxn ang="0">
                    <a:pos x="376" y="201"/>
                  </a:cxn>
                  <a:cxn ang="0">
                    <a:pos x="339" y="248"/>
                  </a:cxn>
                  <a:cxn ang="0">
                    <a:pos x="277" y="286"/>
                  </a:cxn>
                  <a:cxn ang="0">
                    <a:pos x="230" y="271"/>
                  </a:cxn>
                  <a:cxn ang="0">
                    <a:pos x="238" y="213"/>
                  </a:cxn>
                  <a:cxn ang="0">
                    <a:pos x="200" y="170"/>
                  </a:cxn>
                </a:cxnLst>
                <a:rect l="0" t="0" r="r" b="b"/>
                <a:pathLst>
                  <a:path w="898" h="791">
                    <a:moveTo>
                      <a:pt x="188" y="161"/>
                    </a:moveTo>
                    <a:lnTo>
                      <a:pt x="188" y="216"/>
                    </a:lnTo>
                    <a:lnTo>
                      <a:pt x="188" y="275"/>
                    </a:lnTo>
                    <a:lnTo>
                      <a:pt x="188" y="334"/>
                    </a:lnTo>
                    <a:lnTo>
                      <a:pt x="188" y="390"/>
                    </a:lnTo>
                    <a:lnTo>
                      <a:pt x="182" y="394"/>
                    </a:lnTo>
                    <a:lnTo>
                      <a:pt x="171" y="396"/>
                    </a:lnTo>
                    <a:lnTo>
                      <a:pt x="157" y="406"/>
                    </a:lnTo>
                    <a:lnTo>
                      <a:pt x="141" y="421"/>
                    </a:lnTo>
                    <a:lnTo>
                      <a:pt x="129" y="421"/>
                    </a:lnTo>
                    <a:lnTo>
                      <a:pt x="120" y="418"/>
                    </a:lnTo>
                    <a:lnTo>
                      <a:pt x="101" y="418"/>
                    </a:lnTo>
                    <a:lnTo>
                      <a:pt x="86" y="423"/>
                    </a:lnTo>
                    <a:lnTo>
                      <a:pt x="70" y="421"/>
                    </a:lnTo>
                    <a:lnTo>
                      <a:pt x="59" y="409"/>
                    </a:lnTo>
                    <a:lnTo>
                      <a:pt x="59" y="396"/>
                    </a:lnTo>
                    <a:lnTo>
                      <a:pt x="33" y="378"/>
                    </a:lnTo>
                    <a:lnTo>
                      <a:pt x="21" y="379"/>
                    </a:lnTo>
                    <a:lnTo>
                      <a:pt x="15" y="390"/>
                    </a:lnTo>
                    <a:lnTo>
                      <a:pt x="8" y="398"/>
                    </a:lnTo>
                    <a:lnTo>
                      <a:pt x="5" y="400"/>
                    </a:lnTo>
                    <a:lnTo>
                      <a:pt x="0" y="401"/>
                    </a:lnTo>
                    <a:lnTo>
                      <a:pt x="2" y="405"/>
                    </a:lnTo>
                    <a:lnTo>
                      <a:pt x="1" y="411"/>
                    </a:lnTo>
                    <a:lnTo>
                      <a:pt x="5" y="416"/>
                    </a:lnTo>
                    <a:lnTo>
                      <a:pt x="13" y="426"/>
                    </a:lnTo>
                    <a:lnTo>
                      <a:pt x="28" y="464"/>
                    </a:lnTo>
                    <a:lnTo>
                      <a:pt x="37" y="491"/>
                    </a:lnTo>
                    <a:lnTo>
                      <a:pt x="51" y="528"/>
                    </a:lnTo>
                    <a:lnTo>
                      <a:pt x="59" y="536"/>
                    </a:lnTo>
                    <a:lnTo>
                      <a:pt x="64" y="552"/>
                    </a:lnTo>
                    <a:lnTo>
                      <a:pt x="70" y="562"/>
                    </a:lnTo>
                    <a:lnTo>
                      <a:pt x="91" y="595"/>
                    </a:lnTo>
                    <a:lnTo>
                      <a:pt x="97" y="608"/>
                    </a:lnTo>
                    <a:lnTo>
                      <a:pt x="99" y="648"/>
                    </a:lnTo>
                    <a:lnTo>
                      <a:pt x="90" y="665"/>
                    </a:lnTo>
                    <a:lnTo>
                      <a:pt x="78" y="660"/>
                    </a:lnTo>
                    <a:lnTo>
                      <a:pt x="76" y="667"/>
                    </a:lnTo>
                    <a:lnTo>
                      <a:pt x="75" y="678"/>
                    </a:lnTo>
                    <a:lnTo>
                      <a:pt x="77" y="678"/>
                    </a:lnTo>
                    <a:lnTo>
                      <a:pt x="85" y="683"/>
                    </a:lnTo>
                    <a:lnTo>
                      <a:pt x="87" y="690"/>
                    </a:lnTo>
                    <a:lnTo>
                      <a:pt x="83" y="691"/>
                    </a:lnTo>
                    <a:lnTo>
                      <a:pt x="88" y="701"/>
                    </a:lnTo>
                    <a:lnTo>
                      <a:pt x="93" y="705"/>
                    </a:lnTo>
                    <a:lnTo>
                      <a:pt x="99" y="716"/>
                    </a:lnTo>
                    <a:lnTo>
                      <a:pt x="107" y="726"/>
                    </a:lnTo>
                    <a:lnTo>
                      <a:pt x="108" y="734"/>
                    </a:lnTo>
                    <a:lnTo>
                      <a:pt x="103" y="742"/>
                    </a:lnTo>
                    <a:lnTo>
                      <a:pt x="103" y="749"/>
                    </a:lnTo>
                    <a:lnTo>
                      <a:pt x="103" y="760"/>
                    </a:lnTo>
                    <a:lnTo>
                      <a:pt x="109" y="770"/>
                    </a:lnTo>
                    <a:lnTo>
                      <a:pt x="110" y="769"/>
                    </a:lnTo>
                    <a:lnTo>
                      <a:pt x="109" y="761"/>
                    </a:lnTo>
                    <a:lnTo>
                      <a:pt x="109" y="754"/>
                    </a:lnTo>
                    <a:lnTo>
                      <a:pt x="112" y="750"/>
                    </a:lnTo>
                    <a:lnTo>
                      <a:pt x="119" y="749"/>
                    </a:lnTo>
                    <a:lnTo>
                      <a:pt x="128" y="750"/>
                    </a:lnTo>
                    <a:lnTo>
                      <a:pt x="129" y="762"/>
                    </a:lnTo>
                    <a:lnTo>
                      <a:pt x="128" y="769"/>
                    </a:lnTo>
                    <a:lnTo>
                      <a:pt x="133" y="771"/>
                    </a:lnTo>
                    <a:lnTo>
                      <a:pt x="151" y="770"/>
                    </a:lnTo>
                    <a:lnTo>
                      <a:pt x="156" y="775"/>
                    </a:lnTo>
                    <a:lnTo>
                      <a:pt x="155" y="782"/>
                    </a:lnTo>
                    <a:lnTo>
                      <a:pt x="166" y="788"/>
                    </a:lnTo>
                    <a:lnTo>
                      <a:pt x="174" y="788"/>
                    </a:lnTo>
                    <a:lnTo>
                      <a:pt x="183" y="791"/>
                    </a:lnTo>
                    <a:lnTo>
                      <a:pt x="195" y="791"/>
                    </a:lnTo>
                    <a:lnTo>
                      <a:pt x="204" y="788"/>
                    </a:lnTo>
                    <a:lnTo>
                      <a:pt x="214" y="776"/>
                    </a:lnTo>
                    <a:lnTo>
                      <a:pt x="232" y="775"/>
                    </a:lnTo>
                    <a:lnTo>
                      <a:pt x="236" y="771"/>
                    </a:lnTo>
                    <a:lnTo>
                      <a:pt x="244" y="770"/>
                    </a:lnTo>
                    <a:lnTo>
                      <a:pt x="264" y="772"/>
                    </a:lnTo>
                    <a:lnTo>
                      <a:pt x="266" y="769"/>
                    </a:lnTo>
                    <a:lnTo>
                      <a:pt x="287" y="771"/>
                    </a:lnTo>
                    <a:lnTo>
                      <a:pt x="293" y="769"/>
                    </a:lnTo>
                    <a:lnTo>
                      <a:pt x="296" y="761"/>
                    </a:lnTo>
                    <a:lnTo>
                      <a:pt x="305" y="758"/>
                    </a:lnTo>
                    <a:lnTo>
                      <a:pt x="311" y="753"/>
                    </a:lnTo>
                    <a:lnTo>
                      <a:pt x="316" y="748"/>
                    </a:lnTo>
                    <a:lnTo>
                      <a:pt x="333" y="745"/>
                    </a:lnTo>
                    <a:lnTo>
                      <a:pt x="341" y="746"/>
                    </a:lnTo>
                    <a:lnTo>
                      <a:pt x="365" y="753"/>
                    </a:lnTo>
                    <a:lnTo>
                      <a:pt x="372" y="753"/>
                    </a:lnTo>
                    <a:lnTo>
                      <a:pt x="381" y="745"/>
                    </a:lnTo>
                    <a:lnTo>
                      <a:pt x="394" y="744"/>
                    </a:lnTo>
                    <a:lnTo>
                      <a:pt x="408" y="746"/>
                    </a:lnTo>
                    <a:lnTo>
                      <a:pt x="446" y="758"/>
                    </a:lnTo>
                    <a:lnTo>
                      <a:pt x="459" y="758"/>
                    </a:lnTo>
                    <a:lnTo>
                      <a:pt x="467" y="744"/>
                    </a:lnTo>
                    <a:lnTo>
                      <a:pt x="479" y="743"/>
                    </a:lnTo>
                    <a:lnTo>
                      <a:pt x="491" y="748"/>
                    </a:lnTo>
                    <a:lnTo>
                      <a:pt x="507" y="749"/>
                    </a:lnTo>
                    <a:lnTo>
                      <a:pt x="508" y="743"/>
                    </a:lnTo>
                    <a:lnTo>
                      <a:pt x="505" y="733"/>
                    </a:lnTo>
                    <a:lnTo>
                      <a:pt x="512" y="728"/>
                    </a:lnTo>
                    <a:lnTo>
                      <a:pt x="519" y="727"/>
                    </a:lnTo>
                    <a:lnTo>
                      <a:pt x="532" y="726"/>
                    </a:lnTo>
                    <a:lnTo>
                      <a:pt x="553" y="727"/>
                    </a:lnTo>
                    <a:lnTo>
                      <a:pt x="564" y="726"/>
                    </a:lnTo>
                    <a:lnTo>
                      <a:pt x="586" y="715"/>
                    </a:lnTo>
                    <a:lnTo>
                      <a:pt x="623" y="689"/>
                    </a:lnTo>
                    <a:lnTo>
                      <a:pt x="633" y="679"/>
                    </a:lnTo>
                    <a:lnTo>
                      <a:pt x="642" y="668"/>
                    </a:lnTo>
                    <a:lnTo>
                      <a:pt x="663" y="652"/>
                    </a:lnTo>
                    <a:lnTo>
                      <a:pt x="689" y="624"/>
                    </a:lnTo>
                    <a:lnTo>
                      <a:pt x="705" y="600"/>
                    </a:lnTo>
                    <a:lnTo>
                      <a:pt x="714" y="589"/>
                    </a:lnTo>
                    <a:lnTo>
                      <a:pt x="723" y="582"/>
                    </a:lnTo>
                    <a:lnTo>
                      <a:pt x="747" y="561"/>
                    </a:lnTo>
                    <a:lnTo>
                      <a:pt x="765" y="533"/>
                    </a:lnTo>
                    <a:lnTo>
                      <a:pt x="774" y="520"/>
                    </a:lnTo>
                    <a:lnTo>
                      <a:pt x="796" y="480"/>
                    </a:lnTo>
                    <a:lnTo>
                      <a:pt x="800" y="473"/>
                    </a:lnTo>
                    <a:lnTo>
                      <a:pt x="804" y="465"/>
                    </a:lnTo>
                    <a:lnTo>
                      <a:pt x="808" y="454"/>
                    </a:lnTo>
                    <a:lnTo>
                      <a:pt x="819" y="437"/>
                    </a:lnTo>
                    <a:lnTo>
                      <a:pt x="828" y="426"/>
                    </a:lnTo>
                    <a:lnTo>
                      <a:pt x="836" y="420"/>
                    </a:lnTo>
                    <a:lnTo>
                      <a:pt x="846" y="417"/>
                    </a:lnTo>
                    <a:lnTo>
                      <a:pt x="866" y="401"/>
                    </a:lnTo>
                    <a:lnTo>
                      <a:pt x="875" y="388"/>
                    </a:lnTo>
                    <a:lnTo>
                      <a:pt x="881" y="357"/>
                    </a:lnTo>
                    <a:lnTo>
                      <a:pt x="886" y="345"/>
                    </a:lnTo>
                    <a:lnTo>
                      <a:pt x="888" y="331"/>
                    </a:lnTo>
                    <a:lnTo>
                      <a:pt x="888" y="318"/>
                    </a:lnTo>
                    <a:lnTo>
                      <a:pt x="894" y="305"/>
                    </a:lnTo>
                    <a:lnTo>
                      <a:pt x="897" y="294"/>
                    </a:lnTo>
                    <a:lnTo>
                      <a:pt x="898" y="282"/>
                    </a:lnTo>
                    <a:lnTo>
                      <a:pt x="892" y="281"/>
                    </a:lnTo>
                    <a:lnTo>
                      <a:pt x="856" y="281"/>
                    </a:lnTo>
                    <a:lnTo>
                      <a:pt x="850" y="285"/>
                    </a:lnTo>
                    <a:lnTo>
                      <a:pt x="844" y="299"/>
                    </a:lnTo>
                    <a:lnTo>
                      <a:pt x="836" y="308"/>
                    </a:lnTo>
                    <a:lnTo>
                      <a:pt x="824" y="307"/>
                    </a:lnTo>
                    <a:lnTo>
                      <a:pt x="801" y="304"/>
                    </a:lnTo>
                    <a:lnTo>
                      <a:pt x="791" y="285"/>
                    </a:lnTo>
                    <a:lnTo>
                      <a:pt x="789" y="272"/>
                    </a:lnTo>
                    <a:lnTo>
                      <a:pt x="793" y="256"/>
                    </a:lnTo>
                    <a:lnTo>
                      <a:pt x="801" y="239"/>
                    </a:lnTo>
                    <a:lnTo>
                      <a:pt x="808" y="227"/>
                    </a:lnTo>
                    <a:lnTo>
                      <a:pt x="822" y="218"/>
                    </a:lnTo>
                    <a:lnTo>
                      <a:pt x="845" y="233"/>
                    </a:lnTo>
                    <a:lnTo>
                      <a:pt x="852" y="224"/>
                    </a:lnTo>
                    <a:lnTo>
                      <a:pt x="849" y="131"/>
                    </a:lnTo>
                    <a:lnTo>
                      <a:pt x="836" y="87"/>
                    </a:lnTo>
                    <a:lnTo>
                      <a:pt x="830" y="55"/>
                    </a:lnTo>
                    <a:lnTo>
                      <a:pt x="828" y="34"/>
                    </a:lnTo>
                    <a:lnTo>
                      <a:pt x="827" y="33"/>
                    </a:lnTo>
                    <a:lnTo>
                      <a:pt x="822" y="32"/>
                    </a:lnTo>
                    <a:lnTo>
                      <a:pt x="807" y="17"/>
                    </a:lnTo>
                    <a:lnTo>
                      <a:pt x="786" y="11"/>
                    </a:lnTo>
                    <a:lnTo>
                      <a:pt x="774" y="9"/>
                    </a:lnTo>
                    <a:lnTo>
                      <a:pt x="761" y="12"/>
                    </a:lnTo>
                    <a:lnTo>
                      <a:pt x="749" y="9"/>
                    </a:lnTo>
                    <a:lnTo>
                      <a:pt x="726" y="2"/>
                    </a:lnTo>
                    <a:lnTo>
                      <a:pt x="717" y="0"/>
                    </a:lnTo>
                    <a:lnTo>
                      <a:pt x="705" y="5"/>
                    </a:lnTo>
                    <a:lnTo>
                      <a:pt x="704" y="8"/>
                    </a:lnTo>
                    <a:lnTo>
                      <a:pt x="693" y="13"/>
                    </a:lnTo>
                    <a:lnTo>
                      <a:pt x="679" y="22"/>
                    </a:lnTo>
                    <a:lnTo>
                      <a:pt x="641" y="40"/>
                    </a:lnTo>
                    <a:lnTo>
                      <a:pt x="625" y="57"/>
                    </a:lnTo>
                    <a:lnTo>
                      <a:pt x="605" y="70"/>
                    </a:lnTo>
                    <a:lnTo>
                      <a:pt x="586" y="88"/>
                    </a:lnTo>
                    <a:lnTo>
                      <a:pt x="575" y="104"/>
                    </a:lnTo>
                    <a:lnTo>
                      <a:pt x="558" y="129"/>
                    </a:lnTo>
                    <a:lnTo>
                      <a:pt x="531" y="148"/>
                    </a:lnTo>
                    <a:lnTo>
                      <a:pt x="516" y="167"/>
                    </a:lnTo>
                    <a:lnTo>
                      <a:pt x="501" y="201"/>
                    </a:lnTo>
                    <a:lnTo>
                      <a:pt x="496" y="207"/>
                    </a:lnTo>
                    <a:lnTo>
                      <a:pt x="488" y="211"/>
                    </a:lnTo>
                    <a:lnTo>
                      <a:pt x="477" y="212"/>
                    </a:lnTo>
                    <a:lnTo>
                      <a:pt x="452" y="218"/>
                    </a:lnTo>
                    <a:lnTo>
                      <a:pt x="437" y="217"/>
                    </a:lnTo>
                    <a:lnTo>
                      <a:pt x="414" y="204"/>
                    </a:lnTo>
                    <a:lnTo>
                      <a:pt x="402" y="199"/>
                    </a:lnTo>
                    <a:lnTo>
                      <a:pt x="388" y="197"/>
                    </a:lnTo>
                    <a:lnTo>
                      <a:pt x="376" y="201"/>
                    </a:lnTo>
                    <a:lnTo>
                      <a:pt x="357" y="221"/>
                    </a:lnTo>
                    <a:lnTo>
                      <a:pt x="351" y="229"/>
                    </a:lnTo>
                    <a:lnTo>
                      <a:pt x="348" y="237"/>
                    </a:lnTo>
                    <a:lnTo>
                      <a:pt x="339" y="248"/>
                    </a:lnTo>
                    <a:lnTo>
                      <a:pt x="327" y="255"/>
                    </a:lnTo>
                    <a:lnTo>
                      <a:pt x="322" y="260"/>
                    </a:lnTo>
                    <a:lnTo>
                      <a:pt x="312" y="277"/>
                    </a:lnTo>
                    <a:lnTo>
                      <a:pt x="277" y="286"/>
                    </a:lnTo>
                    <a:lnTo>
                      <a:pt x="259" y="285"/>
                    </a:lnTo>
                    <a:lnTo>
                      <a:pt x="243" y="282"/>
                    </a:lnTo>
                    <a:lnTo>
                      <a:pt x="233" y="280"/>
                    </a:lnTo>
                    <a:lnTo>
                      <a:pt x="230" y="271"/>
                    </a:lnTo>
                    <a:lnTo>
                      <a:pt x="237" y="250"/>
                    </a:lnTo>
                    <a:lnTo>
                      <a:pt x="239" y="237"/>
                    </a:lnTo>
                    <a:lnTo>
                      <a:pt x="239" y="231"/>
                    </a:lnTo>
                    <a:lnTo>
                      <a:pt x="238" y="213"/>
                    </a:lnTo>
                    <a:lnTo>
                      <a:pt x="231" y="201"/>
                    </a:lnTo>
                    <a:lnTo>
                      <a:pt x="217" y="190"/>
                    </a:lnTo>
                    <a:lnTo>
                      <a:pt x="212" y="181"/>
                    </a:lnTo>
                    <a:lnTo>
                      <a:pt x="200" y="170"/>
                    </a:lnTo>
                    <a:lnTo>
                      <a:pt x="198" y="167"/>
                    </a:lnTo>
                    <a:lnTo>
                      <a:pt x="192" y="161"/>
                    </a:lnTo>
                    <a:lnTo>
                      <a:pt x="188" y="16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78"/>
              <p:cNvSpPr>
                <a:spLocks noChangeAspect="1"/>
              </p:cNvSpPr>
              <p:nvPr/>
            </p:nvSpPr>
            <p:spPr bwMode="gray">
              <a:xfrm>
                <a:off x="5330030" y="3854797"/>
                <a:ext cx="55563" cy="138113"/>
              </a:xfrm>
              <a:custGeom>
                <a:avLst/>
                <a:gdLst/>
                <a:ahLst/>
                <a:cxnLst>
                  <a:cxn ang="0">
                    <a:pos x="61" y="11"/>
                  </a:cxn>
                  <a:cxn ang="0">
                    <a:pos x="42" y="14"/>
                  </a:cxn>
                  <a:cxn ang="0">
                    <a:pos x="25" y="8"/>
                  </a:cxn>
                  <a:cxn ang="0">
                    <a:pos x="13" y="8"/>
                  </a:cxn>
                  <a:cxn ang="0">
                    <a:pos x="25" y="15"/>
                  </a:cxn>
                  <a:cxn ang="0">
                    <a:pos x="37" y="40"/>
                  </a:cxn>
                  <a:cxn ang="0">
                    <a:pos x="50" y="65"/>
                  </a:cxn>
                  <a:cxn ang="0">
                    <a:pos x="42" y="80"/>
                  </a:cxn>
                  <a:cxn ang="0">
                    <a:pos x="35" y="94"/>
                  </a:cxn>
                  <a:cxn ang="0">
                    <a:pos x="31" y="127"/>
                  </a:cxn>
                  <a:cxn ang="0">
                    <a:pos x="31" y="159"/>
                  </a:cxn>
                  <a:cxn ang="0">
                    <a:pos x="41" y="172"/>
                  </a:cxn>
                  <a:cxn ang="0">
                    <a:pos x="24" y="181"/>
                  </a:cxn>
                  <a:cxn ang="0">
                    <a:pos x="14" y="198"/>
                  </a:cxn>
                  <a:cxn ang="0">
                    <a:pos x="2" y="235"/>
                  </a:cxn>
                  <a:cxn ang="0">
                    <a:pos x="8" y="248"/>
                  </a:cxn>
                  <a:cxn ang="0">
                    <a:pos x="23" y="257"/>
                  </a:cxn>
                  <a:cxn ang="0">
                    <a:pos x="30" y="263"/>
                  </a:cxn>
                  <a:cxn ang="0">
                    <a:pos x="51" y="289"/>
                  </a:cxn>
                  <a:cxn ang="0">
                    <a:pos x="93" y="284"/>
                  </a:cxn>
                  <a:cxn ang="0">
                    <a:pos x="101" y="310"/>
                  </a:cxn>
                  <a:cxn ang="0">
                    <a:pos x="94" y="343"/>
                  </a:cxn>
                  <a:cxn ang="0">
                    <a:pos x="86" y="365"/>
                  </a:cxn>
                  <a:cxn ang="0">
                    <a:pos x="97" y="388"/>
                  </a:cxn>
                  <a:cxn ang="0">
                    <a:pos x="112" y="404"/>
                  </a:cxn>
                  <a:cxn ang="0">
                    <a:pos x="128" y="414"/>
                  </a:cxn>
                  <a:cxn ang="0">
                    <a:pos x="127" y="429"/>
                  </a:cxn>
                  <a:cxn ang="0">
                    <a:pos x="142" y="430"/>
                  </a:cxn>
                  <a:cxn ang="0">
                    <a:pos x="139" y="409"/>
                  </a:cxn>
                  <a:cxn ang="0">
                    <a:pos x="139" y="392"/>
                  </a:cxn>
                  <a:cxn ang="0">
                    <a:pos x="153" y="377"/>
                  </a:cxn>
                  <a:cxn ang="0">
                    <a:pos x="169" y="368"/>
                  </a:cxn>
                  <a:cxn ang="0">
                    <a:pos x="169" y="325"/>
                  </a:cxn>
                  <a:cxn ang="0">
                    <a:pos x="172" y="295"/>
                  </a:cxn>
                  <a:cxn ang="0">
                    <a:pos x="148" y="266"/>
                  </a:cxn>
                  <a:cxn ang="0">
                    <a:pos x="116" y="230"/>
                  </a:cxn>
                  <a:cxn ang="0">
                    <a:pos x="116" y="242"/>
                  </a:cxn>
                  <a:cxn ang="0">
                    <a:pos x="126" y="250"/>
                  </a:cxn>
                  <a:cxn ang="0">
                    <a:pos x="134" y="282"/>
                  </a:cxn>
                  <a:cxn ang="0">
                    <a:pos x="121" y="269"/>
                  </a:cxn>
                  <a:cxn ang="0">
                    <a:pos x="115" y="262"/>
                  </a:cxn>
                  <a:cxn ang="0">
                    <a:pos x="102" y="272"/>
                  </a:cxn>
                  <a:cxn ang="0">
                    <a:pos x="97" y="261"/>
                  </a:cxn>
                  <a:cxn ang="0">
                    <a:pos x="100" y="245"/>
                  </a:cxn>
                  <a:cxn ang="0">
                    <a:pos x="89" y="231"/>
                  </a:cxn>
                  <a:cxn ang="0">
                    <a:pos x="85" y="208"/>
                  </a:cxn>
                  <a:cxn ang="0">
                    <a:pos x="68" y="159"/>
                  </a:cxn>
                  <a:cxn ang="0">
                    <a:pos x="79" y="140"/>
                  </a:cxn>
                  <a:cxn ang="0">
                    <a:pos x="79" y="70"/>
                  </a:cxn>
                  <a:cxn ang="0">
                    <a:pos x="78" y="51"/>
                  </a:cxn>
                  <a:cxn ang="0">
                    <a:pos x="63" y="32"/>
                  </a:cxn>
                  <a:cxn ang="0">
                    <a:pos x="69" y="10"/>
                  </a:cxn>
                </a:cxnLst>
                <a:rect l="0" t="0" r="r" b="b"/>
                <a:pathLst>
                  <a:path w="175" h="431">
                    <a:moveTo>
                      <a:pt x="64" y="18"/>
                    </a:moveTo>
                    <a:lnTo>
                      <a:pt x="62" y="14"/>
                    </a:lnTo>
                    <a:lnTo>
                      <a:pt x="61" y="11"/>
                    </a:lnTo>
                    <a:lnTo>
                      <a:pt x="58" y="10"/>
                    </a:lnTo>
                    <a:lnTo>
                      <a:pt x="53" y="10"/>
                    </a:lnTo>
                    <a:lnTo>
                      <a:pt x="42" y="14"/>
                    </a:lnTo>
                    <a:lnTo>
                      <a:pt x="40" y="13"/>
                    </a:lnTo>
                    <a:lnTo>
                      <a:pt x="35" y="6"/>
                    </a:lnTo>
                    <a:lnTo>
                      <a:pt x="25" y="8"/>
                    </a:lnTo>
                    <a:lnTo>
                      <a:pt x="14" y="0"/>
                    </a:lnTo>
                    <a:lnTo>
                      <a:pt x="13" y="3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6" y="15"/>
                    </a:lnTo>
                    <a:lnTo>
                      <a:pt x="25" y="15"/>
                    </a:lnTo>
                    <a:lnTo>
                      <a:pt x="32" y="24"/>
                    </a:lnTo>
                    <a:lnTo>
                      <a:pt x="34" y="29"/>
                    </a:lnTo>
                    <a:lnTo>
                      <a:pt x="37" y="40"/>
                    </a:lnTo>
                    <a:lnTo>
                      <a:pt x="43" y="45"/>
                    </a:lnTo>
                    <a:lnTo>
                      <a:pt x="46" y="63"/>
                    </a:lnTo>
                    <a:lnTo>
                      <a:pt x="50" y="65"/>
                    </a:lnTo>
                    <a:lnTo>
                      <a:pt x="51" y="72"/>
                    </a:lnTo>
                    <a:lnTo>
                      <a:pt x="51" y="75"/>
                    </a:lnTo>
                    <a:lnTo>
                      <a:pt x="42" y="80"/>
                    </a:lnTo>
                    <a:lnTo>
                      <a:pt x="40" y="81"/>
                    </a:lnTo>
                    <a:lnTo>
                      <a:pt x="36" y="84"/>
                    </a:lnTo>
                    <a:lnTo>
                      <a:pt x="35" y="94"/>
                    </a:lnTo>
                    <a:lnTo>
                      <a:pt x="36" y="102"/>
                    </a:lnTo>
                    <a:lnTo>
                      <a:pt x="30" y="119"/>
                    </a:lnTo>
                    <a:lnTo>
                      <a:pt x="31" y="127"/>
                    </a:lnTo>
                    <a:lnTo>
                      <a:pt x="32" y="142"/>
                    </a:lnTo>
                    <a:lnTo>
                      <a:pt x="30" y="156"/>
                    </a:lnTo>
                    <a:lnTo>
                      <a:pt x="31" y="159"/>
                    </a:lnTo>
                    <a:lnTo>
                      <a:pt x="35" y="164"/>
                    </a:lnTo>
                    <a:lnTo>
                      <a:pt x="40" y="166"/>
                    </a:lnTo>
                    <a:lnTo>
                      <a:pt x="41" y="172"/>
                    </a:lnTo>
                    <a:lnTo>
                      <a:pt x="38" y="175"/>
                    </a:lnTo>
                    <a:lnTo>
                      <a:pt x="30" y="176"/>
                    </a:lnTo>
                    <a:lnTo>
                      <a:pt x="24" y="181"/>
                    </a:lnTo>
                    <a:lnTo>
                      <a:pt x="19" y="182"/>
                    </a:lnTo>
                    <a:lnTo>
                      <a:pt x="18" y="183"/>
                    </a:lnTo>
                    <a:lnTo>
                      <a:pt x="14" y="198"/>
                    </a:lnTo>
                    <a:lnTo>
                      <a:pt x="14" y="213"/>
                    </a:lnTo>
                    <a:lnTo>
                      <a:pt x="9" y="228"/>
                    </a:lnTo>
                    <a:lnTo>
                      <a:pt x="2" y="235"/>
                    </a:lnTo>
                    <a:lnTo>
                      <a:pt x="0" y="239"/>
                    </a:lnTo>
                    <a:lnTo>
                      <a:pt x="3" y="247"/>
                    </a:lnTo>
                    <a:lnTo>
                      <a:pt x="8" y="248"/>
                    </a:lnTo>
                    <a:lnTo>
                      <a:pt x="11" y="256"/>
                    </a:lnTo>
                    <a:lnTo>
                      <a:pt x="19" y="255"/>
                    </a:lnTo>
                    <a:lnTo>
                      <a:pt x="23" y="257"/>
                    </a:lnTo>
                    <a:lnTo>
                      <a:pt x="23" y="258"/>
                    </a:lnTo>
                    <a:lnTo>
                      <a:pt x="24" y="261"/>
                    </a:lnTo>
                    <a:lnTo>
                      <a:pt x="30" y="263"/>
                    </a:lnTo>
                    <a:lnTo>
                      <a:pt x="37" y="279"/>
                    </a:lnTo>
                    <a:lnTo>
                      <a:pt x="47" y="289"/>
                    </a:lnTo>
                    <a:lnTo>
                      <a:pt x="51" y="289"/>
                    </a:lnTo>
                    <a:lnTo>
                      <a:pt x="59" y="287"/>
                    </a:lnTo>
                    <a:lnTo>
                      <a:pt x="89" y="283"/>
                    </a:lnTo>
                    <a:lnTo>
                      <a:pt x="93" y="284"/>
                    </a:lnTo>
                    <a:lnTo>
                      <a:pt x="96" y="289"/>
                    </a:lnTo>
                    <a:lnTo>
                      <a:pt x="100" y="302"/>
                    </a:lnTo>
                    <a:lnTo>
                      <a:pt x="101" y="310"/>
                    </a:lnTo>
                    <a:lnTo>
                      <a:pt x="102" y="328"/>
                    </a:lnTo>
                    <a:lnTo>
                      <a:pt x="100" y="336"/>
                    </a:lnTo>
                    <a:lnTo>
                      <a:pt x="94" y="343"/>
                    </a:lnTo>
                    <a:lnTo>
                      <a:pt x="95" y="349"/>
                    </a:lnTo>
                    <a:lnTo>
                      <a:pt x="89" y="354"/>
                    </a:lnTo>
                    <a:lnTo>
                      <a:pt x="86" y="365"/>
                    </a:lnTo>
                    <a:lnTo>
                      <a:pt x="89" y="369"/>
                    </a:lnTo>
                    <a:lnTo>
                      <a:pt x="94" y="385"/>
                    </a:lnTo>
                    <a:lnTo>
                      <a:pt x="97" y="388"/>
                    </a:lnTo>
                    <a:lnTo>
                      <a:pt x="101" y="390"/>
                    </a:lnTo>
                    <a:lnTo>
                      <a:pt x="104" y="395"/>
                    </a:lnTo>
                    <a:lnTo>
                      <a:pt x="112" y="404"/>
                    </a:lnTo>
                    <a:lnTo>
                      <a:pt x="117" y="411"/>
                    </a:lnTo>
                    <a:lnTo>
                      <a:pt x="121" y="413"/>
                    </a:lnTo>
                    <a:lnTo>
                      <a:pt x="128" y="414"/>
                    </a:lnTo>
                    <a:lnTo>
                      <a:pt x="132" y="419"/>
                    </a:lnTo>
                    <a:lnTo>
                      <a:pt x="132" y="423"/>
                    </a:lnTo>
                    <a:lnTo>
                      <a:pt x="127" y="429"/>
                    </a:lnTo>
                    <a:lnTo>
                      <a:pt x="128" y="431"/>
                    </a:lnTo>
                    <a:lnTo>
                      <a:pt x="140" y="431"/>
                    </a:lnTo>
                    <a:lnTo>
                      <a:pt x="142" y="430"/>
                    </a:lnTo>
                    <a:lnTo>
                      <a:pt x="140" y="420"/>
                    </a:lnTo>
                    <a:lnTo>
                      <a:pt x="142" y="414"/>
                    </a:lnTo>
                    <a:lnTo>
                      <a:pt x="139" y="409"/>
                    </a:lnTo>
                    <a:lnTo>
                      <a:pt x="136" y="406"/>
                    </a:lnTo>
                    <a:lnTo>
                      <a:pt x="136" y="400"/>
                    </a:lnTo>
                    <a:lnTo>
                      <a:pt x="139" y="392"/>
                    </a:lnTo>
                    <a:lnTo>
                      <a:pt x="139" y="388"/>
                    </a:lnTo>
                    <a:lnTo>
                      <a:pt x="140" y="385"/>
                    </a:lnTo>
                    <a:lnTo>
                      <a:pt x="153" y="377"/>
                    </a:lnTo>
                    <a:lnTo>
                      <a:pt x="159" y="376"/>
                    </a:lnTo>
                    <a:lnTo>
                      <a:pt x="165" y="374"/>
                    </a:lnTo>
                    <a:lnTo>
                      <a:pt x="169" y="368"/>
                    </a:lnTo>
                    <a:lnTo>
                      <a:pt x="170" y="347"/>
                    </a:lnTo>
                    <a:lnTo>
                      <a:pt x="172" y="339"/>
                    </a:lnTo>
                    <a:lnTo>
                      <a:pt x="169" y="325"/>
                    </a:lnTo>
                    <a:lnTo>
                      <a:pt x="172" y="315"/>
                    </a:lnTo>
                    <a:lnTo>
                      <a:pt x="175" y="307"/>
                    </a:lnTo>
                    <a:lnTo>
                      <a:pt x="172" y="295"/>
                    </a:lnTo>
                    <a:lnTo>
                      <a:pt x="167" y="288"/>
                    </a:lnTo>
                    <a:lnTo>
                      <a:pt x="154" y="275"/>
                    </a:lnTo>
                    <a:lnTo>
                      <a:pt x="148" y="266"/>
                    </a:lnTo>
                    <a:lnTo>
                      <a:pt x="133" y="247"/>
                    </a:lnTo>
                    <a:lnTo>
                      <a:pt x="123" y="240"/>
                    </a:lnTo>
                    <a:lnTo>
                      <a:pt x="116" y="230"/>
                    </a:lnTo>
                    <a:lnTo>
                      <a:pt x="115" y="231"/>
                    </a:lnTo>
                    <a:lnTo>
                      <a:pt x="115" y="239"/>
                    </a:lnTo>
                    <a:lnTo>
                      <a:pt x="116" y="242"/>
                    </a:lnTo>
                    <a:lnTo>
                      <a:pt x="117" y="245"/>
                    </a:lnTo>
                    <a:lnTo>
                      <a:pt x="122" y="246"/>
                    </a:lnTo>
                    <a:lnTo>
                      <a:pt x="126" y="250"/>
                    </a:lnTo>
                    <a:lnTo>
                      <a:pt x="136" y="274"/>
                    </a:lnTo>
                    <a:lnTo>
                      <a:pt x="136" y="280"/>
                    </a:lnTo>
                    <a:lnTo>
                      <a:pt x="134" y="282"/>
                    </a:lnTo>
                    <a:lnTo>
                      <a:pt x="132" y="280"/>
                    </a:lnTo>
                    <a:lnTo>
                      <a:pt x="126" y="272"/>
                    </a:lnTo>
                    <a:lnTo>
                      <a:pt x="121" y="269"/>
                    </a:lnTo>
                    <a:lnTo>
                      <a:pt x="117" y="262"/>
                    </a:lnTo>
                    <a:lnTo>
                      <a:pt x="116" y="262"/>
                    </a:lnTo>
                    <a:lnTo>
                      <a:pt x="115" y="262"/>
                    </a:lnTo>
                    <a:lnTo>
                      <a:pt x="111" y="271"/>
                    </a:lnTo>
                    <a:lnTo>
                      <a:pt x="109" y="272"/>
                    </a:lnTo>
                    <a:lnTo>
                      <a:pt x="102" y="272"/>
                    </a:lnTo>
                    <a:lnTo>
                      <a:pt x="101" y="269"/>
                    </a:lnTo>
                    <a:lnTo>
                      <a:pt x="99" y="266"/>
                    </a:lnTo>
                    <a:lnTo>
                      <a:pt x="97" y="261"/>
                    </a:lnTo>
                    <a:lnTo>
                      <a:pt x="97" y="256"/>
                    </a:lnTo>
                    <a:lnTo>
                      <a:pt x="100" y="247"/>
                    </a:lnTo>
                    <a:lnTo>
                      <a:pt x="100" y="245"/>
                    </a:lnTo>
                    <a:lnTo>
                      <a:pt x="97" y="241"/>
                    </a:lnTo>
                    <a:lnTo>
                      <a:pt x="91" y="235"/>
                    </a:lnTo>
                    <a:lnTo>
                      <a:pt x="89" y="231"/>
                    </a:lnTo>
                    <a:lnTo>
                      <a:pt x="86" y="223"/>
                    </a:lnTo>
                    <a:lnTo>
                      <a:pt x="86" y="209"/>
                    </a:lnTo>
                    <a:lnTo>
                      <a:pt x="85" y="208"/>
                    </a:lnTo>
                    <a:lnTo>
                      <a:pt x="80" y="187"/>
                    </a:lnTo>
                    <a:lnTo>
                      <a:pt x="68" y="164"/>
                    </a:lnTo>
                    <a:lnTo>
                      <a:pt x="68" y="159"/>
                    </a:lnTo>
                    <a:lnTo>
                      <a:pt x="68" y="154"/>
                    </a:lnTo>
                    <a:lnTo>
                      <a:pt x="73" y="145"/>
                    </a:lnTo>
                    <a:lnTo>
                      <a:pt x="79" y="140"/>
                    </a:lnTo>
                    <a:lnTo>
                      <a:pt x="83" y="128"/>
                    </a:lnTo>
                    <a:lnTo>
                      <a:pt x="81" y="94"/>
                    </a:lnTo>
                    <a:lnTo>
                      <a:pt x="79" y="70"/>
                    </a:lnTo>
                    <a:lnTo>
                      <a:pt x="81" y="63"/>
                    </a:lnTo>
                    <a:lnTo>
                      <a:pt x="81" y="57"/>
                    </a:lnTo>
                    <a:lnTo>
                      <a:pt x="78" y="51"/>
                    </a:lnTo>
                    <a:lnTo>
                      <a:pt x="72" y="48"/>
                    </a:lnTo>
                    <a:lnTo>
                      <a:pt x="69" y="46"/>
                    </a:lnTo>
                    <a:lnTo>
                      <a:pt x="63" y="32"/>
                    </a:lnTo>
                    <a:lnTo>
                      <a:pt x="62" y="26"/>
                    </a:lnTo>
                    <a:lnTo>
                      <a:pt x="64" y="18"/>
                    </a:lnTo>
                    <a:lnTo>
                      <a:pt x="69" y="10"/>
                    </a:lnTo>
                    <a:lnTo>
                      <a:pt x="64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9"/>
              <p:cNvSpPr>
                <a:spLocks noChangeAspect="1"/>
              </p:cNvSpPr>
              <p:nvPr/>
            </p:nvSpPr>
            <p:spPr bwMode="gray">
              <a:xfrm>
                <a:off x="5511005" y="3904009"/>
                <a:ext cx="123825" cy="247650"/>
              </a:xfrm>
              <a:custGeom>
                <a:avLst/>
                <a:gdLst/>
                <a:ahLst/>
                <a:cxnLst>
                  <a:cxn ang="0">
                    <a:pos x="76" y="226"/>
                  </a:cxn>
                  <a:cxn ang="0">
                    <a:pos x="107" y="215"/>
                  </a:cxn>
                  <a:cxn ang="0">
                    <a:pos x="118" y="215"/>
                  </a:cxn>
                  <a:cxn ang="0">
                    <a:pos x="130" y="204"/>
                  </a:cxn>
                  <a:cxn ang="0">
                    <a:pos x="152" y="199"/>
                  </a:cxn>
                  <a:cxn ang="0">
                    <a:pos x="170" y="219"/>
                  </a:cxn>
                  <a:cxn ang="0">
                    <a:pos x="182" y="210"/>
                  </a:cxn>
                  <a:cxn ang="0">
                    <a:pos x="183" y="181"/>
                  </a:cxn>
                  <a:cxn ang="0">
                    <a:pos x="204" y="189"/>
                  </a:cxn>
                  <a:cxn ang="0">
                    <a:pos x="208" y="167"/>
                  </a:cxn>
                  <a:cxn ang="0">
                    <a:pos x="221" y="149"/>
                  </a:cxn>
                  <a:cxn ang="0">
                    <a:pos x="229" y="160"/>
                  </a:cxn>
                  <a:cxn ang="0">
                    <a:pos x="258" y="140"/>
                  </a:cxn>
                  <a:cxn ang="0">
                    <a:pos x="242" y="125"/>
                  </a:cxn>
                  <a:cxn ang="0">
                    <a:pos x="258" y="113"/>
                  </a:cxn>
                  <a:cxn ang="0">
                    <a:pos x="253" y="81"/>
                  </a:cxn>
                  <a:cxn ang="0">
                    <a:pos x="270" y="92"/>
                  </a:cxn>
                  <a:cxn ang="0">
                    <a:pos x="293" y="68"/>
                  </a:cxn>
                  <a:cxn ang="0">
                    <a:pos x="307" y="25"/>
                  </a:cxn>
                  <a:cxn ang="0">
                    <a:pos x="316" y="5"/>
                  </a:cxn>
                  <a:cxn ang="0">
                    <a:pos x="344" y="23"/>
                  </a:cxn>
                  <a:cxn ang="0">
                    <a:pos x="365" y="60"/>
                  </a:cxn>
                  <a:cxn ang="0">
                    <a:pos x="374" y="106"/>
                  </a:cxn>
                  <a:cxn ang="0">
                    <a:pos x="382" y="151"/>
                  </a:cxn>
                  <a:cxn ang="0">
                    <a:pos x="388" y="198"/>
                  </a:cxn>
                  <a:cxn ang="0">
                    <a:pos x="370" y="198"/>
                  </a:cxn>
                  <a:cxn ang="0">
                    <a:pos x="353" y="206"/>
                  </a:cxn>
                  <a:cxn ang="0">
                    <a:pos x="360" y="251"/>
                  </a:cxn>
                  <a:cxn ang="0">
                    <a:pos x="342" y="283"/>
                  </a:cxn>
                  <a:cxn ang="0">
                    <a:pos x="329" y="366"/>
                  </a:cxn>
                  <a:cxn ang="0">
                    <a:pos x="316" y="405"/>
                  </a:cxn>
                  <a:cxn ang="0">
                    <a:pos x="283" y="511"/>
                  </a:cxn>
                  <a:cxn ang="0">
                    <a:pos x="254" y="606"/>
                  </a:cxn>
                  <a:cxn ang="0">
                    <a:pos x="236" y="684"/>
                  </a:cxn>
                  <a:cxn ang="0">
                    <a:pos x="210" y="736"/>
                  </a:cxn>
                  <a:cxn ang="0">
                    <a:pos x="183" y="748"/>
                  </a:cxn>
                  <a:cxn ang="0">
                    <a:pos x="106" y="776"/>
                  </a:cxn>
                  <a:cxn ang="0">
                    <a:pos x="59" y="746"/>
                  </a:cxn>
                  <a:cxn ang="0">
                    <a:pos x="27" y="697"/>
                  </a:cxn>
                  <a:cxn ang="0">
                    <a:pos x="28" y="654"/>
                  </a:cxn>
                  <a:cxn ang="0">
                    <a:pos x="9" y="615"/>
                  </a:cxn>
                  <a:cxn ang="0">
                    <a:pos x="0" y="574"/>
                  </a:cxn>
                  <a:cxn ang="0">
                    <a:pos x="15" y="527"/>
                  </a:cxn>
                  <a:cxn ang="0">
                    <a:pos x="38" y="489"/>
                  </a:cxn>
                  <a:cxn ang="0">
                    <a:pos x="69" y="435"/>
                  </a:cxn>
                  <a:cxn ang="0">
                    <a:pos x="69" y="409"/>
                  </a:cxn>
                  <a:cxn ang="0">
                    <a:pos x="48" y="348"/>
                  </a:cxn>
                  <a:cxn ang="0">
                    <a:pos x="51" y="280"/>
                  </a:cxn>
                </a:cxnLst>
                <a:rect l="0" t="0" r="r" b="b"/>
                <a:pathLst>
                  <a:path w="391" h="776">
                    <a:moveTo>
                      <a:pt x="64" y="230"/>
                    </a:moveTo>
                    <a:lnTo>
                      <a:pt x="69" y="224"/>
                    </a:lnTo>
                    <a:lnTo>
                      <a:pt x="76" y="226"/>
                    </a:lnTo>
                    <a:lnTo>
                      <a:pt x="92" y="225"/>
                    </a:lnTo>
                    <a:lnTo>
                      <a:pt x="96" y="221"/>
                    </a:lnTo>
                    <a:lnTo>
                      <a:pt x="107" y="215"/>
                    </a:lnTo>
                    <a:lnTo>
                      <a:pt x="109" y="220"/>
                    </a:lnTo>
                    <a:lnTo>
                      <a:pt x="113" y="221"/>
                    </a:lnTo>
                    <a:lnTo>
                      <a:pt x="118" y="215"/>
                    </a:lnTo>
                    <a:lnTo>
                      <a:pt x="124" y="217"/>
                    </a:lnTo>
                    <a:lnTo>
                      <a:pt x="129" y="211"/>
                    </a:lnTo>
                    <a:lnTo>
                      <a:pt x="130" y="204"/>
                    </a:lnTo>
                    <a:lnTo>
                      <a:pt x="140" y="202"/>
                    </a:lnTo>
                    <a:lnTo>
                      <a:pt x="146" y="205"/>
                    </a:lnTo>
                    <a:lnTo>
                      <a:pt x="152" y="199"/>
                    </a:lnTo>
                    <a:lnTo>
                      <a:pt x="159" y="202"/>
                    </a:lnTo>
                    <a:lnTo>
                      <a:pt x="164" y="211"/>
                    </a:lnTo>
                    <a:lnTo>
                      <a:pt x="170" y="219"/>
                    </a:lnTo>
                    <a:lnTo>
                      <a:pt x="178" y="221"/>
                    </a:lnTo>
                    <a:lnTo>
                      <a:pt x="184" y="220"/>
                    </a:lnTo>
                    <a:lnTo>
                      <a:pt x="182" y="210"/>
                    </a:lnTo>
                    <a:lnTo>
                      <a:pt x="172" y="202"/>
                    </a:lnTo>
                    <a:lnTo>
                      <a:pt x="173" y="192"/>
                    </a:lnTo>
                    <a:lnTo>
                      <a:pt x="183" y="181"/>
                    </a:lnTo>
                    <a:lnTo>
                      <a:pt x="195" y="173"/>
                    </a:lnTo>
                    <a:lnTo>
                      <a:pt x="202" y="176"/>
                    </a:lnTo>
                    <a:lnTo>
                      <a:pt x="204" y="189"/>
                    </a:lnTo>
                    <a:lnTo>
                      <a:pt x="211" y="189"/>
                    </a:lnTo>
                    <a:lnTo>
                      <a:pt x="218" y="186"/>
                    </a:lnTo>
                    <a:lnTo>
                      <a:pt x="208" y="167"/>
                    </a:lnTo>
                    <a:lnTo>
                      <a:pt x="215" y="161"/>
                    </a:lnTo>
                    <a:lnTo>
                      <a:pt x="224" y="150"/>
                    </a:lnTo>
                    <a:lnTo>
                      <a:pt x="221" y="149"/>
                    </a:lnTo>
                    <a:lnTo>
                      <a:pt x="227" y="141"/>
                    </a:lnTo>
                    <a:lnTo>
                      <a:pt x="231" y="149"/>
                    </a:lnTo>
                    <a:lnTo>
                      <a:pt x="229" y="160"/>
                    </a:lnTo>
                    <a:lnTo>
                      <a:pt x="245" y="140"/>
                    </a:lnTo>
                    <a:lnTo>
                      <a:pt x="253" y="141"/>
                    </a:lnTo>
                    <a:lnTo>
                      <a:pt x="258" y="140"/>
                    </a:lnTo>
                    <a:lnTo>
                      <a:pt x="256" y="135"/>
                    </a:lnTo>
                    <a:lnTo>
                      <a:pt x="247" y="133"/>
                    </a:lnTo>
                    <a:lnTo>
                      <a:pt x="242" y="125"/>
                    </a:lnTo>
                    <a:lnTo>
                      <a:pt x="245" y="119"/>
                    </a:lnTo>
                    <a:lnTo>
                      <a:pt x="253" y="108"/>
                    </a:lnTo>
                    <a:lnTo>
                      <a:pt x="258" y="113"/>
                    </a:lnTo>
                    <a:lnTo>
                      <a:pt x="259" y="101"/>
                    </a:lnTo>
                    <a:lnTo>
                      <a:pt x="256" y="93"/>
                    </a:lnTo>
                    <a:lnTo>
                      <a:pt x="253" y="81"/>
                    </a:lnTo>
                    <a:lnTo>
                      <a:pt x="256" y="77"/>
                    </a:lnTo>
                    <a:lnTo>
                      <a:pt x="267" y="81"/>
                    </a:lnTo>
                    <a:lnTo>
                      <a:pt x="270" y="92"/>
                    </a:lnTo>
                    <a:lnTo>
                      <a:pt x="283" y="74"/>
                    </a:lnTo>
                    <a:lnTo>
                      <a:pt x="285" y="63"/>
                    </a:lnTo>
                    <a:lnTo>
                      <a:pt x="293" y="68"/>
                    </a:lnTo>
                    <a:lnTo>
                      <a:pt x="301" y="61"/>
                    </a:lnTo>
                    <a:lnTo>
                      <a:pt x="306" y="47"/>
                    </a:lnTo>
                    <a:lnTo>
                      <a:pt x="307" y="25"/>
                    </a:lnTo>
                    <a:lnTo>
                      <a:pt x="301" y="15"/>
                    </a:lnTo>
                    <a:lnTo>
                      <a:pt x="306" y="17"/>
                    </a:lnTo>
                    <a:lnTo>
                      <a:pt x="316" y="5"/>
                    </a:lnTo>
                    <a:lnTo>
                      <a:pt x="323" y="0"/>
                    </a:lnTo>
                    <a:lnTo>
                      <a:pt x="334" y="10"/>
                    </a:lnTo>
                    <a:lnTo>
                      <a:pt x="344" y="23"/>
                    </a:lnTo>
                    <a:lnTo>
                      <a:pt x="354" y="33"/>
                    </a:lnTo>
                    <a:lnTo>
                      <a:pt x="361" y="47"/>
                    </a:lnTo>
                    <a:lnTo>
                      <a:pt x="365" y="60"/>
                    </a:lnTo>
                    <a:lnTo>
                      <a:pt x="366" y="73"/>
                    </a:lnTo>
                    <a:lnTo>
                      <a:pt x="371" y="89"/>
                    </a:lnTo>
                    <a:lnTo>
                      <a:pt x="374" y="106"/>
                    </a:lnTo>
                    <a:lnTo>
                      <a:pt x="377" y="120"/>
                    </a:lnTo>
                    <a:lnTo>
                      <a:pt x="379" y="135"/>
                    </a:lnTo>
                    <a:lnTo>
                      <a:pt x="382" y="151"/>
                    </a:lnTo>
                    <a:lnTo>
                      <a:pt x="388" y="167"/>
                    </a:lnTo>
                    <a:lnTo>
                      <a:pt x="391" y="183"/>
                    </a:lnTo>
                    <a:lnTo>
                      <a:pt x="388" y="198"/>
                    </a:lnTo>
                    <a:lnTo>
                      <a:pt x="383" y="210"/>
                    </a:lnTo>
                    <a:lnTo>
                      <a:pt x="376" y="211"/>
                    </a:lnTo>
                    <a:lnTo>
                      <a:pt x="370" y="198"/>
                    </a:lnTo>
                    <a:lnTo>
                      <a:pt x="366" y="183"/>
                    </a:lnTo>
                    <a:lnTo>
                      <a:pt x="356" y="184"/>
                    </a:lnTo>
                    <a:lnTo>
                      <a:pt x="353" y="206"/>
                    </a:lnTo>
                    <a:lnTo>
                      <a:pt x="353" y="222"/>
                    </a:lnTo>
                    <a:lnTo>
                      <a:pt x="360" y="235"/>
                    </a:lnTo>
                    <a:lnTo>
                      <a:pt x="360" y="251"/>
                    </a:lnTo>
                    <a:lnTo>
                      <a:pt x="355" y="262"/>
                    </a:lnTo>
                    <a:lnTo>
                      <a:pt x="349" y="268"/>
                    </a:lnTo>
                    <a:lnTo>
                      <a:pt x="342" y="283"/>
                    </a:lnTo>
                    <a:lnTo>
                      <a:pt x="339" y="300"/>
                    </a:lnTo>
                    <a:lnTo>
                      <a:pt x="339" y="315"/>
                    </a:lnTo>
                    <a:lnTo>
                      <a:pt x="329" y="366"/>
                    </a:lnTo>
                    <a:lnTo>
                      <a:pt x="318" y="397"/>
                    </a:lnTo>
                    <a:lnTo>
                      <a:pt x="317" y="397"/>
                    </a:lnTo>
                    <a:lnTo>
                      <a:pt x="316" y="405"/>
                    </a:lnTo>
                    <a:lnTo>
                      <a:pt x="300" y="459"/>
                    </a:lnTo>
                    <a:lnTo>
                      <a:pt x="288" y="488"/>
                    </a:lnTo>
                    <a:lnTo>
                      <a:pt x="283" y="511"/>
                    </a:lnTo>
                    <a:lnTo>
                      <a:pt x="273" y="549"/>
                    </a:lnTo>
                    <a:lnTo>
                      <a:pt x="266" y="566"/>
                    </a:lnTo>
                    <a:lnTo>
                      <a:pt x="254" y="606"/>
                    </a:lnTo>
                    <a:lnTo>
                      <a:pt x="248" y="635"/>
                    </a:lnTo>
                    <a:lnTo>
                      <a:pt x="243" y="651"/>
                    </a:lnTo>
                    <a:lnTo>
                      <a:pt x="236" y="684"/>
                    </a:lnTo>
                    <a:lnTo>
                      <a:pt x="227" y="700"/>
                    </a:lnTo>
                    <a:lnTo>
                      <a:pt x="223" y="715"/>
                    </a:lnTo>
                    <a:lnTo>
                      <a:pt x="210" y="736"/>
                    </a:lnTo>
                    <a:lnTo>
                      <a:pt x="200" y="744"/>
                    </a:lnTo>
                    <a:lnTo>
                      <a:pt x="192" y="749"/>
                    </a:lnTo>
                    <a:lnTo>
                      <a:pt x="183" y="748"/>
                    </a:lnTo>
                    <a:lnTo>
                      <a:pt x="151" y="755"/>
                    </a:lnTo>
                    <a:lnTo>
                      <a:pt x="119" y="774"/>
                    </a:lnTo>
                    <a:lnTo>
                      <a:pt x="106" y="776"/>
                    </a:lnTo>
                    <a:lnTo>
                      <a:pt x="86" y="762"/>
                    </a:lnTo>
                    <a:lnTo>
                      <a:pt x="71" y="753"/>
                    </a:lnTo>
                    <a:lnTo>
                      <a:pt x="59" y="746"/>
                    </a:lnTo>
                    <a:lnTo>
                      <a:pt x="47" y="736"/>
                    </a:lnTo>
                    <a:lnTo>
                      <a:pt x="32" y="714"/>
                    </a:lnTo>
                    <a:lnTo>
                      <a:pt x="27" y="697"/>
                    </a:lnTo>
                    <a:lnTo>
                      <a:pt x="24" y="678"/>
                    </a:lnTo>
                    <a:lnTo>
                      <a:pt x="24" y="663"/>
                    </a:lnTo>
                    <a:lnTo>
                      <a:pt x="28" y="654"/>
                    </a:lnTo>
                    <a:lnTo>
                      <a:pt x="24" y="638"/>
                    </a:lnTo>
                    <a:lnTo>
                      <a:pt x="17" y="624"/>
                    </a:lnTo>
                    <a:lnTo>
                      <a:pt x="9" y="615"/>
                    </a:lnTo>
                    <a:lnTo>
                      <a:pt x="1" y="601"/>
                    </a:lnTo>
                    <a:lnTo>
                      <a:pt x="1" y="586"/>
                    </a:lnTo>
                    <a:lnTo>
                      <a:pt x="0" y="574"/>
                    </a:lnTo>
                    <a:lnTo>
                      <a:pt x="0" y="555"/>
                    </a:lnTo>
                    <a:lnTo>
                      <a:pt x="8" y="543"/>
                    </a:lnTo>
                    <a:lnTo>
                      <a:pt x="15" y="527"/>
                    </a:lnTo>
                    <a:lnTo>
                      <a:pt x="21" y="518"/>
                    </a:lnTo>
                    <a:lnTo>
                      <a:pt x="30" y="516"/>
                    </a:lnTo>
                    <a:lnTo>
                      <a:pt x="38" y="489"/>
                    </a:lnTo>
                    <a:lnTo>
                      <a:pt x="55" y="457"/>
                    </a:lnTo>
                    <a:lnTo>
                      <a:pt x="65" y="446"/>
                    </a:lnTo>
                    <a:lnTo>
                      <a:pt x="69" y="435"/>
                    </a:lnTo>
                    <a:lnTo>
                      <a:pt x="68" y="425"/>
                    </a:lnTo>
                    <a:lnTo>
                      <a:pt x="71" y="419"/>
                    </a:lnTo>
                    <a:lnTo>
                      <a:pt x="69" y="409"/>
                    </a:lnTo>
                    <a:lnTo>
                      <a:pt x="60" y="396"/>
                    </a:lnTo>
                    <a:lnTo>
                      <a:pt x="54" y="376"/>
                    </a:lnTo>
                    <a:lnTo>
                      <a:pt x="48" y="348"/>
                    </a:lnTo>
                    <a:lnTo>
                      <a:pt x="47" y="318"/>
                    </a:lnTo>
                    <a:lnTo>
                      <a:pt x="37" y="302"/>
                    </a:lnTo>
                    <a:lnTo>
                      <a:pt x="51" y="280"/>
                    </a:lnTo>
                    <a:lnTo>
                      <a:pt x="65" y="247"/>
                    </a:lnTo>
                    <a:lnTo>
                      <a:pt x="64" y="2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1" name="Group 25"/>
              <p:cNvGrpSpPr>
                <a:grpSpLocks noChangeAspect="1"/>
              </p:cNvGrpSpPr>
              <p:nvPr/>
            </p:nvGrpSpPr>
            <p:grpSpPr bwMode="gray">
              <a:xfrm>
                <a:off x="4961730" y="3769072"/>
                <a:ext cx="219075" cy="239713"/>
                <a:chOff x="2643" y="2535"/>
                <a:chExt cx="138" cy="151"/>
              </a:xfrm>
              <a:grpFill/>
            </p:grpSpPr>
            <p:sp>
              <p:nvSpPr>
                <p:cNvPr id="111" name="Freeform 26"/>
                <p:cNvSpPr>
                  <a:spLocks noChangeAspect="1"/>
                </p:cNvSpPr>
                <p:nvPr/>
              </p:nvSpPr>
              <p:spPr bwMode="gray">
                <a:xfrm>
                  <a:off x="2643" y="2550"/>
                  <a:ext cx="138" cy="136"/>
                </a:xfrm>
                <a:custGeom>
                  <a:avLst/>
                  <a:gdLst/>
                  <a:ahLst/>
                  <a:cxnLst>
                    <a:cxn ang="0">
                      <a:pos x="14" y="557"/>
                    </a:cxn>
                    <a:cxn ang="0">
                      <a:pos x="30" y="499"/>
                    </a:cxn>
                    <a:cxn ang="0">
                      <a:pos x="43" y="451"/>
                    </a:cxn>
                    <a:cxn ang="0">
                      <a:pos x="53" y="418"/>
                    </a:cxn>
                    <a:cxn ang="0">
                      <a:pos x="90" y="381"/>
                    </a:cxn>
                    <a:cxn ang="0">
                      <a:pos x="116" y="331"/>
                    </a:cxn>
                    <a:cxn ang="0">
                      <a:pos x="122" y="283"/>
                    </a:cxn>
                    <a:cxn ang="0">
                      <a:pos x="95" y="235"/>
                    </a:cxn>
                    <a:cxn ang="0">
                      <a:pos x="86" y="175"/>
                    </a:cxn>
                    <a:cxn ang="0">
                      <a:pos x="84" y="128"/>
                    </a:cxn>
                    <a:cxn ang="0">
                      <a:pos x="53" y="53"/>
                    </a:cxn>
                    <a:cxn ang="0">
                      <a:pos x="40" y="26"/>
                    </a:cxn>
                    <a:cxn ang="0">
                      <a:pos x="79" y="9"/>
                    </a:cxn>
                    <a:cxn ang="0">
                      <a:pos x="132" y="4"/>
                    </a:cxn>
                    <a:cxn ang="0">
                      <a:pos x="193" y="3"/>
                    </a:cxn>
                    <a:cxn ang="0">
                      <a:pos x="258" y="3"/>
                    </a:cxn>
                    <a:cxn ang="0">
                      <a:pos x="275" y="19"/>
                    </a:cxn>
                    <a:cxn ang="0">
                      <a:pos x="290" y="68"/>
                    </a:cxn>
                    <a:cxn ang="0">
                      <a:pos x="339" y="129"/>
                    </a:cxn>
                    <a:cxn ang="0">
                      <a:pos x="404" y="122"/>
                    </a:cxn>
                    <a:cxn ang="0">
                      <a:pos x="430" y="95"/>
                    </a:cxn>
                    <a:cxn ang="0">
                      <a:pos x="436" y="67"/>
                    </a:cxn>
                    <a:cxn ang="0">
                      <a:pos x="504" y="83"/>
                    </a:cxn>
                    <a:cxn ang="0">
                      <a:pos x="560" y="128"/>
                    </a:cxn>
                    <a:cxn ang="0">
                      <a:pos x="565" y="178"/>
                    </a:cxn>
                    <a:cxn ang="0">
                      <a:pos x="573" y="226"/>
                    </a:cxn>
                    <a:cxn ang="0">
                      <a:pos x="580" y="278"/>
                    </a:cxn>
                    <a:cxn ang="0">
                      <a:pos x="572" y="295"/>
                    </a:cxn>
                    <a:cxn ang="0">
                      <a:pos x="590" y="304"/>
                    </a:cxn>
                    <a:cxn ang="0">
                      <a:pos x="651" y="288"/>
                    </a:cxn>
                    <a:cxn ang="0">
                      <a:pos x="682" y="279"/>
                    </a:cxn>
                    <a:cxn ang="0">
                      <a:pos x="686" y="288"/>
                    </a:cxn>
                    <a:cxn ang="0">
                      <a:pos x="683" y="311"/>
                    </a:cxn>
                    <a:cxn ang="0">
                      <a:pos x="681" y="364"/>
                    </a:cxn>
                    <a:cxn ang="0">
                      <a:pos x="683" y="396"/>
                    </a:cxn>
                    <a:cxn ang="0">
                      <a:pos x="573" y="452"/>
                    </a:cxn>
                    <a:cxn ang="0">
                      <a:pos x="573" y="601"/>
                    </a:cxn>
                    <a:cxn ang="0">
                      <a:pos x="603" y="630"/>
                    </a:cxn>
                    <a:cxn ang="0">
                      <a:pos x="630" y="654"/>
                    </a:cxn>
                    <a:cxn ang="0">
                      <a:pos x="549" y="683"/>
                    </a:cxn>
                    <a:cxn ang="0">
                      <a:pos x="513" y="677"/>
                    </a:cxn>
                    <a:cxn ang="0">
                      <a:pos x="417" y="671"/>
                    </a:cxn>
                    <a:cxn ang="0">
                      <a:pos x="369" y="644"/>
                    </a:cxn>
                    <a:cxn ang="0">
                      <a:pos x="201" y="644"/>
                    </a:cxn>
                    <a:cxn ang="0">
                      <a:pos x="112" y="633"/>
                    </a:cxn>
                    <a:cxn ang="0">
                      <a:pos x="62" y="618"/>
                    </a:cxn>
                    <a:cxn ang="0">
                      <a:pos x="26" y="629"/>
                    </a:cxn>
                    <a:cxn ang="0">
                      <a:pos x="0" y="617"/>
                    </a:cxn>
                  </a:cxnLst>
                  <a:rect l="0" t="0" r="r" b="b"/>
                  <a:pathLst>
                    <a:path w="692" h="684">
                      <a:moveTo>
                        <a:pt x="5" y="597"/>
                      </a:moveTo>
                      <a:lnTo>
                        <a:pt x="5" y="576"/>
                      </a:lnTo>
                      <a:lnTo>
                        <a:pt x="6" y="565"/>
                      </a:lnTo>
                      <a:lnTo>
                        <a:pt x="14" y="557"/>
                      </a:lnTo>
                      <a:lnTo>
                        <a:pt x="21" y="532"/>
                      </a:lnTo>
                      <a:lnTo>
                        <a:pt x="25" y="522"/>
                      </a:lnTo>
                      <a:lnTo>
                        <a:pt x="26" y="508"/>
                      </a:lnTo>
                      <a:lnTo>
                        <a:pt x="30" y="499"/>
                      </a:lnTo>
                      <a:lnTo>
                        <a:pt x="31" y="487"/>
                      </a:lnTo>
                      <a:lnTo>
                        <a:pt x="33" y="481"/>
                      </a:lnTo>
                      <a:lnTo>
                        <a:pt x="36" y="470"/>
                      </a:lnTo>
                      <a:lnTo>
                        <a:pt x="43" y="451"/>
                      </a:lnTo>
                      <a:lnTo>
                        <a:pt x="43" y="444"/>
                      </a:lnTo>
                      <a:lnTo>
                        <a:pt x="47" y="439"/>
                      </a:lnTo>
                      <a:lnTo>
                        <a:pt x="47" y="433"/>
                      </a:lnTo>
                      <a:lnTo>
                        <a:pt x="53" y="418"/>
                      </a:lnTo>
                      <a:lnTo>
                        <a:pt x="63" y="411"/>
                      </a:lnTo>
                      <a:lnTo>
                        <a:pt x="69" y="403"/>
                      </a:lnTo>
                      <a:lnTo>
                        <a:pt x="70" y="391"/>
                      </a:lnTo>
                      <a:lnTo>
                        <a:pt x="90" y="381"/>
                      </a:lnTo>
                      <a:lnTo>
                        <a:pt x="103" y="366"/>
                      </a:lnTo>
                      <a:lnTo>
                        <a:pt x="108" y="358"/>
                      </a:lnTo>
                      <a:lnTo>
                        <a:pt x="113" y="347"/>
                      </a:lnTo>
                      <a:lnTo>
                        <a:pt x="116" y="331"/>
                      </a:lnTo>
                      <a:lnTo>
                        <a:pt x="116" y="315"/>
                      </a:lnTo>
                      <a:lnTo>
                        <a:pt x="118" y="306"/>
                      </a:lnTo>
                      <a:lnTo>
                        <a:pt x="117" y="290"/>
                      </a:lnTo>
                      <a:lnTo>
                        <a:pt x="122" y="283"/>
                      </a:lnTo>
                      <a:lnTo>
                        <a:pt x="117" y="264"/>
                      </a:lnTo>
                      <a:lnTo>
                        <a:pt x="105" y="253"/>
                      </a:lnTo>
                      <a:lnTo>
                        <a:pt x="100" y="242"/>
                      </a:lnTo>
                      <a:lnTo>
                        <a:pt x="95" y="235"/>
                      </a:lnTo>
                      <a:lnTo>
                        <a:pt x="89" y="219"/>
                      </a:lnTo>
                      <a:lnTo>
                        <a:pt x="81" y="188"/>
                      </a:lnTo>
                      <a:lnTo>
                        <a:pt x="81" y="182"/>
                      </a:lnTo>
                      <a:lnTo>
                        <a:pt x="86" y="175"/>
                      </a:lnTo>
                      <a:lnTo>
                        <a:pt x="94" y="169"/>
                      </a:lnTo>
                      <a:lnTo>
                        <a:pt x="94" y="151"/>
                      </a:lnTo>
                      <a:lnTo>
                        <a:pt x="90" y="137"/>
                      </a:lnTo>
                      <a:lnTo>
                        <a:pt x="84" y="128"/>
                      </a:lnTo>
                      <a:lnTo>
                        <a:pt x="73" y="91"/>
                      </a:lnTo>
                      <a:lnTo>
                        <a:pt x="70" y="79"/>
                      </a:lnTo>
                      <a:lnTo>
                        <a:pt x="67" y="70"/>
                      </a:lnTo>
                      <a:lnTo>
                        <a:pt x="53" y="53"/>
                      </a:lnTo>
                      <a:lnTo>
                        <a:pt x="48" y="45"/>
                      </a:lnTo>
                      <a:lnTo>
                        <a:pt x="43" y="36"/>
                      </a:lnTo>
                      <a:lnTo>
                        <a:pt x="40" y="30"/>
                      </a:lnTo>
                      <a:lnTo>
                        <a:pt x="40" y="26"/>
                      </a:lnTo>
                      <a:lnTo>
                        <a:pt x="41" y="24"/>
                      </a:lnTo>
                      <a:lnTo>
                        <a:pt x="47" y="21"/>
                      </a:lnTo>
                      <a:lnTo>
                        <a:pt x="65" y="16"/>
                      </a:lnTo>
                      <a:lnTo>
                        <a:pt x="79" y="9"/>
                      </a:lnTo>
                      <a:lnTo>
                        <a:pt x="92" y="4"/>
                      </a:lnTo>
                      <a:lnTo>
                        <a:pt x="101" y="4"/>
                      </a:lnTo>
                      <a:lnTo>
                        <a:pt x="108" y="3"/>
                      </a:lnTo>
                      <a:lnTo>
                        <a:pt x="132" y="4"/>
                      </a:lnTo>
                      <a:lnTo>
                        <a:pt x="154" y="2"/>
                      </a:lnTo>
                      <a:lnTo>
                        <a:pt x="161" y="4"/>
                      </a:lnTo>
                      <a:lnTo>
                        <a:pt x="180" y="5"/>
                      </a:lnTo>
                      <a:lnTo>
                        <a:pt x="193" y="3"/>
                      </a:lnTo>
                      <a:lnTo>
                        <a:pt x="207" y="3"/>
                      </a:lnTo>
                      <a:lnTo>
                        <a:pt x="240" y="0"/>
                      </a:lnTo>
                      <a:lnTo>
                        <a:pt x="256" y="2"/>
                      </a:lnTo>
                      <a:lnTo>
                        <a:pt x="258" y="3"/>
                      </a:lnTo>
                      <a:lnTo>
                        <a:pt x="263" y="10"/>
                      </a:lnTo>
                      <a:lnTo>
                        <a:pt x="267" y="11"/>
                      </a:lnTo>
                      <a:lnTo>
                        <a:pt x="271" y="10"/>
                      </a:lnTo>
                      <a:lnTo>
                        <a:pt x="275" y="19"/>
                      </a:lnTo>
                      <a:lnTo>
                        <a:pt x="280" y="37"/>
                      </a:lnTo>
                      <a:lnTo>
                        <a:pt x="282" y="51"/>
                      </a:lnTo>
                      <a:lnTo>
                        <a:pt x="283" y="56"/>
                      </a:lnTo>
                      <a:lnTo>
                        <a:pt x="290" y="68"/>
                      </a:lnTo>
                      <a:lnTo>
                        <a:pt x="294" y="84"/>
                      </a:lnTo>
                      <a:lnTo>
                        <a:pt x="306" y="97"/>
                      </a:lnTo>
                      <a:lnTo>
                        <a:pt x="327" y="124"/>
                      </a:lnTo>
                      <a:lnTo>
                        <a:pt x="339" y="129"/>
                      </a:lnTo>
                      <a:lnTo>
                        <a:pt x="353" y="129"/>
                      </a:lnTo>
                      <a:lnTo>
                        <a:pt x="374" y="122"/>
                      </a:lnTo>
                      <a:lnTo>
                        <a:pt x="387" y="119"/>
                      </a:lnTo>
                      <a:lnTo>
                        <a:pt x="404" y="122"/>
                      </a:lnTo>
                      <a:lnTo>
                        <a:pt x="424" y="122"/>
                      </a:lnTo>
                      <a:lnTo>
                        <a:pt x="427" y="107"/>
                      </a:lnTo>
                      <a:lnTo>
                        <a:pt x="428" y="100"/>
                      </a:lnTo>
                      <a:lnTo>
                        <a:pt x="430" y="95"/>
                      </a:lnTo>
                      <a:lnTo>
                        <a:pt x="431" y="91"/>
                      </a:lnTo>
                      <a:lnTo>
                        <a:pt x="433" y="86"/>
                      </a:lnTo>
                      <a:lnTo>
                        <a:pt x="434" y="75"/>
                      </a:lnTo>
                      <a:lnTo>
                        <a:pt x="436" y="67"/>
                      </a:lnTo>
                      <a:lnTo>
                        <a:pt x="479" y="67"/>
                      </a:lnTo>
                      <a:lnTo>
                        <a:pt x="482" y="61"/>
                      </a:lnTo>
                      <a:lnTo>
                        <a:pt x="505" y="61"/>
                      </a:lnTo>
                      <a:lnTo>
                        <a:pt x="504" y="83"/>
                      </a:lnTo>
                      <a:lnTo>
                        <a:pt x="552" y="84"/>
                      </a:lnTo>
                      <a:lnTo>
                        <a:pt x="556" y="88"/>
                      </a:lnTo>
                      <a:lnTo>
                        <a:pt x="558" y="96"/>
                      </a:lnTo>
                      <a:lnTo>
                        <a:pt x="560" y="128"/>
                      </a:lnTo>
                      <a:lnTo>
                        <a:pt x="563" y="140"/>
                      </a:lnTo>
                      <a:lnTo>
                        <a:pt x="563" y="156"/>
                      </a:lnTo>
                      <a:lnTo>
                        <a:pt x="565" y="172"/>
                      </a:lnTo>
                      <a:lnTo>
                        <a:pt x="565" y="178"/>
                      </a:lnTo>
                      <a:lnTo>
                        <a:pt x="562" y="189"/>
                      </a:lnTo>
                      <a:lnTo>
                        <a:pt x="562" y="203"/>
                      </a:lnTo>
                      <a:lnTo>
                        <a:pt x="564" y="212"/>
                      </a:lnTo>
                      <a:lnTo>
                        <a:pt x="573" y="226"/>
                      </a:lnTo>
                      <a:lnTo>
                        <a:pt x="579" y="247"/>
                      </a:lnTo>
                      <a:lnTo>
                        <a:pt x="585" y="263"/>
                      </a:lnTo>
                      <a:lnTo>
                        <a:pt x="585" y="271"/>
                      </a:lnTo>
                      <a:lnTo>
                        <a:pt x="580" y="278"/>
                      </a:lnTo>
                      <a:lnTo>
                        <a:pt x="569" y="289"/>
                      </a:lnTo>
                      <a:lnTo>
                        <a:pt x="569" y="291"/>
                      </a:lnTo>
                      <a:lnTo>
                        <a:pt x="570" y="294"/>
                      </a:lnTo>
                      <a:lnTo>
                        <a:pt x="572" y="295"/>
                      </a:lnTo>
                      <a:lnTo>
                        <a:pt x="575" y="296"/>
                      </a:lnTo>
                      <a:lnTo>
                        <a:pt x="581" y="304"/>
                      </a:lnTo>
                      <a:lnTo>
                        <a:pt x="587" y="305"/>
                      </a:lnTo>
                      <a:lnTo>
                        <a:pt x="590" y="304"/>
                      </a:lnTo>
                      <a:lnTo>
                        <a:pt x="592" y="298"/>
                      </a:lnTo>
                      <a:lnTo>
                        <a:pt x="595" y="290"/>
                      </a:lnTo>
                      <a:lnTo>
                        <a:pt x="600" y="288"/>
                      </a:lnTo>
                      <a:lnTo>
                        <a:pt x="651" y="288"/>
                      </a:lnTo>
                      <a:lnTo>
                        <a:pt x="661" y="284"/>
                      </a:lnTo>
                      <a:lnTo>
                        <a:pt x="670" y="287"/>
                      </a:lnTo>
                      <a:lnTo>
                        <a:pt x="672" y="287"/>
                      </a:lnTo>
                      <a:lnTo>
                        <a:pt x="682" y="279"/>
                      </a:lnTo>
                      <a:lnTo>
                        <a:pt x="683" y="279"/>
                      </a:lnTo>
                      <a:lnTo>
                        <a:pt x="687" y="283"/>
                      </a:lnTo>
                      <a:lnTo>
                        <a:pt x="687" y="287"/>
                      </a:lnTo>
                      <a:lnTo>
                        <a:pt x="686" y="288"/>
                      </a:lnTo>
                      <a:lnTo>
                        <a:pt x="685" y="290"/>
                      </a:lnTo>
                      <a:lnTo>
                        <a:pt x="686" y="300"/>
                      </a:lnTo>
                      <a:lnTo>
                        <a:pt x="686" y="305"/>
                      </a:lnTo>
                      <a:lnTo>
                        <a:pt x="683" y="311"/>
                      </a:lnTo>
                      <a:lnTo>
                        <a:pt x="683" y="323"/>
                      </a:lnTo>
                      <a:lnTo>
                        <a:pt x="681" y="336"/>
                      </a:lnTo>
                      <a:lnTo>
                        <a:pt x="682" y="350"/>
                      </a:lnTo>
                      <a:lnTo>
                        <a:pt x="681" y="364"/>
                      </a:lnTo>
                      <a:lnTo>
                        <a:pt x="678" y="373"/>
                      </a:lnTo>
                      <a:lnTo>
                        <a:pt x="678" y="388"/>
                      </a:lnTo>
                      <a:lnTo>
                        <a:pt x="680" y="392"/>
                      </a:lnTo>
                      <a:lnTo>
                        <a:pt x="683" y="396"/>
                      </a:lnTo>
                      <a:lnTo>
                        <a:pt x="692" y="398"/>
                      </a:lnTo>
                      <a:lnTo>
                        <a:pt x="633" y="398"/>
                      </a:lnTo>
                      <a:lnTo>
                        <a:pt x="573" y="398"/>
                      </a:lnTo>
                      <a:lnTo>
                        <a:pt x="573" y="452"/>
                      </a:lnTo>
                      <a:lnTo>
                        <a:pt x="573" y="508"/>
                      </a:lnTo>
                      <a:lnTo>
                        <a:pt x="573" y="562"/>
                      </a:lnTo>
                      <a:lnTo>
                        <a:pt x="573" y="600"/>
                      </a:lnTo>
                      <a:lnTo>
                        <a:pt x="573" y="601"/>
                      </a:lnTo>
                      <a:lnTo>
                        <a:pt x="580" y="607"/>
                      </a:lnTo>
                      <a:lnTo>
                        <a:pt x="584" y="614"/>
                      </a:lnTo>
                      <a:lnTo>
                        <a:pt x="597" y="623"/>
                      </a:lnTo>
                      <a:lnTo>
                        <a:pt x="603" y="630"/>
                      </a:lnTo>
                      <a:lnTo>
                        <a:pt x="613" y="639"/>
                      </a:lnTo>
                      <a:lnTo>
                        <a:pt x="617" y="644"/>
                      </a:lnTo>
                      <a:lnTo>
                        <a:pt x="626" y="648"/>
                      </a:lnTo>
                      <a:lnTo>
                        <a:pt x="630" y="654"/>
                      </a:lnTo>
                      <a:lnTo>
                        <a:pt x="638" y="659"/>
                      </a:lnTo>
                      <a:lnTo>
                        <a:pt x="635" y="661"/>
                      </a:lnTo>
                      <a:lnTo>
                        <a:pt x="624" y="664"/>
                      </a:lnTo>
                      <a:lnTo>
                        <a:pt x="549" y="683"/>
                      </a:lnTo>
                      <a:lnTo>
                        <a:pt x="541" y="684"/>
                      </a:lnTo>
                      <a:lnTo>
                        <a:pt x="537" y="682"/>
                      </a:lnTo>
                      <a:lnTo>
                        <a:pt x="525" y="681"/>
                      </a:lnTo>
                      <a:lnTo>
                        <a:pt x="513" y="677"/>
                      </a:lnTo>
                      <a:lnTo>
                        <a:pt x="497" y="676"/>
                      </a:lnTo>
                      <a:lnTo>
                        <a:pt x="463" y="669"/>
                      </a:lnTo>
                      <a:lnTo>
                        <a:pt x="436" y="669"/>
                      </a:lnTo>
                      <a:lnTo>
                        <a:pt x="417" y="671"/>
                      </a:lnTo>
                      <a:lnTo>
                        <a:pt x="408" y="671"/>
                      </a:lnTo>
                      <a:lnTo>
                        <a:pt x="391" y="665"/>
                      </a:lnTo>
                      <a:lnTo>
                        <a:pt x="385" y="655"/>
                      </a:lnTo>
                      <a:lnTo>
                        <a:pt x="369" y="644"/>
                      </a:lnTo>
                      <a:lnTo>
                        <a:pt x="349" y="644"/>
                      </a:lnTo>
                      <a:lnTo>
                        <a:pt x="302" y="644"/>
                      </a:lnTo>
                      <a:lnTo>
                        <a:pt x="255" y="644"/>
                      </a:lnTo>
                      <a:lnTo>
                        <a:pt x="201" y="644"/>
                      </a:lnTo>
                      <a:lnTo>
                        <a:pt x="151" y="644"/>
                      </a:lnTo>
                      <a:lnTo>
                        <a:pt x="133" y="644"/>
                      </a:lnTo>
                      <a:lnTo>
                        <a:pt x="126" y="646"/>
                      </a:lnTo>
                      <a:lnTo>
                        <a:pt x="112" y="633"/>
                      </a:lnTo>
                      <a:lnTo>
                        <a:pt x="99" y="628"/>
                      </a:lnTo>
                      <a:lnTo>
                        <a:pt x="94" y="619"/>
                      </a:lnTo>
                      <a:lnTo>
                        <a:pt x="84" y="618"/>
                      </a:lnTo>
                      <a:lnTo>
                        <a:pt x="62" y="618"/>
                      </a:lnTo>
                      <a:lnTo>
                        <a:pt x="52" y="622"/>
                      </a:lnTo>
                      <a:lnTo>
                        <a:pt x="42" y="632"/>
                      </a:lnTo>
                      <a:lnTo>
                        <a:pt x="36" y="635"/>
                      </a:lnTo>
                      <a:lnTo>
                        <a:pt x="26" y="629"/>
                      </a:lnTo>
                      <a:lnTo>
                        <a:pt x="15" y="638"/>
                      </a:lnTo>
                      <a:lnTo>
                        <a:pt x="4" y="644"/>
                      </a:lnTo>
                      <a:lnTo>
                        <a:pt x="4" y="638"/>
                      </a:lnTo>
                      <a:lnTo>
                        <a:pt x="0" y="617"/>
                      </a:lnTo>
                      <a:lnTo>
                        <a:pt x="0" y="606"/>
                      </a:lnTo>
                      <a:lnTo>
                        <a:pt x="5" y="608"/>
                      </a:lnTo>
                      <a:lnTo>
                        <a:pt x="5" y="59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7"/>
                <p:cNvSpPr>
                  <a:spLocks noChangeAspect="1"/>
                </p:cNvSpPr>
                <p:nvPr/>
              </p:nvSpPr>
              <p:spPr bwMode="gray">
                <a:xfrm>
                  <a:off x="2647" y="2535"/>
                  <a:ext cx="11" cy="16"/>
                </a:xfrm>
                <a:custGeom>
                  <a:avLst/>
                  <a:gdLst/>
                  <a:ahLst/>
                  <a:cxnLst>
                    <a:cxn ang="0">
                      <a:pos x="56" y="14"/>
                    </a:cxn>
                    <a:cxn ang="0">
                      <a:pos x="51" y="3"/>
                    </a:cxn>
                    <a:cxn ang="0">
                      <a:pos x="41" y="0"/>
                    </a:cxn>
                    <a:cxn ang="0">
                      <a:pos x="31" y="5"/>
                    </a:cxn>
                    <a:cxn ang="0">
                      <a:pos x="24" y="19"/>
                    </a:cxn>
                    <a:cxn ang="0">
                      <a:pos x="14" y="25"/>
                    </a:cxn>
                    <a:cxn ang="0">
                      <a:pos x="0" y="35"/>
                    </a:cxn>
                    <a:cxn ang="0">
                      <a:pos x="5" y="40"/>
                    </a:cxn>
                    <a:cxn ang="0">
                      <a:pos x="8" y="55"/>
                    </a:cxn>
                    <a:cxn ang="0">
                      <a:pos x="8" y="64"/>
                    </a:cxn>
                    <a:cxn ang="0">
                      <a:pos x="9" y="71"/>
                    </a:cxn>
                    <a:cxn ang="0">
                      <a:pos x="18" y="78"/>
                    </a:cxn>
                    <a:cxn ang="0">
                      <a:pos x="26" y="73"/>
                    </a:cxn>
                    <a:cxn ang="0">
                      <a:pos x="27" y="61"/>
                    </a:cxn>
                    <a:cxn ang="0">
                      <a:pos x="30" y="46"/>
                    </a:cxn>
                    <a:cxn ang="0">
                      <a:pos x="34" y="30"/>
                    </a:cxn>
                    <a:cxn ang="0">
                      <a:pos x="43" y="22"/>
                    </a:cxn>
                    <a:cxn ang="0">
                      <a:pos x="52" y="16"/>
                    </a:cxn>
                    <a:cxn ang="0">
                      <a:pos x="56" y="14"/>
                    </a:cxn>
                  </a:cxnLst>
                  <a:rect l="0" t="0" r="r" b="b"/>
                  <a:pathLst>
                    <a:path w="56" h="78">
                      <a:moveTo>
                        <a:pt x="56" y="14"/>
                      </a:moveTo>
                      <a:lnTo>
                        <a:pt x="51" y="3"/>
                      </a:lnTo>
                      <a:lnTo>
                        <a:pt x="41" y="0"/>
                      </a:lnTo>
                      <a:lnTo>
                        <a:pt x="31" y="5"/>
                      </a:lnTo>
                      <a:lnTo>
                        <a:pt x="24" y="19"/>
                      </a:lnTo>
                      <a:lnTo>
                        <a:pt x="14" y="25"/>
                      </a:lnTo>
                      <a:lnTo>
                        <a:pt x="0" y="35"/>
                      </a:lnTo>
                      <a:lnTo>
                        <a:pt x="5" y="40"/>
                      </a:lnTo>
                      <a:lnTo>
                        <a:pt x="8" y="55"/>
                      </a:lnTo>
                      <a:lnTo>
                        <a:pt x="8" y="64"/>
                      </a:lnTo>
                      <a:lnTo>
                        <a:pt x="9" y="71"/>
                      </a:lnTo>
                      <a:lnTo>
                        <a:pt x="18" y="78"/>
                      </a:lnTo>
                      <a:lnTo>
                        <a:pt x="26" y="73"/>
                      </a:lnTo>
                      <a:lnTo>
                        <a:pt x="27" y="61"/>
                      </a:lnTo>
                      <a:lnTo>
                        <a:pt x="30" y="46"/>
                      </a:lnTo>
                      <a:lnTo>
                        <a:pt x="34" y="30"/>
                      </a:lnTo>
                      <a:lnTo>
                        <a:pt x="43" y="22"/>
                      </a:lnTo>
                      <a:lnTo>
                        <a:pt x="52" y="16"/>
                      </a:lnTo>
                      <a:lnTo>
                        <a:pt x="56" y="1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2" name="Freeform 28"/>
              <p:cNvSpPr>
                <a:spLocks noChangeAspect="1"/>
              </p:cNvSpPr>
              <p:nvPr/>
            </p:nvSpPr>
            <p:spPr bwMode="gray">
              <a:xfrm>
                <a:off x="5231605" y="4207222"/>
                <a:ext cx="39688" cy="41275"/>
              </a:xfrm>
              <a:custGeom>
                <a:avLst/>
                <a:gdLst/>
                <a:ahLst/>
                <a:cxnLst>
                  <a:cxn ang="0">
                    <a:pos x="125" y="52"/>
                  </a:cxn>
                  <a:cxn ang="0">
                    <a:pos x="127" y="49"/>
                  </a:cxn>
                  <a:cxn ang="0">
                    <a:pos x="126" y="58"/>
                  </a:cxn>
                  <a:cxn ang="0">
                    <a:pos x="103" y="98"/>
                  </a:cxn>
                  <a:cxn ang="0">
                    <a:pos x="73" y="109"/>
                  </a:cxn>
                  <a:cxn ang="0">
                    <a:pos x="63" y="125"/>
                  </a:cxn>
                  <a:cxn ang="0">
                    <a:pos x="55" y="129"/>
                  </a:cxn>
                  <a:cxn ang="0">
                    <a:pos x="43" y="131"/>
                  </a:cxn>
                  <a:cxn ang="0">
                    <a:pos x="23" y="113"/>
                  </a:cxn>
                  <a:cxn ang="0">
                    <a:pos x="11" y="100"/>
                  </a:cxn>
                  <a:cxn ang="0">
                    <a:pos x="5" y="88"/>
                  </a:cxn>
                  <a:cxn ang="0">
                    <a:pos x="0" y="74"/>
                  </a:cxn>
                  <a:cxn ang="0">
                    <a:pos x="2" y="61"/>
                  </a:cxn>
                  <a:cxn ang="0">
                    <a:pos x="28" y="27"/>
                  </a:cxn>
                  <a:cxn ang="0">
                    <a:pos x="40" y="16"/>
                  </a:cxn>
                  <a:cxn ang="0">
                    <a:pos x="68" y="1"/>
                  </a:cxn>
                  <a:cxn ang="0">
                    <a:pos x="83" y="0"/>
                  </a:cxn>
                  <a:cxn ang="0">
                    <a:pos x="95" y="6"/>
                  </a:cxn>
                  <a:cxn ang="0">
                    <a:pos x="105" y="18"/>
                  </a:cxn>
                  <a:cxn ang="0">
                    <a:pos x="113" y="29"/>
                  </a:cxn>
                  <a:cxn ang="0">
                    <a:pos x="121" y="42"/>
                  </a:cxn>
                  <a:cxn ang="0">
                    <a:pos x="125" y="52"/>
                  </a:cxn>
                </a:cxnLst>
                <a:rect l="0" t="0" r="r" b="b"/>
                <a:pathLst>
                  <a:path w="127" h="131">
                    <a:moveTo>
                      <a:pt x="125" y="52"/>
                    </a:moveTo>
                    <a:lnTo>
                      <a:pt x="127" y="49"/>
                    </a:lnTo>
                    <a:lnTo>
                      <a:pt x="126" y="58"/>
                    </a:lnTo>
                    <a:lnTo>
                      <a:pt x="103" y="98"/>
                    </a:lnTo>
                    <a:lnTo>
                      <a:pt x="73" y="109"/>
                    </a:lnTo>
                    <a:lnTo>
                      <a:pt x="63" y="125"/>
                    </a:lnTo>
                    <a:lnTo>
                      <a:pt x="55" y="129"/>
                    </a:lnTo>
                    <a:lnTo>
                      <a:pt x="43" y="131"/>
                    </a:lnTo>
                    <a:lnTo>
                      <a:pt x="23" y="113"/>
                    </a:lnTo>
                    <a:lnTo>
                      <a:pt x="11" y="100"/>
                    </a:lnTo>
                    <a:lnTo>
                      <a:pt x="5" y="88"/>
                    </a:lnTo>
                    <a:lnTo>
                      <a:pt x="0" y="74"/>
                    </a:lnTo>
                    <a:lnTo>
                      <a:pt x="2" y="61"/>
                    </a:lnTo>
                    <a:lnTo>
                      <a:pt x="28" y="27"/>
                    </a:lnTo>
                    <a:lnTo>
                      <a:pt x="40" y="16"/>
                    </a:lnTo>
                    <a:lnTo>
                      <a:pt x="68" y="1"/>
                    </a:lnTo>
                    <a:lnTo>
                      <a:pt x="83" y="0"/>
                    </a:lnTo>
                    <a:lnTo>
                      <a:pt x="95" y="6"/>
                    </a:lnTo>
                    <a:lnTo>
                      <a:pt x="105" y="18"/>
                    </a:lnTo>
                    <a:lnTo>
                      <a:pt x="113" y="29"/>
                    </a:lnTo>
                    <a:lnTo>
                      <a:pt x="121" y="42"/>
                    </a:lnTo>
                    <a:lnTo>
                      <a:pt x="125" y="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29"/>
              <p:cNvSpPr>
                <a:spLocks noChangeAspect="1"/>
              </p:cNvSpPr>
              <p:nvPr/>
            </p:nvSpPr>
            <p:spPr bwMode="gray">
              <a:xfrm>
                <a:off x="5142705" y="3834159"/>
                <a:ext cx="203200" cy="174625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110" y="264"/>
                  </a:cxn>
                  <a:cxn ang="0">
                    <a:pos x="108" y="232"/>
                  </a:cxn>
                  <a:cxn ang="0">
                    <a:pos x="110" y="179"/>
                  </a:cxn>
                  <a:cxn ang="0">
                    <a:pos x="113" y="156"/>
                  </a:cxn>
                  <a:cxn ang="0">
                    <a:pos x="120" y="145"/>
                  </a:cxn>
                  <a:cxn ang="0">
                    <a:pos x="132" y="168"/>
                  </a:cxn>
                  <a:cxn ang="0">
                    <a:pos x="156" y="166"/>
                  </a:cxn>
                  <a:cxn ang="0">
                    <a:pos x="183" y="178"/>
                  </a:cxn>
                  <a:cxn ang="0">
                    <a:pos x="231" y="205"/>
                  </a:cxn>
                  <a:cxn ang="0">
                    <a:pos x="274" y="196"/>
                  </a:cxn>
                  <a:cxn ang="0">
                    <a:pos x="323" y="226"/>
                  </a:cxn>
                  <a:cxn ang="0">
                    <a:pos x="350" y="252"/>
                  </a:cxn>
                  <a:cxn ang="0">
                    <a:pos x="397" y="277"/>
                  </a:cxn>
                  <a:cxn ang="0">
                    <a:pos x="411" y="275"/>
                  </a:cxn>
                  <a:cxn ang="0">
                    <a:pos x="426" y="281"/>
                  </a:cxn>
                  <a:cxn ang="0">
                    <a:pos x="421" y="223"/>
                  </a:cxn>
                  <a:cxn ang="0">
                    <a:pos x="383" y="225"/>
                  </a:cxn>
                  <a:cxn ang="0">
                    <a:pos x="358" y="199"/>
                  </a:cxn>
                  <a:cxn ang="0">
                    <a:pos x="377" y="131"/>
                  </a:cxn>
                  <a:cxn ang="0">
                    <a:pos x="370" y="66"/>
                  </a:cxn>
                  <a:cxn ang="0">
                    <a:pos x="379" y="37"/>
                  </a:cxn>
                  <a:cxn ang="0">
                    <a:pos x="397" y="17"/>
                  </a:cxn>
                  <a:cxn ang="0">
                    <a:pos x="470" y="13"/>
                  </a:cxn>
                  <a:cxn ang="0">
                    <a:pos x="494" y="33"/>
                  </a:cxn>
                  <a:cxn ang="0">
                    <a:pos x="526" y="32"/>
                  </a:cxn>
                  <a:cxn ang="0">
                    <a:pos x="575" y="57"/>
                  </a:cxn>
                  <a:cxn ang="0">
                    <a:pos x="603" y="67"/>
                  </a:cxn>
                  <a:cxn ang="0">
                    <a:pos x="605" y="82"/>
                  </a:cxn>
                  <a:cxn ang="0">
                    <a:pos x="626" y="107"/>
                  </a:cxn>
                  <a:cxn ang="0">
                    <a:pos x="640" y="139"/>
                  </a:cxn>
                  <a:cxn ang="0">
                    <a:pos x="625" y="151"/>
                  </a:cxn>
                  <a:cxn ang="0">
                    <a:pos x="620" y="194"/>
                  </a:cxn>
                  <a:cxn ang="0">
                    <a:pos x="624" y="231"/>
                  </a:cxn>
                  <a:cxn ang="0">
                    <a:pos x="619" y="243"/>
                  </a:cxn>
                  <a:cxn ang="0">
                    <a:pos x="603" y="265"/>
                  </a:cxn>
                  <a:cxn ang="0">
                    <a:pos x="589" y="306"/>
                  </a:cxn>
                  <a:cxn ang="0">
                    <a:pos x="608" y="322"/>
                  </a:cxn>
                  <a:cxn ang="0">
                    <a:pos x="438" y="383"/>
                  </a:cxn>
                  <a:cxn ang="0">
                    <a:pos x="452" y="416"/>
                  </a:cxn>
                  <a:cxn ang="0">
                    <a:pos x="424" y="414"/>
                  </a:cxn>
                  <a:cxn ang="0">
                    <a:pos x="385" y="425"/>
                  </a:cxn>
                  <a:cxn ang="0">
                    <a:pos x="365" y="442"/>
                  </a:cxn>
                  <a:cxn ang="0">
                    <a:pos x="363" y="464"/>
                  </a:cxn>
                  <a:cxn ang="0">
                    <a:pos x="336" y="469"/>
                  </a:cxn>
                  <a:cxn ang="0">
                    <a:pos x="315" y="481"/>
                  </a:cxn>
                  <a:cxn ang="0">
                    <a:pos x="303" y="491"/>
                  </a:cxn>
                  <a:cxn ang="0">
                    <a:pos x="285" y="524"/>
                  </a:cxn>
                  <a:cxn ang="0">
                    <a:pos x="264" y="549"/>
                  </a:cxn>
                  <a:cxn ang="0">
                    <a:pos x="245" y="546"/>
                  </a:cxn>
                  <a:cxn ang="0">
                    <a:pos x="211" y="546"/>
                  </a:cxn>
                  <a:cxn ang="0">
                    <a:pos x="172" y="539"/>
                  </a:cxn>
                  <a:cxn ang="0">
                    <a:pos x="139" y="518"/>
                  </a:cxn>
                  <a:cxn ang="0">
                    <a:pos x="65" y="527"/>
                  </a:cxn>
                  <a:cxn ang="0">
                    <a:pos x="40" y="507"/>
                  </a:cxn>
                  <a:cxn ang="0">
                    <a:pos x="7" y="475"/>
                  </a:cxn>
                </a:cxnLst>
                <a:rect l="0" t="0" r="r" b="b"/>
                <a:pathLst>
                  <a:path w="640" h="552">
                    <a:moveTo>
                      <a:pt x="0" y="468"/>
                    </a:moveTo>
                    <a:lnTo>
                      <a:pt x="0" y="430"/>
                    </a:lnTo>
                    <a:lnTo>
                      <a:pt x="0" y="376"/>
                    </a:lnTo>
                    <a:lnTo>
                      <a:pt x="0" y="320"/>
                    </a:lnTo>
                    <a:lnTo>
                      <a:pt x="0" y="266"/>
                    </a:lnTo>
                    <a:lnTo>
                      <a:pt x="60" y="266"/>
                    </a:lnTo>
                    <a:lnTo>
                      <a:pt x="119" y="266"/>
                    </a:lnTo>
                    <a:lnTo>
                      <a:pt x="110" y="264"/>
                    </a:lnTo>
                    <a:lnTo>
                      <a:pt x="107" y="260"/>
                    </a:lnTo>
                    <a:lnTo>
                      <a:pt x="105" y="256"/>
                    </a:lnTo>
                    <a:lnTo>
                      <a:pt x="105" y="241"/>
                    </a:lnTo>
                    <a:lnTo>
                      <a:pt x="108" y="232"/>
                    </a:lnTo>
                    <a:lnTo>
                      <a:pt x="109" y="218"/>
                    </a:lnTo>
                    <a:lnTo>
                      <a:pt x="108" y="204"/>
                    </a:lnTo>
                    <a:lnTo>
                      <a:pt x="110" y="191"/>
                    </a:lnTo>
                    <a:lnTo>
                      <a:pt x="110" y="179"/>
                    </a:lnTo>
                    <a:lnTo>
                      <a:pt x="113" y="173"/>
                    </a:lnTo>
                    <a:lnTo>
                      <a:pt x="113" y="168"/>
                    </a:lnTo>
                    <a:lnTo>
                      <a:pt x="112" y="158"/>
                    </a:lnTo>
                    <a:lnTo>
                      <a:pt x="113" y="156"/>
                    </a:lnTo>
                    <a:lnTo>
                      <a:pt x="114" y="155"/>
                    </a:lnTo>
                    <a:lnTo>
                      <a:pt x="114" y="151"/>
                    </a:lnTo>
                    <a:lnTo>
                      <a:pt x="110" y="147"/>
                    </a:lnTo>
                    <a:lnTo>
                      <a:pt x="120" y="145"/>
                    </a:lnTo>
                    <a:lnTo>
                      <a:pt x="124" y="145"/>
                    </a:lnTo>
                    <a:lnTo>
                      <a:pt x="126" y="14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4" y="173"/>
                    </a:lnTo>
                    <a:lnTo>
                      <a:pt x="137" y="173"/>
                    </a:lnTo>
                    <a:lnTo>
                      <a:pt x="151" y="167"/>
                    </a:lnTo>
                    <a:lnTo>
                      <a:pt x="156" y="166"/>
                    </a:lnTo>
                    <a:lnTo>
                      <a:pt x="162" y="166"/>
                    </a:lnTo>
                    <a:lnTo>
                      <a:pt x="173" y="161"/>
                    </a:lnTo>
                    <a:lnTo>
                      <a:pt x="179" y="169"/>
                    </a:lnTo>
                    <a:lnTo>
                      <a:pt x="183" y="178"/>
                    </a:lnTo>
                    <a:lnTo>
                      <a:pt x="188" y="184"/>
                    </a:lnTo>
                    <a:lnTo>
                      <a:pt x="201" y="190"/>
                    </a:lnTo>
                    <a:lnTo>
                      <a:pt x="213" y="198"/>
                    </a:lnTo>
                    <a:lnTo>
                      <a:pt x="231" y="205"/>
                    </a:lnTo>
                    <a:lnTo>
                      <a:pt x="243" y="206"/>
                    </a:lnTo>
                    <a:lnTo>
                      <a:pt x="252" y="204"/>
                    </a:lnTo>
                    <a:lnTo>
                      <a:pt x="264" y="199"/>
                    </a:lnTo>
                    <a:lnTo>
                      <a:pt x="274" y="196"/>
                    </a:lnTo>
                    <a:lnTo>
                      <a:pt x="279" y="198"/>
                    </a:lnTo>
                    <a:lnTo>
                      <a:pt x="298" y="216"/>
                    </a:lnTo>
                    <a:lnTo>
                      <a:pt x="312" y="222"/>
                    </a:lnTo>
                    <a:lnTo>
                      <a:pt x="323" y="226"/>
                    </a:lnTo>
                    <a:lnTo>
                      <a:pt x="334" y="227"/>
                    </a:lnTo>
                    <a:lnTo>
                      <a:pt x="341" y="233"/>
                    </a:lnTo>
                    <a:lnTo>
                      <a:pt x="346" y="245"/>
                    </a:lnTo>
                    <a:lnTo>
                      <a:pt x="350" y="252"/>
                    </a:lnTo>
                    <a:lnTo>
                      <a:pt x="363" y="264"/>
                    </a:lnTo>
                    <a:lnTo>
                      <a:pt x="377" y="272"/>
                    </a:lnTo>
                    <a:lnTo>
                      <a:pt x="387" y="276"/>
                    </a:lnTo>
                    <a:lnTo>
                      <a:pt x="397" y="277"/>
                    </a:lnTo>
                    <a:lnTo>
                      <a:pt x="400" y="277"/>
                    </a:lnTo>
                    <a:lnTo>
                      <a:pt x="406" y="275"/>
                    </a:lnTo>
                    <a:lnTo>
                      <a:pt x="410" y="274"/>
                    </a:lnTo>
                    <a:lnTo>
                      <a:pt x="411" y="275"/>
                    </a:lnTo>
                    <a:lnTo>
                      <a:pt x="416" y="282"/>
                    </a:lnTo>
                    <a:lnTo>
                      <a:pt x="420" y="283"/>
                    </a:lnTo>
                    <a:lnTo>
                      <a:pt x="424" y="283"/>
                    </a:lnTo>
                    <a:lnTo>
                      <a:pt x="426" y="281"/>
                    </a:lnTo>
                    <a:lnTo>
                      <a:pt x="426" y="274"/>
                    </a:lnTo>
                    <a:lnTo>
                      <a:pt x="425" y="266"/>
                    </a:lnTo>
                    <a:lnTo>
                      <a:pt x="424" y="231"/>
                    </a:lnTo>
                    <a:lnTo>
                      <a:pt x="421" y="223"/>
                    </a:lnTo>
                    <a:lnTo>
                      <a:pt x="415" y="222"/>
                    </a:lnTo>
                    <a:lnTo>
                      <a:pt x="406" y="227"/>
                    </a:lnTo>
                    <a:lnTo>
                      <a:pt x="395" y="225"/>
                    </a:lnTo>
                    <a:lnTo>
                      <a:pt x="383" y="225"/>
                    </a:lnTo>
                    <a:lnTo>
                      <a:pt x="376" y="220"/>
                    </a:lnTo>
                    <a:lnTo>
                      <a:pt x="366" y="207"/>
                    </a:lnTo>
                    <a:lnTo>
                      <a:pt x="360" y="201"/>
                    </a:lnTo>
                    <a:lnTo>
                      <a:pt x="358" y="199"/>
                    </a:lnTo>
                    <a:lnTo>
                      <a:pt x="357" y="189"/>
                    </a:lnTo>
                    <a:lnTo>
                      <a:pt x="360" y="182"/>
                    </a:lnTo>
                    <a:lnTo>
                      <a:pt x="362" y="170"/>
                    </a:lnTo>
                    <a:lnTo>
                      <a:pt x="377" y="131"/>
                    </a:lnTo>
                    <a:lnTo>
                      <a:pt x="378" y="124"/>
                    </a:lnTo>
                    <a:lnTo>
                      <a:pt x="379" y="99"/>
                    </a:lnTo>
                    <a:lnTo>
                      <a:pt x="377" y="85"/>
                    </a:lnTo>
                    <a:lnTo>
                      <a:pt x="370" y="66"/>
                    </a:lnTo>
                    <a:lnTo>
                      <a:pt x="370" y="56"/>
                    </a:lnTo>
                    <a:lnTo>
                      <a:pt x="372" y="53"/>
                    </a:lnTo>
                    <a:lnTo>
                      <a:pt x="374" y="44"/>
                    </a:lnTo>
                    <a:lnTo>
                      <a:pt x="379" y="37"/>
                    </a:lnTo>
                    <a:lnTo>
                      <a:pt x="387" y="23"/>
                    </a:lnTo>
                    <a:lnTo>
                      <a:pt x="389" y="21"/>
                    </a:lnTo>
                    <a:lnTo>
                      <a:pt x="394" y="17"/>
                    </a:lnTo>
                    <a:lnTo>
                      <a:pt x="397" y="17"/>
                    </a:lnTo>
                    <a:lnTo>
                      <a:pt x="406" y="13"/>
                    </a:lnTo>
                    <a:lnTo>
                      <a:pt x="468" y="0"/>
                    </a:lnTo>
                    <a:lnTo>
                      <a:pt x="471" y="6"/>
                    </a:lnTo>
                    <a:lnTo>
                      <a:pt x="470" y="13"/>
                    </a:lnTo>
                    <a:lnTo>
                      <a:pt x="471" y="22"/>
                    </a:lnTo>
                    <a:lnTo>
                      <a:pt x="475" y="23"/>
                    </a:lnTo>
                    <a:lnTo>
                      <a:pt x="483" y="24"/>
                    </a:lnTo>
                    <a:lnTo>
                      <a:pt x="494" y="33"/>
                    </a:lnTo>
                    <a:lnTo>
                      <a:pt x="502" y="22"/>
                    </a:lnTo>
                    <a:lnTo>
                      <a:pt x="508" y="21"/>
                    </a:lnTo>
                    <a:lnTo>
                      <a:pt x="516" y="23"/>
                    </a:lnTo>
                    <a:lnTo>
                      <a:pt x="526" y="32"/>
                    </a:lnTo>
                    <a:lnTo>
                      <a:pt x="530" y="39"/>
                    </a:lnTo>
                    <a:lnTo>
                      <a:pt x="538" y="43"/>
                    </a:lnTo>
                    <a:lnTo>
                      <a:pt x="546" y="45"/>
                    </a:lnTo>
                    <a:lnTo>
                      <a:pt x="575" y="57"/>
                    </a:lnTo>
                    <a:lnTo>
                      <a:pt x="586" y="61"/>
                    </a:lnTo>
                    <a:lnTo>
                      <a:pt x="597" y="61"/>
                    </a:lnTo>
                    <a:lnTo>
                      <a:pt x="599" y="64"/>
                    </a:lnTo>
                    <a:lnTo>
                      <a:pt x="603" y="67"/>
                    </a:lnTo>
                    <a:lnTo>
                      <a:pt x="602" y="70"/>
                    </a:lnTo>
                    <a:lnTo>
                      <a:pt x="602" y="75"/>
                    </a:lnTo>
                    <a:lnTo>
                      <a:pt x="603" y="76"/>
                    </a:lnTo>
                    <a:lnTo>
                      <a:pt x="605" y="82"/>
                    </a:lnTo>
                    <a:lnTo>
                      <a:pt x="614" y="82"/>
                    </a:lnTo>
                    <a:lnTo>
                      <a:pt x="621" y="91"/>
                    </a:lnTo>
                    <a:lnTo>
                      <a:pt x="623" y="96"/>
                    </a:lnTo>
                    <a:lnTo>
                      <a:pt x="626" y="107"/>
                    </a:lnTo>
                    <a:lnTo>
                      <a:pt x="632" y="112"/>
                    </a:lnTo>
                    <a:lnTo>
                      <a:pt x="635" y="130"/>
                    </a:lnTo>
                    <a:lnTo>
                      <a:pt x="639" y="132"/>
                    </a:lnTo>
                    <a:lnTo>
                      <a:pt x="640" y="139"/>
                    </a:lnTo>
                    <a:lnTo>
                      <a:pt x="640" y="142"/>
                    </a:lnTo>
                    <a:lnTo>
                      <a:pt x="631" y="147"/>
                    </a:lnTo>
                    <a:lnTo>
                      <a:pt x="629" y="148"/>
                    </a:lnTo>
                    <a:lnTo>
                      <a:pt x="625" y="151"/>
                    </a:lnTo>
                    <a:lnTo>
                      <a:pt x="624" y="161"/>
                    </a:lnTo>
                    <a:lnTo>
                      <a:pt x="625" y="169"/>
                    </a:lnTo>
                    <a:lnTo>
                      <a:pt x="619" y="186"/>
                    </a:lnTo>
                    <a:lnTo>
                      <a:pt x="620" y="194"/>
                    </a:lnTo>
                    <a:lnTo>
                      <a:pt x="621" y="209"/>
                    </a:lnTo>
                    <a:lnTo>
                      <a:pt x="619" y="223"/>
                    </a:lnTo>
                    <a:lnTo>
                      <a:pt x="620" y="226"/>
                    </a:lnTo>
                    <a:lnTo>
                      <a:pt x="624" y="231"/>
                    </a:lnTo>
                    <a:lnTo>
                      <a:pt x="629" y="233"/>
                    </a:lnTo>
                    <a:lnTo>
                      <a:pt x="630" y="239"/>
                    </a:lnTo>
                    <a:lnTo>
                      <a:pt x="627" y="242"/>
                    </a:lnTo>
                    <a:lnTo>
                      <a:pt x="619" y="243"/>
                    </a:lnTo>
                    <a:lnTo>
                      <a:pt x="613" y="248"/>
                    </a:lnTo>
                    <a:lnTo>
                      <a:pt x="608" y="249"/>
                    </a:lnTo>
                    <a:lnTo>
                      <a:pt x="607" y="250"/>
                    </a:lnTo>
                    <a:lnTo>
                      <a:pt x="603" y="265"/>
                    </a:lnTo>
                    <a:lnTo>
                      <a:pt x="603" y="280"/>
                    </a:lnTo>
                    <a:lnTo>
                      <a:pt x="598" y="295"/>
                    </a:lnTo>
                    <a:lnTo>
                      <a:pt x="591" y="302"/>
                    </a:lnTo>
                    <a:lnTo>
                      <a:pt x="589" y="306"/>
                    </a:lnTo>
                    <a:lnTo>
                      <a:pt x="592" y="314"/>
                    </a:lnTo>
                    <a:lnTo>
                      <a:pt x="597" y="315"/>
                    </a:lnTo>
                    <a:lnTo>
                      <a:pt x="600" y="323"/>
                    </a:lnTo>
                    <a:lnTo>
                      <a:pt x="608" y="322"/>
                    </a:lnTo>
                    <a:lnTo>
                      <a:pt x="612" y="324"/>
                    </a:lnTo>
                    <a:lnTo>
                      <a:pt x="612" y="325"/>
                    </a:lnTo>
                    <a:lnTo>
                      <a:pt x="603" y="326"/>
                    </a:lnTo>
                    <a:lnTo>
                      <a:pt x="438" y="383"/>
                    </a:lnTo>
                    <a:lnTo>
                      <a:pt x="446" y="399"/>
                    </a:lnTo>
                    <a:lnTo>
                      <a:pt x="448" y="411"/>
                    </a:lnTo>
                    <a:lnTo>
                      <a:pt x="453" y="414"/>
                    </a:lnTo>
                    <a:lnTo>
                      <a:pt x="452" y="416"/>
                    </a:lnTo>
                    <a:lnTo>
                      <a:pt x="444" y="415"/>
                    </a:lnTo>
                    <a:lnTo>
                      <a:pt x="436" y="417"/>
                    </a:lnTo>
                    <a:lnTo>
                      <a:pt x="430" y="416"/>
                    </a:lnTo>
                    <a:lnTo>
                      <a:pt x="424" y="414"/>
                    </a:lnTo>
                    <a:lnTo>
                      <a:pt x="420" y="414"/>
                    </a:lnTo>
                    <a:lnTo>
                      <a:pt x="408" y="420"/>
                    </a:lnTo>
                    <a:lnTo>
                      <a:pt x="392" y="421"/>
                    </a:lnTo>
                    <a:lnTo>
                      <a:pt x="385" y="425"/>
                    </a:lnTo>
                    <a:lnTo>
                      <a:pt x="378" y="432"/>
                    </a:lnTo>
                    <a:lnTo>
                      <a:pt x="372" y="432"/>
                    </a:lnTo>
                    <a:lnTo>
                      <a:pt x="366" y="435"/>
                    </a:lnTo>
                    <a:lnTo>
                      <a:pt x="365" y="442"/>
                    </a:lnTo>
                    <a:lnTo>
                      <a:pt x="365" y="451"/>
                    </a:lnTo>
                    <a:lnTo>
                      <a:pt x="366" y="455"/>
                    </a:lnTo>
                    <a:lnTo>
                      <a:pt x="365" y="459"/>
                    </a:lnTo>
                    <a:lnTo>
                      <a:pt x="363" y="464"/>
                    </a:lnTo>
                    <a:lnTo>
                      <a:pt x="362" y="468"/>
                    </a:lnTo>
                    <a:lnTo>
                      <a:pt x="354" y="468"/>
                    </a:lnTo>
                    <a:lnTo>
                      <a:pt x="342" y="467"/>
                    </a:lnTo>
                    <a:lnTo>
                      <a:pt x="336" y="469"/>
                    </a:lnTo>
                    <a:lnTo>
                      <a:pt x="334" y="473"/>
                    </a:lnTo>
                    <a:lnTo>
                      <a:pt x="331" y="473"/>
                    </a:lnTo>
                    <a:lnTo>
                      <a:pt x="324" y="482"/>
                    </a:lnTo>
                    <a:lnTo>
                      <a:pt x="315" y="481"/>
                    </a:lnTo>
                    <a:lnTo>
                      <a:pt x="312" y="482"/>
                    </a:lnTo>
                    <a:lnTo>
                      <a:pt x="309" y="485"/>
                    </a:lnTo>
                    <a:lnTo>
                      <a:pt x="307" y="490"/>
                    </a:lnTo>
                    <a:lnTo>
                      <a:pt x="303" y="491"/>
                    </a:lnTo>
                    <a:lnTo>
                      <a:pt x="297" y="503"/>
                    </a:lnTo>
                    <a:lnTo>
                      <a:pt x="287" y="513"/>
                    </a:lnTo>
                    <a:lnTo>
                      <a:pt x="285" y="518"/>
                    </a:lnTo>
                    <a:lnTo>
                      <a:pt x="285" y="524"/>
                    </a:lnTo>
                    <a:lnTo>
                      <a:pt x="280" y="529"/>
                    </a:lnTo>
                    <a:lnTo>
                      <a:pt x="276" y="532"/>
                    </a:lnTo>
                    <a:lnTo>
                      <a:pt x="270" y="541"/>
                    </a:lnTo>
                    <a:lnTo>
                      <a:pt x="264" y="549"/>
                    </a:lnTo>
                    <a:lnTo>
                      <a:pt x="259" y="549"/>
                    </a:lnTo>
                    <a:lnTo>
                      <a:pt x="252" y="552"/>
                    </a:lnTo>
                    <a:lnTo>
                      <a:pt x="247" y="551"/>
                    </a:lnTo>
                    <a:lnTo>
                      <a:pt x="245" y="546"/>
                    </a:lnTo>
                    <a:lnTo>
                      <a:pt x="241" y="544"/>
                    </a:lnTo>
                    <a:lnTo>
                      <a:pt x="233" y="545"/>
                    </a:lnTo>
                    <a:lnTo>
                      <a:pt x="228" y="544"/>
                    </a:lnTo>
                    <a:lnTo>
                      <a:pt x="211" y="546"/>
                    </a:lnTo>
                    <a:lnTo>
                      <a:pt x="198" y="541"/>
                    </a:lnTo>
                    <a:lnTo>
                      <a:pt x="179" y="543"/>
                    </a:lnTo>
                    <a:lnTo>
                      <a:pt x="174" y="543"/>
                    </a:lnTo>
                    <a:lnTo>
                      <a:pt x="172" y="539"/>
                    </a:lnTo>
                    <a:lnTo>
                      <a:pt x="164" y="537"/>
                    </a:lnTo>
                    <a:lnTo>
                      <a:pt x="157" y="524"/>
                    </a:lnTo>
                    <a:lnTo>
                      <a:pt x="153" y="521"/>
                    </a:lnTo>
                    <a:lnTo>
                      <a:pt x="139" y="518"/>
                    </a:lnTo>
                    <a:lnTo>
                      <a:pt x="118" y="518"/>
                    </a:lnTo>
                    <a:lnTo>
                      <a:pt x="115" y="514"/>
                    </a:lnTo>
                    <a:lnTo>
                      <a:pt x="72" y="525"/>
                    </a:lnTo>
                    <a:lnTo>
                      <a:pt x="65" y="527"/>
                    </a:lnTo>
                    <a:lnTo>
                      <a:pt x="57" y="522"/>
                    </a:lnTo>
                    <a:lnTo>
                      <a:pt x="53" y="516"/>
                    </a:lnTo>
                    <a:lnTo>
                      <a:pt x="44" y="512"/>
                    </a:lnTo>
                    <a:lnTo>
                      <a:pt x="40" y="507"/>
                    </a:lnTo>
                    <a:lnTo>
                      <a:pt x="30" y="498"/>
                    </a:lnTo>
                    <a:lnTo>
                      <a:pt x="24" y="491"/>
                    </a:lnTo>
                    <a:lnTo>
                      <a:pt x="11" y="482"/>
                    </a:lnTo>
                    <a:lnTo>
                      <a:pt x="7" y="475"/>
                    </a:lnTo>
                    <a:lnTo>
                      <a:pt x="0" y="469"/>
                    </a:lnTo>
                    <a:lnTo>
                      <a:pt x="0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0"/>
              <p:cNvSpPr>
                <a:spLocks noChangeAspect="1"/>
              </p:cNvSpPr>
              <p:nvPr/>
            </p:nvSpPr>
            <p:spPr bwMode="gray">
              <a:xfrm>
                <a:off x="5198267" y="3965922"/>
                <a:ext cx="134938" cy="128588"/>
              </a:xfrm>
              <a:custGeom>
                <a:avLst/>
                <a:gdLst/>
                <a:ahLst/>
                <a:cxnLst>
                  <a:cxn ang="0">
                    <a:pos x="202" y="60"/>
                  </a:cxn>
                  <a:cxn ang="0">
                    <a:pos x="198" y="66"/>
                  </a:cxn>
                  <a:cxn ang="0">
                    <a:pos x="193" y="70"/>
                  </a:cxn>
                  <a:cxn ang="0">
                    <a:pos x="179" y="66"/>
                  </a:cxn>
                  <a:cxn ang="0">
                    <a:pos x="175" y="71"/>
                  </a:cxn>
                  <a:cxn ang="0">
                    <a:pos x="169" y="70"/>
                  </a:cxn>
                  <a:cxn ang="0">
                    <a:pos x="164" y="72"/>
                  </a:cxn>
                  <a:cxn ang="0">
                    <a:pos x="156" y="78"/>
                  </a:cxn>
                  <a:cxn ang="0">
                    <a:pos x="156" y="83"/>
                  </a:cxn>
                  <a:cxn ang="0">
                    <a:pos x="153" y="86"/>
                  </a:cxn>
                  <a:cxn ang="0">
                    <a:pos x="143" y="87"/>
                  </a:cxn>
                  <a:cxn ang="0">
                    <a:pos x="140" y="93"/>
                  </a:cxn>
                  <a:cxn ang="0">
                    <a:pos x="130" y="100"/>
                  </a:cxn>
                  <a:cxn ang="0">
                    <a:pos x="121" y="110"/>
                  </a:cxn>
                  <a:cxn ang="0">
                    <a:pos x="115" y="115"/>
                  </a:cxn>
                  <a:cxn ang="0">
                    <a:pos x="103" y="129"/>
                  </a:cxn>
                  <a:cxn ang="0">
                    <a:pos x="92" y="135"/>
                  </a:cxn>
                  <a:cxn ang="0">
                    <a:pos x="80" y="138"/>
                  </a:cxn>
                  <a:cxn ang="0">
                    <a:pos x="73" y="132"/>
                  </a:cxn>
                  <a:cxn ang="0">
                    <a:pos x="61" y="131"/>
                  </a:cxn>
                  <a:cxn ang="0">
                    <a:pos x="39" y="132"/>
                  </a:cxn>
                  <a:cxn ang="0">
                    <a:pos x="7" y="129"/>
                  </a:cxn>
                  <a:cxn ang="0">
                    <a:pos x="0" y="125"/>
                  </a:cxn>
                  <a:cxn ang="0">
                    <a:pos x="3" y="140"/>
                  </a:cxn>
                  <a:cxn ang="0">
                    <a:pos x="27" y="172"/>
                  </a:cxn>
                  <a:cxn ang="0">
                    <a:pos x="35" y="197"/>
                  </a:cxn>
                  <a:cxn ang="0">
                    <a:pos x="77" y="247"/>
                  </a:cxn>
                  <a:cxn ang="0">
                    <a:pos x="107" y="260"/>
                  </a:cxn>
                  <a:cxn ang="0">
                    <a:pos x="129" y="279"/>
                  </a:cxn>
                  <a:cxn ang="0">
                    <a:pos x="140" y="308"/>
                  </a:cxn>
                  <a:cxn ang="0">
                    <a:pos x="150" y="341"/>
                  </a:cxn>
                  <a:cxn ang="0">
                    <a:pos x="167" y="355"/>
                  </a:cxn>
                  <a:cxn ang="0">
                    <a:pos x="193" y="357"/>
                  </a:cxn>
                  <a:cxn ang="0">
                    <a:pos x="216" y="367"/>
                  </a:cxn>
                  <a:cxn ang="0">
                    <a:pos x="239" y="371"/>
                  </a:cxn>
                  <a:cxn ang="0">
                    <a:pos x="271" y="380"/>
                  </a:cxn>
                  <a:cxn ang="0">
                    <a:pos x="296" y="380"/>
                  </a:cxn>
                  <a:cxn ang="0">
                    <a:pos x="329" y="388"/>
                  </a:cxn>
                  <a:cxn ang="0">
                    <a:pos x="349" y="404"/>
                  </a:cxn>
                  <a:cxn ang="0">
                    <a:pos x="351" y="404"/>
                  </a:cxn>
                  <a:cxn ang="0">
                    <a:pos x="355" y="377"/>
                  </a:cxn>
                  <a:cxn ang="0">
                    <a:pos x="372" y="360"/>
                  </a:cxn>
                  <a:cxn ang="0">
                    <a:pos x="398" y="318"/>
                  </a:cxn>
                  <a:cxn ang="0">
                    <a:pos x="422" y="251"/>
                  </a:cxn>
                  <a:cxn ang="0">
                    <a:pos x="414" y="211"/>
                  </a:cxn>
                  <a:cxn ang="0">
                    <a:pos x="422" y="175"/>
                  </a:cxn>
                  <a:cxn ang="0">
                    <a:pos x="428" y="151"/>
                  </a:cxn>
                  <a:cxn ang="0">
                    <a:pos x="428" y="105"/>
                  </a:cxn>
                  <a:cxn ang="0">
                    <a:pos x="420" y="73"/>
                  </a:cxn>
                  <a:cxn ang="0">
                    <a:pos x="410" y="50"/>
                  </a:cxn>
                  <a:cxn ang="0">
                    <a:pos x="351" y="27"/>
                  </a:cxn>
                  <a:cxn ang="0">
                    <a:pos x="322" y="19"/>
                  </a:cxn>
                  <a:cxn ang="0">
                    <a:pos x="281" y="19"/>
                  </a:cxn>
                  <a:cxn ang="0">
                    <a:pos x="280" y="2"/>
                  </a:cxn>
                  <a:cxn ang="0">
                    <a:pos x="264" y="3"/>
                  </a:cxn>
                  <a:cxn ang="0">
                    <a:pos x="252" y="0"/>
                  </a:cxn>
                  <a:cxn ang="0">
                    <a:pos x="236" y="6"/>
                  </a:cxn>
                  <a:cxn ang="0">
                    <a:pos x="213" y="11"/>
                  </a:cxn>
                  <a:cxn ang="0">
                    <a:pos x="200" y="18"/>
                  </a:cxn>
                  <a:cxn ang="0">
                    <a:pos x="193" y="28"/>
                  </a:cxn>
                  <a:cxn ang="0">
                    <a:pos x="194" y="41"/>
                  </a:cxn>
                  <a:cxn ang="0">
                    <a:pos x="191" y="50"/>
                  </a:cxn>
                </a:cxnLst>
                <a:rect l="0" t="0" r="r" b="b"/>
                <a:pathLst>
                  <a:path w="428" h="405">
                    <a:moveTo>
                      <a:pt x="190" y="54"/>
                    </a:moveTo>
                    <a:lnTo>
                      <a:pt x="202" y="60"/>
                    </a:lnTo>
                    <a:lnTo>
                      <a:pt x="202" y="64"/>
                    </a:lnTo>
                    <a:lnTo>
                      <a:pt x="198" y="66"/>
                    </a:lnTo>
                    <a:lnTo>
                      <a:pt x="195" y="70"/>
                    </a:lnTo>
                    <a:lnTo>
                      <a:pt x="193" y="70"/>
                    </a:lnTo>
                    <a:lnTo>
                      <a:pt x="184" y="66"/>
                    </a:lnTo>
                    <a:lnTo>
                      <a:pt x="179" y="66"/>
                    </a:lnTo>
                    <a:lnTo>
                      <a:pt x="177" y="67"/>
                    </a:lnTo>
                    <a:lnTo>
                      <a:pt x="175" y="71"/>
                    </a:lnTo>
                    <a:lnTo>
                      <a:pt x="172" y="72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4" y="72"/>
                    </a:lnTo>
                    <a:lnTo>
                      <a:pt x="159" y="75"/>
                    </a:lnTo>
                    <a:lnTo>
                      <a:pt x="156" y="78"/>
                    </a:lnTo>
                    <a:lnTo>
                      <a:pt x="155" y="81"/>
                    </a:lnTo>
                    <a:lnTo>
                      <a:pt x="156" y="83"/>
                    </a:lnTo>
                    <a:lnTo>
                      <a:pt x="155" y="84"/>
                    </a:lnTo>
                    <a:lnTo>
                      <a:pt x="153" y="86"/>
                    </a:lnTo>
                    <a:lnTo>
                      <a:pt x="151" y="83"/>
                    </a:lnTo>
                    <a:lnTo>
                      <a:pt x="143" y="87"/>
                    </a:lnTo>
                    <a:lnTo>
                      <a:pt x="140" y="91"/>
                    </a:lnTo>
                    <a:lnTo>
                      <a:pt x="140" y="93"/>
                    </a:lnTo>
                    <a:lnTo>
                      <a:pt x="135" y="96"/>
                    </a:lnTo>
                    <a:lnTo>
                      <a:pt x="130" y="100"/>
                    </a:lnTo>
                    <a:lnTo>
                      <a:pt x="126" y="107"/>
                    </a:lnTo>
                    <a:lnTo>
                      <a:pt x="121" y="110"/>
                    </a:lnTo>
                    <a:lnTo>
                      <a:pt x="121" y="113"/>
                    </a:lnTo>
                    <a:lnTo>
                      <a:pt x="115" y="115"/>
                    </a:lnTo>
                    <a:lnTo>
                      <a:pt x="110" y="123"/>
                    </a:lnTo>
                    <a:lnTo>
                      <a:pt x="103" y="129"/>
                    </a:lnTo>
                    <a:lnTo>
                      <a:pt x="98" y="127"/>
                    </a:lnTo>
                    <a:lnTo>
                      <a:pt x="92" y="135"/>
                    </a:lnTo>
                    <a:lnTo>
                      <a:pt x="87" y="135"/>
                    </a:lnTo>
                    <a:lnTo>
                      <a:pt x="80" y="138"/>
                    </a:lnTo>
                    <a:lnTo>
                      <a:pt x="75" y="137"/>
                    </a:lnTo>
                    <a:lnTo>
                      <a:pt x="73" y="132"/>
                    </a:lnTo>
                    <a:lnTo>
                      <a:pt x="69" y="130"/>
                    </a:lnTo>
                    <a:lnTo>
                      <a:pt x="61" y="131"/>
                    </a:lnTo>
                    <a:lnTo>
                      <a:pt x="56" y="130"/>
                    </a:lnTo>
                    <a:lnTo>
                      <a:pt x="39" y="132"/>
                    </a:lnTo>
                    <a:lnTo>
                      <a:pt x="26" y="127"/>
                    </a:lnTo>
                    <a:lnTo>
                      <a:pt x="7" y="129"/>
                    </a:lnTo>
                    <a:lnTo>
                      <a:pt x="2" y="129"/>
                    </a:lnTo>
                    <a:lnTo>
                      <a:pt x="0" y="125"/>
                    </a:lnTo>
                    <a:lnTo>
                      <a:pt x="0" y="134"/>
                    </a:lnTo>
                    <a:lnTo>
                      <a:pt x="3" y="140"/>
                    </a:lnTo>
                    <a:lnTo>
                      <a:pt x="16" y="162"/>
                    </a:lnTo>
                    <a:lnTo>
                      <a:pt x="27" y="172"/>
                    </a:lnTo>
                    <a:lnTo>
                      <a:pt x="28" y="183"/>
                    </a:lnTo>
                    <a:lnTo>
                      <a:pt x="35" y="197"/>
                    </a:lnTo>
                    <a:lnTo>
                      <a:pt x="48" y="216"/>
                    </a:lnTo>
                    <a:lnTo>
                      <a:pt x="77" y="247"/>
                    </a:lnTo>
                    <a:lnTo>
                      <a:pt x="94" y="250"/>
                    </a:lnTo>
                    <a:lnTo>
                      <a:pt x="107" y="260"/>
                    </a:lnTo>
                    <a:lnTo>
                      <a:pt x="116" y="274"/>
                    </a:lnTo>
                    <a:lnTo>
                      <a:pt x="129" y="279"/>
                    </a:lnTo>
                    <a:lnTo>
                      <a:pt x="140" y="287"/>
                    </a:lnTo>
                    <a:lnTo>
                      <a:pt x="140" y="308"/>
                    </a:lnTo>
                    <a:lnTo>
                      <a:pt x="143" y="328"/>
                    </a:lnTo>
                    <a:lnTo>
                      <a:pt x="150" y="341"/>
                    </a:lnTo>
                    <a:lnTo>
                      <a:pt x="158" y="350"/>
                    </a:lnTo>
                    <a:lnTo>
                      <a:pt x="167" y="355"/>
                    </a:lnTo>
                    <a:lnTo>
                      <a:pt x="180" y="357"/>
                    </a:lnTo>
                    <a:lnTo>
                      <a:pt x="193" y="357"/>
                    </a:lnTo>
                    <a:lnTo>
                      <a:pt x="206" y="363"/>
                    </a:lnTo>
                    <a:lnTo>
                      <a:pt x="216" y="367"/>
                    </a:lnTo>
                    <a:lnTo>
                      <a:pt x="227" y="376"/>
                    </a:lnTo>
                    <a:lnTo>
                      <a:pt x="239" y="371"/>
                    </a:lnTo>
                    <a:lnTo>
                      <a:pt x="248" y="373"/>
                    </a:lnTo>
                    <a:lnTo>
                      <a:pt x="271" y="380"/>
                    </a:lnTo>
                    <a:lnTo>
                      <a:pt x="283" y="383"/>
                    </a:lnTo>
                    <a:lnTo>
                      <a:pt x="296" y="380"/>
                    </a:lnTo>
                    <a:lnTo>
                      <a:pt x="308" y="382"/>
                    </a:lnTo>
                    <a:lnTo>
                      <a:pt x="329" y="388"/>
                    </a:lnTo>
                    <a:lnTo>
                      <a:pt x="344" y="403"/>
                    </a:lnTo>
                    <a:lnTo>
                      <a:pt x="349" y="404"/>
                    </a:lnTo>
                    <a:lnTo>
                      <a:pt x="350" y="405"/>
                    </a:lnTo>
                    <a:lnTo>
                      <a:pt x="351" y="404"/>
                    </a:lnTo>
                    <a:lnTo>
                      <a:pt x="351" y="389"/>
                    </a:lnTo>
                    <a:lnTo>
                      <a:pt x="355" y="377"/>
                    </a:lnTo>
                    <a:lnTo>
                      <a:pt x="361" y="367"/>
                    </a:lnTo>
                    <a:lnTo>
                      <a:pt x="372" y="360"/>
                    </a:lnTo>
                    <a:lnTo>
                      <a:pt x="379" y="352"/>
                    </a:lnTo>
                    <a:lnTo>
                      <a:pt x="398" y="318"/>
                    </a:lnTo>
                    <a:lnTo>
                      <a:pt x="405" y="287"/>
                    </a:lnTo>
                    <a:lnTo>
                      <a:pt x="422" y="251"/>
                    </a:lnTo>
                    <a:lnTo>
                      <a:pt x="419" y="224"/>
                    </a:lnTo>
                    <a:lnTo>
                      <a:pt x="414" y="211"/>
                    </a:lnTo>
                    <a:lnTo>
                      <a:pt x="412" y="194"/>
                    </a:lnTo>
                    <a:lnTo>
                      <a:pt x="422" y="175"/>
                    </a:lnTo>
                    <a:lnTo>
                      <a:pt x="424" y="167"/>
                    </a:lnTo>
                    <a:lnTo>
                      <a:pt x="428" y="151"/>
                    </a:lnTo>
                    <a:lnTo>
                      <a:pt x="427" y="140"/>
                    </a:lnTo>
                    <a:lnTo>
                      <a:pt x="428" y="105"/>
                    </a:lnTo>
                    <a:lnTo>
                      <a:pt x="424" y="83"/>
                    </a:lnTo>
                    <a:lnTo>
                      <a:pt x="420" y="73"/>
                    </a:lnTo>
                    <a:lnTo>
                      <a:pt x="419" y="60"/>
                    </a:lnTo>
                    <a:lnTo>
                      <a:pt x="410" y="50"/>
                    </a:lnTo>
                    <a:lnTo>
                      <a:pt x="379" y="39"/>
                    </a:lnTo>
                    <a:lnTo>
                      <a:pt x="351" y="27"/>
                    </a:lnTo>
                    <a:lnTo>
                      <a:pt x="336" y="23"/>
                    </a:lnTo>
                    <a:lnTo>
                      <a:pt x="322" y="19"/>
                    </a:lnTo>
                    <a:lnTo>
                      <a:pt x="299" y="21"/>
                    </a:lnTo>
                    <a:lnTo>
                      <a:pt x="281" y="19"/>
                    </a:lnTo>
                    <a:lnTo>
                      <a:pt x="281" y="0"/>
                    </a:lnTo>
                    <a:lnTo>
                      <a:pt x="280" y="2"/>
                    </a:lnTo>
                    <a:lnTo>
                      <a:pt x="272" y="1"/>
                    </a:lnTo>
                    <a:lnTo>
                      <a:pt x="264" y="3"/>
                    </a:lnTo>
                    <a:lnTo>
                      <a:pt x="258" y="2"/>
                    </a:lnTo>
                    <a:lnTo>
                      <a:pt x="252" y="0"/>
                    </a:lnTo>
                    <a:lnTo>
                      <a:pt x="248" y="0"/>
                    </a:lnTo>
                    <a:lnTo>
                      <a:pt x="236" y="6"/>
                    </a:lnTo>
                    <a:lnTo>
                      <a:pt x="220" y="7"/>
                    </a:lnTo>
                    <a:lnTo>
                      <a:pt x="213" y="11"/>
                    </a:lnTo>
                    <a:lnTo>
                      <a:pt x="206" y="18"/>
                    </a:lnTo>
                    <a:lnTo>
                      <a:pt x="200" y="18"/>
                    </a:lnTo>
                    <a:lnTo>
                      <a:pt x="194" y="21"/>
                    </a:lnTo>
                    <a:lnTo>
                      <a:pt x="193" y="28"/>
                    </a:lnTo>
                    <a:lnTo>
                      <a:pt x="193" y="37"/>
                    </a:lnTo>
                    <a:lnTo>
                      <a:pt x="194" y="41"/>
                    </a:lnTo>
                    <a:lnTo>
                      <a:pt x="193" y="45"/>
                    </a:lnTo>
                    <a:lnTo>
                      <a:pt x="191" y="50"/>
                    </a:lnTo>
                    <a:lnTo>
                      <a:pt x="190" y="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31"/>
              <p:cNvSpPr>
                <a:spLocks noChangeAspect="1"/>
              </p:cNvSpPr>
              <p:nvPr/>
            </p:nvSpPr>
            <p:spPr bwMode="gray">
              <a:xfrm>
                <a:off x="4961730" y="3988147"/>
                <a:ext cx="233363" cy="230188"/>
              </a:xfrm>
              <a:custGeom>
                <a:avLst/>
                <a:gdLst/>
                <a:ahLst/>
                <a:cxnLst>
                  <a:cxn ang="0">
                    <a:pos x="252" y="26"/>
                  </a:cxn>
                  <a:cxn ang="0">
                    <a:pos x="130" y="26"/>
                  </a:cxn>
                  <a:cxn ang="0">
                    <a:pos x="96" y="10"/>
                  </a:cxn>
                  <a:cxn ang="0">
                    <a:pos x="59" y="0"/>
                  </a:cxn>
                  <a:cxn ang="0">
                    <a:pos x="33" y="17"/>
                  </a:cxn>
                  <a:cxn ang="0">
                    <a:pos x="1" y="26"/>
                  </a:cxn>
                  <a:cxn ang="0">
                    <a:pos x="3" y="64"/>
                  </a:cxn>
                  <a:cxn ang="0">
                    <a:pos x="17" y="100"/>
                  </a:cxn>
                  <a:cxn ang="0">
                    <a:pos x="34" y="117"/>
                  </a:cxn>
                  <a:cxn ang="0">
                    <a:pos x="46" y="139"/>
                  </a:cxn>
                  <a:cxn ang="0">
                    <a:pos x="62" y="168"/>
                  </a:cxn>
                  <a:cxn ang="0">
                    <a:pos x="82" y="209"/>
                  </a:cxn>
                  <a:cxn ang="0">
                    <a:pos x="96" y="238"/>
                  </a:cxn>
                  <a:cxn ang="0">
                    <a:pos x="118" y="278"/>
                  </a:cxn>
                  <a:cxn ang="0">
                    <a:pos x="150" y="331"/>
                  </a:cxn>
                  <a:cxn ang="0">
                    <a:pos x="151" y="369"/>
                  </a:cxn>
                  <a:cxn ang="0">
                    <a:pos x="153" y="435"/>
                  </a:cxn>
                  <a:cxn ang="0">
                    <a:pos x="172" y="477"/>
                  </a:cxn>
                  <a:cxn ang="0">
                    <a:pos x="172" y="521"/>
                  </a:cxn>
                  <a:cxn ang="0">
                    <a:pos x="179" y="555"/>
                  </a:cxn>
                  <a:cxn ang="0">
                    <a:pos x="188" y="589"/>
                  </a:cxn>
                  <a:cxn ang="0">
                    <a:pos x="214" y="646"/>
                  </a:cxn>
                  <a:cxn ang="0">
                    <a:pos x="243" y="683"/>
                  </a:cxn>
                  <a:cxn ang="0">
                    <a:pos x="264" y="700"/>
                  </a:cxn>
                  <a:cxn ang="0">
                    <a:pos x="279" y="689"/>
                  </a:cxn>
                  <a:cxn ang="0">
                    <a:pos x="323" y="695"/>
                  </a:cxn>
                  <a:cxn ang="0">
                    <a:pos x="350" y="722"/>
                  </a:cxn>
                  <a:cxn ang="0">
                    <a:pos x="393" y="720"/>
                  </a:cxn>
                  <a:cxn ang="0">
                    <a:pos x="435" y="695"/>
                  </a:cxn>
                  <a:cxn ang="0">
                    <a:pos x="452" y="633"/>
                  </a:cxn>
                  <a:cxn ang="0">
                    <a:pos x="452" y="460"/>
                  </a:cxn>
                  <a:cxn ang="0">
                    <a:pos x="452" y="295"/>
                  </a:cxn>
                  <a:cxn ang="0">
                    <a:pos x="507" y="200"/>
                  </a:cxn>
                  <a:cxn ang="0">
                    <a:pos x="512" y="86"/>
                  </a:cxn>
                  <a:cxn ang="0">
                    <a:pos x="615" y="68"/>
                  </a:cxn>
                  <a:cxn ang="0">
                    <a:pos x="650" y="85"/>
                  </a:cxn>
                  <a:cxn ang="0">
                    <a:pos x="668" y="81"/>
                  </a:cxn>
                  <a:cxn ang="0">
                    <a:pos x="716" y="57"/>
                  </a:cxn>
                  <a:cxn ang="0">
                    <a:pos x="727" y="38"/>
                  </a:cxn>
                  <a:cxn ang="0">
                    <a:pos x="688" y="32"/>
                  </a:cxn>
                  <a:cxn ang="0">
                    <a:pos x="635" y="41"/>
                  </a:cxn>
                  <a:cxn ang="0">
                    <a:pos x="546" y="65"/>
                  </a:cxn>
                  <a:cxn ang="0">
                    <a:pos x="522" y="63"/>
                  </a:cxn>
                  <a:cxn ang="0">
                    <a:pos x="460" y="51"/>
                  </a:cxn>
                  <a:cxn ang="0">
                    <a:pos x="405" y="53"/>
                  </a:cxn>
                  <a:cxn ang="0">
                    <a:pos x="366" y="26"/>
                  </a:cxn>
                </a:cxnLst>
                <a:rect l="0" t="0" r="r" b="b"/>
                <a:pathLst>
                  <a:path w="734" h="722">
                    <a:moveTo>
                      <a:pt x="346" y="26"/>
                    </a:moveTo>
                    <a:lnTo>
                      <a:pt x="299" y="26"/>
                    </a:lnTo>
                    <a:lnTo>
                      <a:pt x="252" y="26"/>
                    </a:lnTo>
                    <a:lnTo>
                      <a:pt x="198" y="26"/>
                    </a:lnTo>
                    <a:lnTo>
                      <a:pt x="148" y="26"/>
                    </a:lnTo>
                    <a:lnTo>
                      <a:pt x="130" y="26"/>
                    </a:lnTo>
                    <a:lnTo>
                      <a:pt x="123" y="28"/>
                    </a:lnTo>
                    <a:lnTo>
                      <a:pt x="109" y="15"/>
                    </a:lnTo>
                    <a:lnTo>
                      <a:pt x="96" y="10"/>
                    </a:lnTo>
                    <a:lnTo>
                      <a:pt x="91" y="1"/>
                    </a:lnTo>
                    <a:lnTo>
                      <a:pt x="81" y="0"/>
                    </a:lnTo>
                    <a:lnTo>
                      <a:pt x="59" y="0"/>
                    </a:lnTo>
                    <a:lnTo>
                      <a:pt x="49" y="4"/>
                    </a:lnTo>
                    <a:lnTo>
                      <a:pt x="39" y="14"/>
                    </a:lnTo>
                    <a:lnTo>
                      <a:pt x="33" y="17"/>
                    </a:lnTo>
                    <a:lnTo>
                      <a:pt x="23" y="11"/>
                    </a:lnTo>
                    <a:lnTo>
                      <a:pt x="12" y="20"/>
                    </a:lnTo>
                    <a:lnTo>
                      <a:pt x="1" y="26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3" y="64"/>
                    </a:lnTo>
                    <a:lnTo>
                      <a:pt x="3" y="74"/>
                    </a:lnTo>
                    <a:lnTo>
                      <a:pt x="12" y="92"/>
                    </a:lnTo>
                    <a:lnTo>
                      <a:pt x="17" y="100"/>
                    </a:lnTo>
                    <a:lnTo>
                      <a:pt x="19" y="102"/>
                    </a:lnTo>
                    <a:lnTo>
                      <a:pt x="28" y="108"/>
                    </a:lnTo>
                    <a:lnTo>
                      <a:pt x="34" y="117"/>
                    </a:lnTo>
                    <a:lnTo>
                      <a:pt x="38" y="127"/>
                    </a:lnTo>
                    <a:lnTo>
                      <a:pt x="44" y="134"/>
                    </a:lnTo>
                    <a:lnTo>
                      <a:pt x="46" y="139"/>
                    </a:lnTo>
                    <a:lnTo>
                      <a:pt x="55" y="150"/>
                    </a:lnTo>
                    <a:lnTo>
                      <a:pt x="56" y="157"/>
                    </a:lnTo>
                    <a:lnTo>
                      <a:pt x="62" y="168"/>
                    </a:lnTo>
                    <a:lnTo>
                      <a:pt x="65" y="176"/>
                    </a:lnTo>
                    <a:lnTo>
                      <a:pt x="81" y="202"/>
                    </a:lnTo>
                    <a:lnTo>
                      <a:pt x="82" y="209"/>
                    </a:lnTo>
                    <a:lnTo>
                      <a:pt x="86" y="215"/>
                    </a:lnTo>
                    <a:lnTo>
                      <a:pt x="88" y="224"/>
                    </a:lnTo>
                    <a:lnTo>
                      <a:pt x="96" y="238"/>
                    </a:lnTo>
                    <a:lnTo>
                      <a:pt x="110" y="263"/>
                    </a:lnTo>
                    <a:lnTo>
                      <a:pt x="116" y="273"/>
                    </a:lnTo>
                    <a:lnTo>
                      <a:pt x="118" y="278"/>
                    </a:lnTo>
                    <a:lnTo>
                      <a:pt x="121" y="288"/>
                    </a:lnTo>
                    <a:lnTo>
                      <a:pt x="141" y="312"/>
                    </a:lnTo>
                    <a:lnTo>
                      <a:pt x="150" y="331"/>
                    </a:lnTo>
                    <a:lnTo>
                      <a:pt x="151" y="334"/>
                    </a:lnTo>
                    <a:lnTo>
                      <a:pt x="152" y="350"/>
                    </a:lnTo>
                    <a:lnTo>
                      <a:pt x="151" y="369"/>
                    </a:lnTo>
                    <a:lnTo>
                      <a:pt x="152" y="406"/>
                    </a:lnTo>
                    <a:lnTo>
                      <a:pt x="151" y="424"/>
                    </a:lnTo>
                    <a:lnTo>
                      <a:pt x="153" y="435"/>
                    </a:lnTo>
                    <a:lnTo>
                      <a:pt x="157" y="445"/>
                    </a:lnTo>
                    <a:lnTo>
                      <a:pt x="162" y="458"/>
                    </a:lnTo>
                    <a:lnTo>
                      <a:pt x="172" y="477"/>
                    </a:lnTo>
                    <a:lnTo>
                      <a:pt x="173" y="484"/>
                    </a:lnTo>
                    <a:lnTo>
                      <a:pt x="171" y="498"/>
                    </a:lnTo>
                    <a:lnTo>
                      <a:pt x="172" y="521"/>
                    </a:lnTo>
                    <a:lnTo>
                      <a:pt x="174" y="531"/>
                    </a:lnTo>
                    <a:lnTo>
                      <a:pt x="182" y="546"/>
                    </a:lnTo>
                    <a:lnTo>
                      <a:pt x="179" y="555"/>
                    </a:lnTo>
                    <a:lnTo>
                      <a:pt x="182" y="559"/>
                    </a:lnTo>
                    <a:lnTo>
                      <a:pt x="185" y="569"/>
                    </a:lnTo>
                    <a:lnTo>
                      <a:pt x="188" y="589"/>
                    </a:lnTo>
                    <a:lnTo>
                      <a:pt x="191" y="600"/>
                    </a:lnTo>
                    <a:lnTo>
                      <a:pt x="194" y="622"/>
                    </a:lnTo>
                    <a:lnTo>
                      <a:pt x="214" y="646"/>
                    </a:lnTo>
                    <a:lnTo>
                      <a:pt x="222" y="665"/>
                    </a:lnTo>
                    <a:lnTo>
                      <a:pt x="233" y="676"/>
                    </a:lnTo>
                    <a:lnTo>
                      <a:pt x="243" y="683"/>
                    </a:lnTo>
                    <a:lnTo>
                      <a:pt x="256" y="698"/>
                    </a:lnTo>
                    <a:lnTo>
                      <a:pt x="261" y="698"/>
                    </a:lnTo>
                    <a:lnTo>
                      <a:pt x="264" y="700"/>
                    </a:lnTo>
                    <a:lnTo>
                      <a:pt x="269" y="699"/>
                    </a:lnTo>
                    <a:lnTo>
                      <a:pt x="272" y="697"/>
                    </a:lnTo>
                    <a:lnTo>
                      <a:pt x="279" y="689"/>
                    </a:lnTo>
                    <a:lnTo>
                      <a:pt x="285" y="678"/>
                    </a:lnTo>
                    <a:lnTo>
                      <a:pt x="297" y="677"/>
                    </a:lnTo>
                    <a:lnTo>
                      <a:pt x="323" y="695"/>
                    </a:lnTo>
                    <a:lnTo>
                      <a:pt x="323" y="708"/>
                    </a:lnTo>
                    <a:lnTo>
                      <a:pt x="334" y="720"/>
                    </a:lnTo>
                    <a:lnTo>
                      <a:pt x="350" y="722"/>
                    </a:lnTo>
                    <a:lnTo>
                      <a:pt x="365" y="717"/>
                    </a:lnTo>
                    <a:lnTo>
                      <a:pt x="384" y="717"/>
                    </a:lnTo>
                    <a:lnTo>
                      <a:pt x="393" y="720"/>
                    </a:lnTo>
                    <a:lnTo>
                      <a:pt x="405" y="720"/>
                    </a:lnTo>
                    <a:lnTo>
                      <a:pt x="421" y="705"/>
                    </a:lnTo>
                    <a:lnTo>
                      <a:pt x="435" y="695"/>
                    </a:lnTo>
                    <a:lnTo>
                      <a:pt x="446" y="693"/>
                    </a:lnTo>
                    <a:lnTo>
                      <a:pt x="452" y="689"/>
                    </a:lnTo>
                    <a:lnTo>
                      <a:pt x="452" y="633"/>
                    </a:lnTo>
                    <a:lnTo>
                      <a:pt x="452" y="574"/>
                    </a:lnTo>
                    <a:lnTo>
                      <a:pt x="452" y="515"/>
                    </a:lnTo>
                    <a:lnTo>
                      <a:pt x="452" y="460"/>
                    </a:lnTo>
                    <a:lnTo>
                      <a:pt x="452" y="407"/>
                    </a:lnTo>
                    <a:lnTo>
                      <a:pt x="452" y="349"/>
                    </a:lnTo>
                    <a:lnTo>
                      <a:pt x="452" y="295"/>
                    </a:lnTo>
                    <a:lnTo>
                      <a:pt x="507" y="295"/>
                    </a:lnTo>
                    <a:lnTo>
                      <a:pt x="507" y="257"/>
                    </a:lnTo>
                    <a:lnTo>
                      <a:pt x="507" y="200"/>
                    </a:lnTo>
                    <a:lnTo>
                      <a:pt x="507" y="144"/>
                    </a:lnTo>
                    <a:lnTo>
                      <a:pt x="507" y="91"/>
                    </a:lnTo>
                    <a:lnTo>
                      <a:pt x="512" y="86"/>
                    </a:lnTo>
                    <a:lnTo>
                      <a:pt x="592" y="71"/>
                    </a:lnTo>
                    <a:lnTo>
                      <a:pt x="609" y="68"/>
                    </a:lnTo>
                    <a:lnTo>
                      <a:pt x="615" y="68"/>
                    </a:lnTo>
                    <a:lnTo>
                      <a:pt x="632" y="69"/>
                    </a:lnTo>
                    <a:lnTo>
                      <a:pt x="643" y="73"/>
                    </a:lnTo>
                    <a:lnTo>
                      <a:pt x="650" y="85"/>
                    </a:lnTo>
                    <a:lnTo>
                      <a:pt x="653" y="100"/>
                    </a:lnTo>
                    <a:lnTo>
                      <a:pt x="659" y="92"/>
                    </a:lnTo>
                    <a:lnTo>
                      <a:pt x="668" y="81"/>
                    </a:lnTo>
                    <a:lnTo>
                      <a:pt x="684" y="69"/>
                    </a:lnTo>
                    <a:lnTo>
                      <a:pt x="711" y="63"/>
                    </a:lnTo>
                    <a:lnTo>
                      <a:pt x="716" y="57"/>
                    </a:lnTo>
                    <a:lnTo>
                      <a:pt x="723" y="52"/>
                    </a:lnTo>
                    <a:lnTo>
                      <a:pt x="734" y="51"/>
                    </a:lnTo>
                    <a:lnTo>
                      <a:pt x="727" y="38"/>
                    </a:lnTo>
                    <a:lnTo>
                      <a:pt x="723" y="35"/>
                    </a:lnTo>
                    <a:lnTo>
                      <a:pt x="709" y="32"/>
                    </a:lnTo>
                    <a:lnTo>
                      <a:pt x="688" y="32"/>
                    </a:lnTo>
                    <a:lnTo>
                      <a:pt x="685" y="28"/>
                    </a:lnTo>
                    <a:lnTo>
                      <a:pt x="642" y="39"/>
                    </a:lnTo>
                    <a:lnTo>
                      <a:pt x="635" y="41"/>
                    </a:lnTo>
                    <a:lnTo>
                      <a:pt x="632" y="43"/>
                    </a:lnTo>
                    <a:lnTo>
                      <a:pt x="621" y="46"/>
                    </a:lnTo>
                    <a:lnTo>
                      <a:pt x="546" y="65"/>
                    </a:lnTo>
                    <a:lnTo>
                      <a:pt x="538" y="66"/>
                    </a:lnTo>
                    <a:lnTo>
                      <a:pt x="534" y="64"/>
                    </a:lnTo>
                    <a:lnTo>
                      <a:pt x="522" y="63"/>
                    </a:lnTo>
                    <a:lnTo>
                      <a:pt x="510" y="59"/>
                    </a:lnTo>
                    <a:lnTo>
                      <a:pt x="494" y="58"/>
                    </a:lnTo>
                    <a:lnTo>
                      <a:pt x="460" y="51"/>
                    </a:lnTo>
                    <a:lnTo>
                      <a:pt x="433" y="51"/>
                    </a:lnTo>
                    <a:lnTo>
                      <a:pt x="414" y="53"/>
                    </a:lnTo>
                    <a:lnTo>
                      <a:pt x="405" y="53"/>
                    </a:lnTo>
                    <a:lnTo>
                      <a:pt x="388" y="47"/>
                    </a:lnTo>
                    <a:lnTo>
                      <a:pt x="382" y="37"/>
                    </a:lnTo>
                    <a:lnTo>
                      <a:pt x="366" y="26"/>
                    </a:lnTo>
                    <a:lnTo>
                      <a:pt x="346" y="2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gray">
              <a:xfrm>
                <a:off x="5282405" y="3875434"/>
                <a:ext cx="185738" cy="296863"/>
              </a:xfrm>
              <a:custGeom>
                <a:avLst/>
                <a:gdLst/>
                <a:ahLst/>
                <a:cxnLst>
                  <a:cxn ang="0">
                    <a:pos x="584" y="10"/>
                  </a:cxn>
                  <a:cxn ang="0">
                    <a:pos x="570" y="56"/>
                  </a:cxn>
                  <a:cxn ang="0">
                    <a:pos x="572" y="128"/>
                  </a:cxn>
                  <a:cxn ang="0">
                    <a:pos x="569" y="176"/>
                  </a:cxn>
                  <a:cxn ang="0">
                    <a:pos x="578" y="205"/>
                  </a:cxn>
                  <a:cxn ang="0">
                    <a:pos x="585" y="224"/>
                  </a:cxn>
                  <a:cxn ang="0">
                    <a:pos x="568" y="263"/>
                  </a:cxn>
                  <a:cxn ang="0">
                    <a:pos x="564" y="285"/>
                  </a:cxn>
                  <a:cxn ang="0">
                    <a:pos x="532" y="328"/>
                  </a:cxn>
                  <a:cxn ang="0">
                    <a:pos x="497" y="355"/>
                  </a:cxn>
                  <a:cxn ang="0">
                    <a:pos x="447" y="378"/>
                  </a:cxn>
                  <a:cxn ang="0">
                    <a:pos x="368" y="434"/>
                  </a:cxn>
                  <a:cxn ang="0">
                    <a:pos x="345" y="462"/>
                  </a:cxn>
                  <a:cxn ang="0">
                    <a:pos x="323" y="477"/>
                  </a:cxn>
                  <a:cxn ang="0">
                    <a:pos x="273" y="521"/>
                  </a:cxn>
                  <a:cxn ang="0">
                    <a:pos x="253" y="572"/>
                  </a:cxn>
                  <a:cxn ang="0">
                    <a:pos x="273" y="598"/>
                  </a:cxn>
                  <a:cxn ang="0">
                    <a:pos x="289" y="667"/>
                  </a:cxn>
                  <a:cxn ang="0">
                    <a:pos x="295" y="725"/>
                  </a:cxn>
                  <a:cxn ang="0">
                    <a:pos x="295" y="764"/>
                  </a:cxn>
                  <a:cxn ang="0">
                    <a:pos x="273" y="811"/>
                  </a:cxn>
                  <a:cxn ang="0">
                    <a:pos x="192" y="843"/>
                  </a:cxn>
                  <a:cxn ang="0">
                    <a:pos x="156" y="863"/>
                  </a:cxn>
                  <a:cxn ang="0">
                    <a:pos x="134" y="893"/>
                  </a:cxn>
                  <a:cxn ang="0">
                    <a:pos x="158" y="899"/>
                  </a:cxn>
                  <a:cxn ang="0">
                    <a:pos x="110" y="908"/>
                  </a:cxn>
                  <a:cxn ang="0">
                    <a:pos x="92" y="742"/>
                  </a:cxn>
                  <a:cxn ang="0">
                    <a:pos x="85" y="673"/>
                  </a:cxn>
                  <a:cxn ang="0">
                    <a:pos x="113" y="636"/>
                  </a:cxn>
                  <a:cxn ang="0">
                    <a:pos x="153" y="508"/>
                  </a:cxn>
                  <a:cxn ang="0">
                    <a:pos x="158" y="451"/>
                  </a:cxn>
                  <a:cxn ang="0">
                    <a:pos x="158" y="367"/>
                  </a:cxn>
                  <a:cxn ang="0">
                    <a:pos x="113" y="323"/>
                  </a:cxn>
                  <a:cxn ang="0">
                    <a:pos x="33" y="305"/>
                  </a:cxn>
                  <a:cxn ang="0">
                    <a:pos x="8" y="269"/>
                  </a:cxn>
                  <a:cxn ang="0">
                    <a:pos x="175" y="198"/>
                  </a:cxn>
                  <a:cxn ang="0">
                    <a:pos x="202" y="226"/>
                  </a:cxn>
                  <a:cxn ang="0">
                    <a:pos x="247" y="226"/>
                  </a:cxn>
                  <a:cxn ang="0">
                    <a:pos x="251" y="273"/>
                  </a:cxn>
                  <a:cxn ang="0">
                    <a:pos x="236" y="302"/>
                  </a:cxn>
                  <a:cxn ang="0">
                    <a:pos x="252" y="327"/>
                  </a:cxn>
                  <a:cxn ang="0">
                    <a:pos x="272" y="350"/>
                  </a:cxn>
                  <a:cxn ang="0">
                    <a:pos x="278" y="366"/>
                  </a:cxn>
                  <a:cxn ang="0">
                    <a:pos x="291" y="357"/>
                  </a:cxn>
                  <a:cxn ang="0">
                    <a:pos x="287" y="337"/>
                  </a:cxn>
                  <a:cxn ang="0">
                    <a:pos x="304" y="314"/>
                  </a:cxn>
                  <a:cxn ang="0">
                    <a:pos x="321" y="284"/>
                  </a:cxn>
                  <a:cxn ang="0">
                    <a:pos x="326" y="244"/>
                  </a:cxn>
                  <a:cxn ang="0">
                    <a:pos x="299" y="203"/>
                  </a:cxn>
                  <a:cxn ang="0">
                    <a:pos x="266" y="167"/>
                  </a:cxn>
                  <a:cxn ang="0">
                    <a:pos x="262" y="123"/>
                  </a:cxn>
                  <a:cxn ang="0">
                    <a:pos x="269" y="76"/>
                  </a:cxn>
                  <a:cxn ang="0">
                    <a:pos x="323" y="53"/>
                  </a:cxn>
                  <a:cxn ang="0">
                    <a:pos x="349" y="65"/>
                  </a:cxn>
                  <a:cxn ang="0">
                    <a:pos x="381" y="56"/>
                  </a:cxn>
                  <a:cxn ang="0">
                    <a:pos x="436" y="43"/>
                  </a:cxn>
                  <a:cxn ang="0">
                    <a:pos x="482" y="45"/>
                  </a:cxn>
                  <a:cxn ang="0">
                    <a:pos x="547" y="25"/>
                  </a:cxn>
                </a:cxnLst>
                <a:rect l="0" t="0" r="r" b="b"/>
                <a:pathLst>
                  <a:path w="586" h="937">
                    <a:moveTo>
                      <a:pt x="580" y="0"/>
                    </a:moveTo>
                    <a:lnTo>
                      <a:pt x="584" y="2"/>
                    </a:lnTo>
                    <a:lnTo>
                      <a:pt x="586" y="7"/>
                    </a:lnTo>
                    <a:lnTo>
                      <a:pt x="584" y="10"/>
                    </a:lnTo>
                    <a:lnTo>
                      <a:pt x="585" y="27"/>
                    </a:lnTo>
                    <a:lnTo>
                      <a:pt x="583" y="33"/>
                    </a:lnTo>
                    <a:lnTo>
                      <a:pt x="578" y="42"/>
                    </a:lnTo>
                    <a:lnTo>
                      <a:pt x="570" y="56"/>
                    </a:lnTo>
                    <a:lnTo>
                      <a:pt x="567" y="70"/>
                    </a:lnTo>
                    <a:lnTo>
                      <a:pt x="568" y="95"/>
                    </a:lnTo>
                    <a:lnTo>
                      <a:pt x="570" y="113"/>
                    </a:lnTo>
                    <a:lnTo>
                      <a:pt x="572" y="128"/>
                    </a:lnTo>
                    <a:lnTo>
                      <a:pt x="565" y="133"/>
                    </a:lnTo>
                    <a:lnTo>
                      <a:pt x="568" y="142"/>
                    </a:lnTo>
                    <a:lnTo>
                      <a:pt x="570" y="142"/>
                    </a:lnTo>
                    <a:lnTo>
                      <a:pt x="569" y="176"/>
                    </a:lnTo>
                    <a:lnTo>
                      <a:pt x="572" y="196"/>
                    </a:lnTo>
                    <a:lnTo>
                      <a:pt x="570" y="205"/>
                    </a:lnTo>
                    <a:lnTo>
                      <a:pt x="574" y="208"/>
                    </a:lnTo>
                    <a:lnTo>
                      <a:pt x="578" y="205"/>
                    </a:lnTo>
                    <a:lnTo>
                      <a:pt x="581" y="212"/>
                    </a:lnTo>
                    <a:lnTo>
                      <a:pt x="575" y="220"/>
                    </a:lnTo>
                    <a:lnTo>
                      <a:pt x="580" y="220"/>
                    </a:lnTo>
                    <a:lnTo>
                      <a:pt x="585" y="224"/>
                    </a:lnTo>
                    <a:lnTo>
                      <a:pt x="585" y="232"/>
                    </a:lnTo>
                    <a:lnTo>
                      <a:pt x="580" y="242"/>
                    </a:lnTo>
                    <a:lnTo>
                      <a:pt x="576" y="253"/>
                    </a:lnTo>
                    <a:lnTo>
                      <a:pt x="568" y="263"/>
                    </a:lnTo>
                    <a:lnTo>
                      <a:pt x="575" y="265"/>
                    </a:lnTo>
                    <a:lnTo>
                      <a:pt x="574" y="274"/>
                    </a:lnTo>
                    <a:lnTo>
                      <a:pt x="573" y="280"/>
                    </a:lnTo>
                    <a:lnTo>
                      <a:pt x="564" y="285"/>
                    </a:lnTo>
                    <a:lnTo>
                      <a:pt x="547" y="305"/>
                    </a:lnTo>
                    <a:lnTo>
                      <a:pt x="543" y="313"/>
                    </a:lnTo>
                    <a:lnTo>
                      <a:pt x="526" y="323"/>
                    </a:lnTo>
                    <a:lnTo>
                      <a:pt x="532" y="328"/>
                    </a:lnTo>
                    <a:lnTo>
                      <a:pt x="527" y="337"/>
                    </a:lnTo>
                    <a:lnTo>
                      <a:pt x="517" y="344"/>
                    </a:lnTo>
                    <a:lnTo>
                      <a:pt x="505" y="351"/>
                    </a:lnTo>
                    <a:lnTo>
                      <a:pt x="497" y="355"/>
                    </a:lnTo>
                    <a:lnTo>
                      <a:pt x="490" y="366"/>
                    </a:lnTo>
                    <a:lnTo>
                      <a:pt x="477" y="373"/>
                    </a:lnTo>
                    <a:lnTo>
                      <a:pt x="460" y="373"/>
                    </a:lnTo>
                    <a:lnTo>
                      <a:pt x="447" y="378"/>
                    </a:lnTo>
                    <a:lnTo>
                      <a:pt x="403" y="398"/>
                    </a:lnTo>
                    <a:lnTo>
                      <a:pt x="375" y="420"/>
                    </a:lnTo>
                    <a:lnTo>
                      <a:pt x="373" y="430"/>
                    </a:lnTo>
                    <a:lnTo>
                      <a:pt x="368" y="434"/>
                    </a:lnTo>
                    <a:lnTo>
                      <a:pt x="360" y="435"/>
                    </a:lnTo>
                    <a:lnTo>
                      <a:pt x="355" y="436"/>
                    </a:lnTo>
                    <a:lnTo>
                      <a:pt x="361" y="442"/>
                    </a:lnTo>
                    <a:lnTo>
                      <a:pt x="345" y="462"/>
                    </a:lnTo>
                    <a:lnTo>
                      <a:pt x="338" y="473"/>
                    </a:lnTo>
                    <a:lnTo>
                      <a:pt x="333" y="470"/>
                    </a:lnTo>
                    <a:lnTo>
                      <a:pt x="330" y="461"/>
                    </a:lnTo>
                    <a:lnTo>
                      <a:pt x="323" y="477"/>
                    </a:lnTo>
                    <a:lnTo>
                      <a:pt x="315" y="480"/>
                    </a:lnTo>
                    <a:lnTo>
                      <a:pt x="305" y="493"/>
                    </a:lnTo>
                    <a:lnTo>
                      <a:pt x="287" y="512"/>
                    </a:lnTo>
                    <a:lnTo>
                      <a:pt x="273" y="521"/>
                    </a:lnTo>
                    <a:lnTo>
                      <a:pt x="266" y="529"/>
                    </a:lnTo>
                    <a:lnTo>
                      <a:pt x="255" y="533"/>
                    </a:lnTo>
                    <a:lnTo>
                      <a:pt x="252" y="563"/>
                    </a:lnTo>
                    <a:lnTo>
                      <a:pt x="253" y="572"/>
                    </a:lnTo>
                    <a:lnTo>
                      <a:pt x="267" y="582"/>
                    </a:lnTo>
                    <a:lnTo>
                      <a:pt x="271" y="588"/>
                    </a:lnTo>
                    <a:lnTo>
                      <a:pt x="272" y="597"/>
                    </a:lnTo>
                    <a:lnTo>
                      <a:pt x="273" y="598"/>
                    </a:lnTo>
                    <a:lnTo>
                      <a:pt x="274" y="608"/>
                    </a:lnTo>
                    <a:lnTo>
                      <a:pt x="287" y="642"/>
                    </a:lnTo>
                    <a:lnTo>
                      <a:pt x="288" y="662"/>
                    </a:lnTo>
                    <a:lnTo>
                      <a:pt x="289" y="667"/>
                    </a:lnTo>
                    <a:lnTo>
                      <a:pt x="295" y="662"/>
                    </a:lnTo>
                    <a:lnTo>
                      <a:pt x="299" y="666"/>
                    </a:lnTo>
                    <a:lnTo>
                      <a:pt x="299" y="688"/>
                    </a:lnTo>
                    <a:lnTo>
                      <a:pt x="295" y="725"/>
                    </a:lnTo>
                    <a:lnTo>
                      <a:pt x="283" y="771"/>
                    </a:lnTo>
                    <a:lnTo>
                      <a:pt x="285" y="782"/>
                    </a:lnTo>
                    <a:lnTo>
                      <a:pt x="289" y="774"/>
                    </a:lnTo>
                    <a:lnTo>
                      <a:pt x="295" y="764"/>
                    </a:lnTo>
                    <a:lnTo>
                      <a:pt x="295" y="768"/>
                    </a:lnTo>
                    <a:lnTo>
                      <a:pt x="293" y="781"/>
                    </a:lnTo>
                    <a:lnTo>
                      <a:pt x="288" y="792"/>
                    </a:lnTo>
                    <a:lnTo>
                      <a:pt x="273" y="811"/>
                    </a:lnTo>
                    <a:lnTo>
                      <a:pt x="258" y="822"/>
                    </a:lnTo>
                    <a:lnTo>
                      <a:pt x="240" y="829"/>
                    </a:lnTo>
                    <a:lnTo>
                      <a:pt x="228" y="830"/>
                    </a:lnTo>
                    <a:lnTo>
                      <a:pt x="192" y="843"/>
                    </a:lnTo>
                    <a:lnTo>
                      <a:pt x="183" y="849"/>
                    </a:lnTo>
                    <a:lnTo>
                      <a:pt x="176" y="855"/>
                    </a:lnTo>
                    <a:lnTo>
                      <a:pt x="166" y="861"/>
                    </a:lnTo>
                    <a:lnTo>
                      <a:pt x="156" y="863"/>
                    </a:lnTo>
                    <a:lnTo>
                      <a:pt x="151" y="868"/>
                    </a:lnTo>
                    <a:lnTo>
                      <a:pt x="144" y="881"/>
                    </a:lnTo>
                    <a:lnTo>
                      <a:pt x="135" y="893"/>
                    </a:lnTo>
                    <a:lnTo>
                      <a:pt x="134" y="893"/>
                    </a:lnTo>
                    <a:lnTo>
                      <a:pt x="142" y="900"/>
                    </a:lnTo>
                    <a:lnTo>
                      <a:pt x="148" y="910"/>
                    </a:lnTo>
                    <a:lnTo>
                      <a:pt x="154" y="905"/>
                    </a:lnTo>
                    <a:lnTo>
                      <a:pt x="158" y="899"/>
                    </a:lnTo>
                    <a:lnTo>
                      <a:pt x="154" y="937"/>
                    </a:lnTo>
                    <a:lnTo>
                      <a:pt x="148" y="936"/>
                    </a:lnTo>
                    <a:lnTo>
                      <a:pt x="112" y="936"/>
                    </a:lnTo>
                    <a:lnTo>
                      <a:pt x="110" y="908"/>
                    </a:lnTo>
                    <a:lnTo>
                      <a:pt x="110" y="887"/>
                    </a:lnTo>
                    <a:lnTo>
                      <a:pt x="108" y="879"/>
                    </a:lnTo>
                    <a:lnTo>
                      <a:pt x="105" y="786"/>
                    </a:lnTo>
                    <a:lnTo>
                      <a:pt x="92" y="742"/>
                    </a:lnTo>
                    <a:lnTo>
                      <a:pt x="86" y="710"/>
                    </a:lnTo>
                    <a:lnTo>
                      <a:pt x="84" y="689"/>
                    </a:lnTo>
                    <a:lnTo>
                      <a:pt x="85" y="688"/>
                    </a:lnTo>
                    <a:lnTo>
                      <a:pt x="85" y="673"/>
                    </a:lnTo>
                    <a:lnTo>
                      <a:pt x="89" y="661"/>
                    </a:lnTo>
                    <a:lnTo>
                      <a:pt x="95" y="651"/>
                    </a:lnTo>
                    <a:lnTo>
                      <a:pt x="106" y="644"/>
                    </a:lnTo>
                    <a:lnTo>
                      <a:pt x="113" y="636"/>
                    </a:lnTo>
                    <a:lnTo>
                      <a:pt x="132" y="602"/>
                    </a:lnTo>
                    <a:lnTo>
                      <a:pt x="139" y="571"/>
                    </a:lnTo>
                    <a:lnTo>
                      <a:pt x="156" y="535"/>
                    </a:lnTo>
                    <a:lnTo>
                      <a:pt x="153" y="508"/>
                    </a:lnTo>
                    <a:lnTo>
                      <a:pt x="148" y="495"/>
                    </a:lnTo>
                    <a:lnTo>
                      <a:pt x="146" y="478"/>
                    </a:lnTo>
                    <a:lnTo>
                      <a:pt x="156" y="459"/>
                    </a:lnTo>
                    <a:lnTo>
                      <a:pt x="158" y="451"/>
                    </a:lnTo>
                    <a:lnTo>
                      <a:pt x="162" y="435"/>
                    </a:lnTo>
                    <a:lnTo>
                      <a:pt x="161" y="424"/>
                    </a:lnTo>
                    <a:lnTo>
                      <a:pt x="162" y="389"/>
                    </a:lnTo>
                    <a:lnTo>
                      <a:pt x="158" y="367"/>
                    </a:lnTo>
                    <a:lnTo>
                      <a:pt x="154" y="357"/>
                    </a:lnTo>
                    <a:lnTo>
                      <a:pt x="153" y="344"/>
                    </a:lnTo>
                    <a:lnTo>
                      <a:pt x="144" y="334"/>
                    </a:lnTo>
                    <a:lnTo>
                      <a:pt x="113" y="323"/>
                    </a:lnTo>
                    <a:lnTo>
                      <a:pt x="85" y="311"/>
                    </a:lnTo>
                    <a:lnTo>
                      <a:pt x="70" y="307"/>
                    </a:lnTo>
                    <a:lnTo>
                      <a:pt x="56" y="303"/>
                    </a:lnTo>
                    <a:lnTo>
                      <a:pt x="33" y="305"/>
                    </a:lnTo>
                    <a:lnTo>
                      <a:pt x="15" y="303"/>
                    </a:lnTo>
                    <a:lnTo>
                      <a:pt x="15" y="284"/>
                    </a:lnTo>
                    <a:lnTo>
                      <a:pt x="10" y="281"/>
                    </a:lnTo>
                    <a:lnTo>
                      <a:pt x="8" y="269"/>
                    </a:lnTo>
                    <a:lnTo>
                      <a:pt x="0" y="253"/>
                    </a:lnTo>
                    <a:lnTo>
                      <a:pt x="165" y="196"/>
                    </a:lnTo>
                    <a:lnTo>
                      <a:pt x="174" y="195"/>
                    </a:lnTo>
                    <a:lnTo>
                      <a:pt x="175" y="198"/>
                    </a:lnTo>
                    <a:lnTo>
                      <a:pt x="181" y="200"/>
                    </a:lnTo>
                    <a:lnTo>
                      <a:pt x="188" y="216"/>
                    </a:lnTo>
                    <a:lnTo>
                      <a:pt x="198" y="226"/>
                    </a:lnTo>
                    <a:lnTo>
                      <a:pt x="202" y="226"/>
                    </a:lnTo>
                    <a:lnTo>
                      <a:pt x="210" y="224"/>
                    </a:lnTo>
                    <a:lnTo>
                      <a:pt x="240" y="220"/>
                    </a:lnTo>
                    <a:lnTo>
                      <a:pt x="244" y="221"/>
                    </a:lnTo>
                    <a:lnTo>
                      <a:pt x="247" y="226"/>
                    </a:lnTo>
                    <a:lnTo>
                      <a:pt x="251" y="239"/>
                    </a:lnTo>
                    <a:lnTo>
                      <a:pt x="252" y="247"/>
                    </a:lnTo>
                    <a:lnTo>
                      <a:pt x="253" y="265"/>
                    </a:lnTo>
                    <a:lnTo>
                      <a:pt x="251" y="273"/>
                    </a:lnTo>
                    <a:lnTo>
                      <a:pt x="245" y="280"/>
                    </a:lnTo>
                    <a:lnTo>
                      <a:pt x="246" y="286"/>
                    </a:lnTo>
                    <a:lnTo>
                      <a:pt x="240" y="291"/>
                    </a:lnTo>
                    <a:lnTo>
                      <a:pt x="236" y="302"/>
                    </a:lnTo>
                    <a:lnTo>
                      <a:pt x="240" y="306"/>
                    </a:lnTo>
                    <a:lnTo>
                      <a:pt x="245" y="322"/>
                    </a:lnTo>
                    <a:lnTo>
                      <a:pt x="248" y="325"/>
                    </a:lnTo>
                    <a:lnTo>
                      <a:pt x="252" y="327"/>
                    </a:lnTo>
                    <a:lnTo>
                      <a:pt x="255" y="332"/>
                    </a:lnTo>
                    <a:lnTo>
                      <a:pt x="263" y="341"/>
                    </a:lnTo>
                    <a:lnTo>
                      <a:pt x="268" y="348"/>
                    </a:lnTo>
                    <a:lnTo>
                      <a:pt x="272" y="350"/>
                    </a:lnTo>
                    <a:lnTo>
                      <a:pt x="279" y="351"/>
                    </a:lnTo>
                    <a:lnTo>
                      <a:pt x="283" y="356"/>
                    </a:lnTo>
                    <a:lnTo>
                      <a:pt x="283" y="360"/>
                    </a:lnTo>
                    <a:lnTo>
                      <a:pt x="278" y="366"/>
                    </a:lnTo>
                    <a:lnTo>
                      <a:pt x="279" y="368"/>
                    </a:lnTo>
                    <a:lnTo>
                      <a:pt x="291" y="368"/>
                    </a:lnTo>
                    <a:lnTo>
                      <a:pt x="293" y="367"/>
                    </a:lnTo>
                    <a:lnTo>
                      <a:pt x="291" y="357"/>
                    </a:lnTo>
                    <a:lnTo>
                      <a:pt x="293" y="351"/>
                    </a:lnTo>
                    <a:lnTo>
                      <a:pt x="290" y="346"/>
                    </a:lnTo>
                    <a:lnTo>
                      <a:pt x="287" y="343"/>
                    </a:lnTo>
                    <a:lnTo>
                      <a:pt x="287" y="337"/>
                    </a:lnTo>
                    <a:lnTo>
                      <a:pt x="290" y="329"/>
                    </a:lnTo>
                    <a:lnTo>
                      <a:pt x="290" y="325"/>
                    </a:lnTo>
                    <a:lnTo>
                      <a:pt x="291" y="322"/>
                    </a:lnTo>
                    <a:lnTo>
                      <a:pt x="304" y="314"/>
                    </a:lnTo>
                    <a:lnTo>
                      <a:pt x="310" y="313"/>
                    </a:lnTo>
                    <a:lnTo>
                      <a:pt x="316" y="311"/>
                    </a:lnTo>
                    <a:lnTo>
                      <a:pt x="320" y="305"/>
                    </a:lnTo>
                    <a:lnTo>
                      <a:pt x="321" y="284"/>
                    </a:lnTo>
                    <a:lnTo>
                      <a:pt x="323" y="276"/>
                    </a:lnTo>
                    <a:lnTo>
                      <a:pt x="320" y="262"/>
                    </a:lnTo>
                    <a:lnTo>
                      <a:pt x="323" y="252"/>
                    </a:lnTo>
                    <a:lnTo>
                      <a:pt x="326" y="244"/>
                    </a:lnTo>
                    <a:lnTo>
                      <a:pt x="323" y="232"/>
                    </a:lnTo>
                    <a:lnTo>
                      <a:pt x="318" y="225"/>
                    </a:lnTo>
                    <a:lnTo>
                      <a:pt x="305" y="212"/>
                    </a:lnTo>
                    <a:lnTo>
                      <a:pt x="299" y="203"/>
                    </a:lnTo>
                    <a:lnTo>
                      <a:pt x="284" y="184"/>
                    </a:lnTo>
                    <a:lnTo>
                      <a:pt x="274" y="177"/>
                    </a:lnTo>
                    <a:lnTo>
                      <a:pt x="267" y="167"/>
                    </a:lnTo>
                    <a:lnTo>
                      <a:pt x="266" y="167"/>
                    </a:lnTo>
                    <a:lnTo>
                      <a:pt x="263" y="156"/>
                    </a:lnTo>
                    <a:lnTo>
                      <a:pt x="263" y="146"/>
                    </a:lnTo>
                    <a:lnTo>
                      <a:pt x="262" y="138"/>
                    </a:lnTo>
                    <a:lnTo>
                      <a:pt x="262" y="123"/>
                    </a:lnTo>
                    <a:lnTo>
                      <a:pt x="258" y="115"/>
                    </a:lnTo>
                    <a:lnTo>
                      <a:pt x="258" y="107"/>
                    </a:lnTo>
                    <a:lnTo>
                      <a:pt x="262" y="92"/>
                    </a:lnTo>
                    <a:lnTo>
                      <a:pt x="269" y="76"/>
                    </a:lnTo>
                    <a:lnTo>
                      <a:pt x="273" y="58"/>
                    </a:lnTo>
                    <a:lnTo>
                      <a:pt x="314" y="59"/>
                    </a:lnTo>
                    <a:lnTo>
                      <a:pt x="317" y="58"/>
                    </a:lnTo>
                    <a:lnTo>
                      <a:pt x="323" y="53"/>
                    </a:lnTo>
                    <a:lnTo>
                      <a:pt x="331" y="53"/>
                    </a:lnTo>
                    <a:lnTo>
                      <a:pt x="338" y="55"/>
                    </a:lnTo>
                    <a:lnTo>
                      <a:pt x="344" y="61"/>
                    </a:lnTo>
                    <a:lnTo>
                      <a:pt x="349" y="65"/>
                    </a:lnTo>
                    <a:lnTo>
                      <a:pt x="354" y="66"/>
                    </a:lnTo>
                    <a:lnTo>
                      <a:pt x="361" y="64"/>
                    </a:lnTo>
                    <a:lnTo>
                      <a:pt x="370" y="64"/>
                    </a:lnTo>
                    <a:lnTo>
                      <a:pt x="381" y="56"/>
                    </a:lnTo>
                    <a:lnTo>
                      <a:pt x="412" y="58"/>
                    </a:lnTo>
                    <a:lnTo>
                      <a:pt x="419" y="58"/>
                    </a:lnTo>
                    <a:lnTo>
                      <a:pt x="423" y="56"/>
                    </a:lnTo>
                    <a:lnTo>
                      <a:pt x="436" y="43"/>
                    </a:lnTo>
                    <a:lnTo>
                      <a:pt x="450" y="42"/>
                    </a:lnTo>
                    <a:lnTo>
                      <a:pt x="459" y="39"/>
                    </a:lnTo>
                    <a:lnTo>
                      <a:pt x="472" y="45"/>
                    </a:lnTo>
                    <a:lnTo>
                      <a:pt x="482" y="45"/>
                    </a:lnTo>
                    <a:lnTo>
                      <a:pt x="490" y="44"/>
                    </a:lnTo>
                    <a:lnTo>
                      <a:pt x="524" y="32"/>
                    </a:lnTo>
                    <a:lnTo>
                      <a:pt x="543" y="27"/>
                    </a:lnTo>
                    <a:lnTo>
                      <a:pt x="547" y="25"/>
                    </a:lnTo>
                    <a:lnTo>
                      <a:pt x="562" y="11"/>
                    </a:lnTo>
                    <a:lnTo>
                      <a:pt x="576" y="1"/>
                    </a:lnTo>
                    <a:lnTo>
                      <a:pt x="5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3"/>
              <p:cNvSpPr>
                <a:spLocks noChangeAspect="1"/>
              </p:cNvSpPr>
              <p:nvPr/>
            </p:nvSpPr>
            <p:spPr bwMode="gray">
              <a:xfrm>
                <a:off x="5104605" y="4004022"/>
                <a:ext cx="165100" cy="169863"/>
              </a:xfrm>
              <a:custGeom>
                <a:avLst/>
                <a:gdLst/>
                <a:ahLst/>
                <a:cxnLst>
                  <a:cxn ang="0">
                    <a:pos x="0" y="356"/>
                  </a:cxn>
                  <a:cxn ang="0">
                    <a:pos x="0" y="244"/>
                  </a:cxn>
                  <a:cxn ang="0">
                    <a:pos x="56" y="206"/>
                  </a:cxn>
                  <a:cxn ang="0">
                    <a:pos x="56" y="93"/>
                  </a:cxn>
                  <a:cxn ang="0">
                    <a:pos x="61" y="35"/>
                  </a:cxn>
                  <a:cxn ang="0">
                    <a:pos x="158" y="17"/>
                  </a:cxn>
                  <a:cxn ang="0">
                    <a:pos x="181" y="18"/>
                  </a:cxn>
                  <a:cxn ang="0">
                    <a:pos x="199" y="34"/>
                  </a:cxn>
                  <a:cxn ang="0">
                    <a:pos x="208" y="41"/>
                  </a:cxn>
                  <a:cxn ang="0">
                    <a:pos x="233" y="18"/>
                  </a:cxn>
                  <a:cxn ang="0">
                    <a:pos x="265" y="6"/>
                  </a:cxn>
                  <a:cxn ang="0">
                    <a:pos x="283" y="0"/>
                  </a:cxn>
                  <a:cxn ang="0">
                    <a:pos x="291" y="11"/>
                  </a:cxn>
                  <a:cxn ang="0">
                    <a:pos x="307" y="39"/>
                  </a:cxn>
                  <a:cxn ang="0">
                    <a:pos x="319" y="60"/>
                  </a:cxn>
                  <a:cxn ang="0">
                    <a:pos x="339" y="93"/>
                  </a:cxn>
                  <a:cxn ang="0">
                    <a:pos x="385" y="127"/>
                  </a:cxn>
                  <a:cxn ang="0">
                    <a:pos x="407" y="151"/>
                  </a:cxn>
                  <a:cxn ang="0">
                    <a:pos x="431" y="164"/>
                  </a:cxn>
                  <a:cxn ang="0">
                    <a:pos x="434" y="205"/>
                  </a:cxn>
                  <a:cxn ang="0">
                    <a:pos x="449" y="227"/>
                  </a:cxn>
                  <a:cxn ang="0">
                    <a:pos x="470" y="234"/>
                  </a:cxn>
                  <a:cxn ang="0">
                    <a:pos x="497" y="240"/>
                  </a:cxn>
                  <a:cxn ang="0">
                    <a:pos x="518" y="253"/>
                  </a:cxn>
                  <a:cxn ang="0">
                    <a:pos x="506" y="261"/>
                  </a:cxn>
                  <a:cxn ang="0">
                    <a:pos x="454" y="288"/>
                  </a:cxn>
                  <a:cxn ang="0">
                    <a:pos x="418" y="318"/>
                  </a:cxn>
                  <a:cxn ang="0">
                    <a:pos x="388" y="352"/>
                  </a:cxn>
                  <a:cxn ang="0">
                    <a:pos x="344" y="396"/>
                  </a:cxn>
                  <a:cxn ang="0">
                    <a:pos x="314" y="449"/>
                  </a:cxn>
                  <a:cxn ang="0">
                    <a:pos x="301" y="459"/>
                  </a:cxn>
                  <a:cxn ang="0">
                    <a:pos x="265" y="466"/>
                  </a:cxn>
                  <a:cxn ang="0">
                    <a:pos x="227" y="452"/>
                  </a:cxn>
                  <a:cxn ang="0">
                    <a:pos x="201" y="445"/>
                  </a:cxn>
                  <a:cxn ang="0">
                    <a:pos x="170" y="469"/>
                  </a:cxn>
                  <a:cxn ang="0">
                    <a:pos x="161" y="485"/>
                  </a:cxn>
                  <a:cxn ang="0">
                    <a:pos x="140" y="503"/>
                  </a:cxn>
                  <a:cxn ang="0">
                    <a:pos x="125" y="525"/>
                  </a:cxn>
                  <a:cxn ang="0">
                    <a:pos x="72" y="533"/>
                  </a:cxn>
                  <a:cxn ang="0">
                    <a:pos x="46" y="528"/>
                  </a:cxn>
                  <a:cxn ang="0">
                    <a:pos x="50" y="498"/>
                  </a:cxn>
                  <a:cxn ang="0">
                    <a:pos x="52" y="479"/>
                  </a:cxn>
                  <a:cxn ang="0">
                    <a:pos x="44" y="449"/>
                  </a:cxn>
                  <a:cxn ang="0">
                    <a:pos x="25" y="429"/>
                  </a:cxn>
                  <a:cxn ang="0">
                    <a:pos x="11" y="415"/>
                  </a:cxn>
                  <a:cxn ang="0">
                    <a:pos x="0" y="409"/>
                  </a:cxn>
                </a:cxnLst>
                <a:rect l="0" t="0" r="r" b="b"/>
                <a:pathLst>
                  <a:path w="518" h="534">
                    <a:moveTo>
                      <a:pt x="0" y="409"/>
                    </a:moveTo>
                    <a:lnTo>
                      <a:pt x="0" y="356"/>
                    </a:lnTo>
                    <a:lnTo>
                      <a:pt x="0" y="298"/>
                    </a:lnTo>
                    <a:lnTo>
                      <a:pt x="0" y="244"/>
                    </a:lnTo>
                    <a:lnTo>
                      <a:pt x="56" y="244"/>
                    </a:lnTo>
                    <a:lnTo>
                      <a:pt x="56" y="206"/>
                    </a:lnTo>
                    <a:lnTo>
                      <a:pt x="56" y="149"/>
                    </a:lnTo>
                    <a:lnTo>
                      <a:pt x="56" y="93"/>
                    </a:lnTo>
                    <a:lnTo>
                      <a:pt x="56" y="40"/>
                    </a:lnTo>
                    <a:lnTo>
                      <a:pt x="61" y="35"/>
                    </a:lnTo>
                    <a:lnTo>
                      <a:pt x="141" y="20"/>
                    </a:lnTo>
                    <a:lnTo>
                      <a:pt x="158" y="17"/>
                    </a:lnTo>
                    <a:lnTo>
                      <a:pt x="164" y="17"/>
                    </a:lnTo>
                    <a:lnTo>
                      <a:pt x="181" y="18"/>
                    </a:lnTo>
                    <a:lnTo>
                      <a:pt x="192" y="22"/>
                    </a:lnTo>
                    <a:lnTo>
                      <a:pt x="199" y="34"/>
                    </a:lnTo>
                    <a:lnTo>
                      <a:pt x="202" y="49"/>
                    </a:lnTo>
                    <a:lnTo>
                      <a:pt x="208" y="41"/>
                    </a:lnTo>
                    <a:lnTo>
                      <a:pt x="217" y="30"/>
                    </a:lnTo>
                    <a:lnTo>
                      <a:pt x="233" y="18"/>
                    </a:lnTo>
                    <a:lnTo>
                      <a:pt x="260" y="12"/>
                    </a:lnTo>
                    <a:lnTo>
                      <a:pt x="265" y="6"/>
                    </a:lnTo>
                    <a:lnTo>
                      <a:pt x="272" y="1"/>
                    </a:lnTo>
                    <a:lnTo>
                      <a:pt x="283" y="0"/>
                    </a:lnTo>
                    <a:lnTo>
                      <a:pt x="291" y="2"/>
                    </a:lnTo>
                    <a:lnTo>
                      <a:pt x="291" y="11"/>
                    </a:lnTo>
                    <a:lnTo>
                      <a:pt x="294" y="17"/>
                    </a:lnTo>
                    <a:lnTo>
                      <a:pt x="307" y="39"/>
                    </a:lnTo>
                    <a:lnTo>
                      <a:pt x="317" y="49"/>
                    </a:lnTo>
                    <a:lnTo>
                      <a:pt x="319" y="60"/>
                    </a:lnTo>
                    <a:lnTo>
                      <a:pt x="325" y="74"/>
                    </a:lnTo>
                    <a:lnTo>
                      <a:pt x="339" y="93"/>
                    </a:lnTo>
                    <a:lnTo>
                      <a:pt x="368" y="124"/>
                    </a:lnTo>
                    <a:lnTo>
                      <a:pt x="385" y="127"/>
                    </a:lnTo>
                    <a:lnTo>
                      <a:pt x="398" y="137"/>
                    </a:lnTo>
                    <a:lnTo>
                      <a:pt x="407" y="151"/>
                    </a:lnTo>
                    <a:lnTo>
                      <a:pt x="420" y="154"/>
                    </a:lnTo>
                    <a:lnTo>
                      <a:pt x="431" y="164"/>
                    </a:lnTo>
                    <a:lnTo>
                      <a:pt x="431" y="185"/>
                    </a:lnTo>
                    <a:lnTo>
                      <a:pt x="434" y="205"/>
                    </a:lnTo>
                    <a:lnTo>
                      <a:pt x="441" y="218"/>
                    </a:lnTo>
                    <a:lnTo>
                      <a:pt x="449" y="227"/>
                    </a:lnTo>
                    <a:lnTo>
                      <a:pt x="458" y="232"/>
                    </a:lnTo>
                    <a:lnTo>
                      <a:pt x="470" y="234"/>
                    </a:lnTo>
                    <a:lnTo>
                      <a:pt x="484" y="234"/>
                    </a:lnTo>
                    <a:lnTo>
                      <a:pt x="497" y="240"/>
                    </a:lnTo>
                    <a:lnTo>
                      <a:pt x="507" y="244"/>
                    </a:lnTo>
                    <a:lnTo>
                      <a:pt x="518" y="253"/>
                    </a:lnTo>
                    <a:lnTo>
                      <a:pt x="517" y="256"/>
                    </a:lnTo>
                    <a:lnTo>
                      <a:pt x="506" y="261"/>
                    </a:lnTo>
                    <a:lnTo>
                      <a:pt x="492" y="270"/>
                    </a:lnTo>
                    <a:lnTo>
                      <a:pt x="454" y="288"/>
                    </a:lnTo>
                    <a:lnTo>
                      <a:pt x="438" y="305"/>
                    </a:lnTo>
                    <a:lnTo>
                      <a:pt x="418" y="318"/>
                    </a:lnTo>
                    <a:lnTo>
                      <a:pt x="399" y="336"/>
                    </a:lnTo>
                    <a:lnTo>
                      <a:pt x="388" y="352"/>
                    </a:lnTo>
                    <a:lnTo>
                      <a:pt x="371" y="377"/>
                    </a:lnTo>
                    <a:lnTo>
                      <a:pt x="344" y="396"/>
                    </a:lnTo>
                    <a:lnTo>
                      <a:pt x="329" y="415"/>
                    </a:lnTo>
                    <a:lnTo>
                      <a:pt x="314" y="449"/>
                    </a:lnTo>
                    <a:lnTo>
                      <a:pt x="309" y="455"/>
                    </a:lnTo>
                    <a:lnTo>
                      <a:pt x="301" y="459"/>
                    </a:lnTo>
                    <a:lnTo>
                      <a:pt x="290" y="460"/>
                    </a:lnTo>
                    <a:lnTo>
                      <a:pt x="265" y="466"/>
                    </a:lnTo>
                    <a:lnTo>
                      <a:pt x="250" y="465"/>
                    </a:lnTo>
                    <a:lnTo>
                      <a:pt x="227" y="452"/>
                    </a:lnTo>
                    <a:lnTo>
                      <a:pt x="215" y="447"/>
                    </a:lnTo>
                    <a:lnTo>
                      <a:pt x="201" y="445"/>
                    </a:lnTo>
                    <a:lnTo>
                      <a:pt x="189" y="449"/>
                    </a:lnTo>
                    <a:lnTo>
                      <a:pt x="170" y="469"/>
                    </a:lnTo>
                    <a:lnTo>
                      <a:pt x="163" y="477"/>
                    </a:lnTo>
                    <a:lnTo>
                      <a:pt x="161" y="485"/>
                    </a:lnTo>
                    <a:lnTo>
                      <a:pt x="152" y="496"/>
                    </a:lnTo>
                    <a:lnTo>
                      <a:pt x="140" y="503"/>
                    </a:lnTo>
                    <a:lnTo>
                      <a:pt x="135" y="508"/>
                    </a:lnTo>
                    <a:lnTo>
                      <a:pt x="125" y="525"/>
                    </a:lnTo>
                    <a:lnTo>
                      <a:pt x="90" y="534"/>
                    </a:lnTo>
                    <a:lnTo>
                      <a:pt x="72" y="533"/>
                    </a:lnTo>
                    <a:lnTo>
                      <a:pt x="56" y="530"/>
                    </a:lnTo>
                    <a:lnTo>
                      <a:pt x="46" y="528"/>
                    </a:lnTo>
                    <a:lnTo>
                      <a:pt x="43" y="519"/>
                    </a:lnTo>
                    <a:lnTo>
                      <a:pt x="50" y="498"/>
                    </a:lnTo>
                    <a:lnTo>
                      <a:pt x="52" y="485"/>
                    </a:lnTo>
                    <a:lnTo>
                      <a:pt x="52" y="479"/>
                    </a:lnTo>
                    <a:lnTo>
                      <a:pt x="51" y="461"/>
                    </a:lnTo>
                    <a:lnTo>
                      <a:pt x="44" y="449"/>
                    </a:lnTo>
                    <a:lnTo>
                      <a:pt x="30" y="438"/>
                    </a:lnTo>
                    <a:lnTo>
                      <a:pt x="25" y="429"/>
                    </a:lnTo>
                    <a:lnTo>
                      <a:pt x="13" y="418"/>
                    </a:lnTo>
                    <a:lnTo>
                      <a:pt x="11" y="415"/>
                    </a:lnTo>
                    <a:lnTo>
                      <a:pt x="5" y="409"/>
                    </a:lnTo>
                    <a:lnTo>
                      <a:pt x="0" y="40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4"/>
              <p:cNvSpPr>
                <a:spLocks noChangeAspect="1"/>
              </p:cNvSpPr>
              <p:nvPr/>
            </p:nvSpPr>
            <p:spPr bwMode="gray">
              <a:xfrm>
                <a:off x="4498181" y="3470622"/>
                <a:ext cx="128588" cy="96838"/>
              </a:xfrm>
              <a:custGeom>
                <a:avLst/>
                <a:gdLst/>
                <a:ahLst/>
                <a:cxnLst>
                  <a:cxn ang="0">
                    <a:pos x="174" y="17"/>
                  </a:cxn>
                  <a:cxn ang="0">
                    <a:pos x="146" y="18"/>
                  </a:cxn>
                  <a:cxn ang="0">
                    <a:pos x="119" y="11"/>
                  </a:cxn>
                  <a:cxn ang="0">
                    <a:pos x="101" y="3"/>
                  </a:cxn>
                  <a:cxn ang="0">
                    <a:pos x="80" y="14"/>
                  </a:cxn>
                  <a:cxn ang="0">
                    <a:pos x="67" y="27"/>
                  </a:cxn>
                  <a:cxn ang="0">
                    <a:pos x="69" y="57"/>
                  </a:cxn>
                  <a:cxn ang="0">
                    <a:pos x="17" y="81"/>
                  </a:cxn>
                  <a:cxn ang="0">
                    <a:pos x="1" y="109"/>
                  </a:cxn>
                  <a:cxn ang="0">
                    <a:pos x="17" y="100"/>
                  </a:cxn>
                  <a:cxn ang="0">
                    <a:pos x="31" y="128"/>
                  </a:cxn>
                  <a:cxn ang="0">
                    <a:pos x="66" y="159"/>
                  </a:cxn>
                  <a:cxn ang="0">
                    <a:pos x="88" y="190"/>
                  </a:cxn>
                  <a:cxn ang="0">
                    <a:pos x="104" y="203"/>
                  </a:cxn>
                  <a:cxn ang="0">
                    <a:pos x="124" y="191"/>
                  </a:cxn>
                  <a:cxn ang="0">
                    <a:pos x="142" y="168"/>
                  </a:cxn>
                  <a:cxn ang="0">
                    <a:pos x="161" y="159"/>
                  </a:cxn>
                  <a:cxn ang="0">
                    <a:pos x="211" y="153"/>
                  </a:cxn>
                  <a:cxn ang="0">
                    <a:pos x="230" y="175"/>
                  </a:cxn>
                  <a:cxn ang="0">
                    <a:pos x="241" y="187"/>
                  </a:cxn>
                  <a:cxn ang="0">
                    <a:pos x="241" y="202"/>
                  </a:cxn>
                  <a:cxn ang="0">
                    <a:pos x="249" y="223"/>
                  </a:cxn>
                  <a:cxn ang="0">
                    <a:pos x="252" y="239"/>
                  </a:cxn>
                  <a:cxn ang="0">
                    <a:pos x="264" y="240"/>
                  </a:cxn>
                  <a:cxn ang="0">
                    <a:pos x="281" y="238"/>
                  </a:cxn>
                  <a:cxn ang="0">
                    <a:pos x="297" y="239"/>
                  </a:cxn>
                  <a:cxn ang="0">
                    <a:pos x="313" y="273"/>
                  </a:cxn>
                  <a:cxn ang="0">
                    <a:pos x="306" y="298"/>
                  </a:cxn>
                  <a:cxn ang="0">
                    <a:pos x="327" y="307"/>
                  </a:cxn>
                  <a:cxn ang="0">
                    <a:pos x="348" y="292"/>
                  </a:cxn>
                  <a:cxn ang="0">
                    <a:pos x="365" y="286"/>
                  </a:cxn>
                  <a:cxn ang="0">
                    <a:pos x="384" y="262"/>
                  </a:cxn>
                  <a:cxn ang="0">
                    <a:pos x="386" y="251"/>
                  </a:cxn>
                  <a:cxn ang="0">
                    <a:pos x="375" y="239"/>
                  </a:cxn>
                  <a:cxn ang="0">
                    <a:pos x="394" y="239"/>
                  </a:cxn>
                  <a:cxn ang="0">
                    <a:pos x="403" y="235"/>
                  </a:cxn>
                  <a:cxn ang="0">
                    <a:pos x="393" y="219"/>
                  </a:cxn>
                  <a:cxn ang="0">
                    <a:pos x="400" y="203"/>
                  </a:cxn>
                  <a:cxn ang="0">
                    <a:pos x="380" y="183"/>
                  </a:cxn>
                  <a:cxn ang="0">
                    <a:pos x="382" y="149"/>
                  </a:cxn>
                  <a:cxn ang="0">
                    <a:pos x="382" y="131"/>
                  </a:cxn>
                  <a:cxn ang="0">
                    <a:pos x="370" y="93"/>
                  </a:cxn>
                  <a:cxn ang="0">
                    <a:pos x="351" y="92"/>
                  </a:cxn>
                  <a:cxn ang="0">
                    <a:pos x="364" y="79"/>
                  </a:cxn>
                  <a:cxn ang="0">
                    <a:pos x="357" y="70"/>
                  </a:cxn>
                  <a:cxn ang="0">
                    <a:pos x="343" y="41"/>
                  </a:cxn>
                  <a:cxn ang="0">
                    <a:pos x="334" y="28"/>
                  </a:cxn>
                  <a:cxn ang="0">
                    <a:pos x="328" y="12"/>
                  </a:cxn>
                  <a:cxn ang="0">
                    <a:pos x="312" y="12"/>
                  </a:cxn>
                  <a:cxn ang="0">
                    <a:pos x="294" y="38"/>
                  </a:cxn>
                  <a:cxn ang="0">
                    <a:pos x="255" y="33"/>
                  </a:cxn>
                  <a:cxn ang="0">
                    <a:pos x="230" y="30"/>
                  </a:cxn>
                  <a:cxn ang="0">
                    <a:pos x="208" y="39"/>
                  </a:cxn>
                  <a:cxn ang="0">
                    <a:pos x="203" y="19"/>
                  </a:cxn>
                </a:cxnLst>
                <a:rect l="0" t="0" r="r" b="b"/>
                <a:pathLst>
                  <a:path w="404" h="307">
                    <a:moveTo>
                      <a:pt x="205" y="15"/>
                    </a:moveTo>
                    <a:lnTo>
                      <a:pt x="195" y="15"/>
                    </a:lnTo>
                    <a:lnTo>
                      <a:pt x="189" y="18"/>
                    </a:lnTo>
                    <a:lnTo>
                      <a:pt x="185" y="18"/>
                    </a:lnTo>
                    <a:lnTo>
                      <a:pt x="174" y="17"/>
                    </a:lnTo>
                    <a:lnTo>
                      <a:pt x="172" y="18"/>
                    </a:lnTo>
                    <a:lnTo>
                      <a:pt x="165" y="18"/>
                    </a:lnTo>
                    <a:lnTo>
                      <a:pt x="157" y="20"/>
                    </a:lnTo>
                    <a:lnTo>
                      <a:pt x="151" y="20"/>
                    </a:lnTo>
                    <a:lnTo>
                      <a:pt x="146" y="18"/>
                    </a:lnTo>
                    <a:lnTo>
                      <a:pt x="142" y="18"/>
                    </a:lnTo>
                    <a:lnTo>
                      <a:pt x="135" y="15"/>
                    </a:lnTo>
                    <a:lnTo>
                      <a:pt x="128" y="15"/>
                    </a:lnTo>
                    <a:lnTo>
                      <a:pt x="122" y="9"/>
                    </a:lnTo>
                    <a:lnTo>
                      <a:pt x="119" y="11"/>
                    </a:lnTo>
                    <a:lnTo>
                      <a:pt x="119" y="14"/>
                    </a:lnTo>
                    <a:lnTo>
                      <a:pt x="112" y="13"/>
                    </a:lnTo>
                    <a:lnTo>
                      <a:pt x="112" y="7"/>
                    </a:lnTo>
                    <a:lnTo>
                      <a:pt x="109" y="4"/>
                    </a:lnTo>
                    <a:lnTo>
                      <a:pt x="101" y="3"/>
                    </a:lnTo>
                    <a:lnTo>
                      <a:pt x="95" y="4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76" y="7"/>
                    </a:lnTo>
                    <a:lnTo>
                      <a:pt x="80" y="14"/>
                    </a:lnTo>
                    <a:lnTo>
                      <a:pt x="80" y="18"/>
                    </a:lnTo>
                    <a:lnTo>
                      <a:pt x="77" y="24"/>
                    </a:lnTo>
                    <a:lnTo>
                      <a:pt x="75" y="25"/>
                    </a:lnTo>
                    <a:lnTo>
                      <a:pt x="69" y="25"/>
                    </a:lnTo>
                    <a:lnTo>
                      <a:pt x="67" y="27"/>
                    </a:lnTo>
                    <a:lnTo>
                      <a:pt x="65" y="30"/>
                    </a:lnTo>
                    <a:lnTo>
                      <a:pt x="71" y="34"/>
                    </a:lnTo>
                    <a:lnTo>
                      <a:pt x="74" y="39"/>
                    </a:lnTo>
                    <a:lnTo>
                      <a:pt x="75" y="57"/>
                    </a:lnTo>
                    <a:lnTo>
                      <a:pt x="69" y="57"/>
                    </a:lnTo>
                    <a:lnTo>
                      <a:pt x="65" y="60"/>
                    </a:lnTo>
                    <a:lnTo>
                      <a:pt x="45" y="60"/>
                    </a:lnTo>
                    <a:lnTo>
                      <a:pt x="28" y="67"/>
                    </a:lnTo>
                    <a:lnTo>
                      <a:pt x="21" y="73"/>
                    </a:lnTo>
                    <a:lnTo>
                      <a:pt x="17" y="81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6" y="97"/>
                    </a:lnTo>
                    <a:lnTo>
                      <a:pt x="0" y="99"/>
                    </a:lnTo>
                    <a:lnTo>
                      <a:pt x="1" y="109"/>
                    </a:lnTo>
                    <a:lnTo>
                      <a:pt x="5" y="110"/>
                    </a:lnTo>
                    <a:lnTo>
                      <a:pt x="7" y="110"/>
                    </a:lnTo>
                    <a:lnTo>
                      <a:pt x="10" y="109"/>
                    </a:lnTo>
                    <a:lnTo>
                      <a:pt x="13" y="101"/>
                    </a:lnTo>
                    <a:lnTo>
                      <a:pt x="17" y="100"/>
                    </a:lnTo>
                    <a:lnTo>
                      <a:pt x="17" y="100"/>
                    </a:lnTo>
                    <a:lnTo>
                      <a:pt x="21" y="114"/>
                    </a:lnTo>
                    <a:lnTo>
                      <a:pt x="29" y="115"/>
                    </a:lnTo>
                    <a:lnTo>
                      <a:pt x="31" y="116"/>
                    </a:lnTo>
                    <a:lnTo>
                      <a:pt x="31" y="128"/>
                    </a:lnTo>
                    <a:lnTo>
                      <a:pt x="36" y="141"/>
                    </a:lnTo>
                    <a:lnTo>
                      <a:pt x="39" y="146"/>
                    </a:lnTo>
                    <a:lnTo>
                      <a:pt x="47" y="148"/>
                    </a:lnTo>
                    <a:lnTo>
                      <a:pt x="55" y="154"/>
                    </a:lnTo>
                    <a:lnTo>
                      <a:pt x="66" y="159"/>
                    </a:lnTo>
                    <a:lnTo>
                      <a:pt x="74" y="168"/>
                    </a:lnTo>
                    <a:lnTo>
                      <a:pt x="75" y="179"/>
                    </a:lnTo>
                    <a:lnTo>
                      <a:pt x="83" y="183"/>
                    </a:lnTo>
                    <a:lnTo>
                      <a:pt x="86" y="187"/>
                    </a:lnTo>
                    <a:lnTo>
                      <a:pt x="88" y="190"/>
                    </a:lnTo>
                    <a:lnTo>
                      <a:pt x="88" y="192"/>
                    </a:lnTo>
                    <a:lnTo>
                      <a:pt x="93" y="195"/>
                    </a:lnTo>
                    <a:lnTo>
                      <a:pt x="97" y="200"/>
                    </a:lnTo>
                    <a:lnTo>
                      <a:pt x="98" y="201"/>
                    </a:lnTo>
                    <a:lnTo>
                      <a:pt x="104" y="203"/>
                    </a:lnTo>
                    <a:lnTo>
                      <a:pt x="110" y="203"/>
                    </a:lnTo>
                    <a:lnTo>
                      <a:pt x="113" y="202"/>
                    </a:lnTo>
                    <a:lnTo>
                      <a:pt x="115" y="201"/>
                    </a:lnTo>
                    <a:lnTo>
                      <a:pt x="119" y="191"/>
                    </a:lnTo>
                    <a:lnTo>
                      <a:pt x="124" y="191"/>
                    </a:lnTo>
                    <a:lnTo>
                      <a:pt x="128" y="189"/>
                    </a:lnTo>
                    <a:lnTo>
                      <a:pt x="128" y="184"/>
                    </a:lnTo>
                    <a:lnTo>
                      <a:pt x="133" y="183"/>
                    </a:lnTo>
                    <a:lnTo>
                      <a:pt x="139" y="175"/>
                    </a:lnTo>
                    <a:lnTo>
                      <a:pt x="142" y="168"/>
                    </a:lnTo>
                    <a:lnTo>
                      <a:pt x="141" y="159"/>
                    </a:lnTo>
                    <a:lnTo>
                      <a:pt x="145" y="158"/>
                    </a:lnTo>
                    <a:lnTo>
                      <a:pt x="153" y="157"/>
                    </a:lnTo>
                    <a:lnTo>
                      <a:pt x="157" y="159"/>
                    </a:lnTo>
                    <a:lnTo>
                      <a:pt x="161" y="159"/>
                    </a:lnTo>
                    <a:lnTo>
                      <a:pt x="166" y="157"/>
                    </a:lnTo>
                    <a:lnTo>
                      <a:pt x="172" y="157"/>
                    </a:lnTo>
                    <a:lnTo>
                      <a:pt x="172" y="152"/>
                    </a:lnTo>
                    <a:lnTo>
                      <a:pt x="198" y="152"/>
                    </a:lnTo>
                    <a:lnTo>
                      <a:pt x="211" y="153"/>
                    </a:lnTo>
                    <a:lnTo>
                      <a:pt x="215" y="160"/>
                    </a:lnTo>
                    <a:lnTo>
                      <a:pt x="221" y="164"/>
                    </a:lnTo>
                    <a:lnTo>
                      <a:pt x="225" y="169"/>
                    </a:lnTo>
                    <a:lnTo>
                      <a:pt x="230" y="173"/>
                    </a:lnTo>
                    <a:lnTo>
                      <a:pt x="230" y="175"/>
                    </a:lnTo>
                    <a:lnTo>
                      <a:pt x="232" y="179"/>
                    </a:lnTo>
                    <a:lnTo>
                      <a:pt x="231" y="181"/>
                    </a:lnTo>
                    <a:lnTo>
                      <a:pt x="231" y="184"/>
                    </a:lnTo>
                    <a:lnTo>
                      <a:pt x="238" y="186"/>
                    </a:lnTo>
                    <a:lnTo>
                      <a:pt x="241" y="187"/>
                    </a:lnTo>
                    <a:lnTo>
                      <a:pt x="241" y="190"/>
                    </a:lnTo>
                    <a:lnTo>
                      <a:pt x="239" y="192"/>
                    </a:lnTo>
                    <a:lnTo>
                      <a:pt x="241" y="197"/>
                    </a:lnTo>
                    <a:lnTo>
                      <a:pt x="239" y="197"/>
                    </a:lnTo>
                    <a:lnTo>
                      <a:pt x="241" y="202"/>
                    </a:lnTo>
                    <a:lnTo>
                      <a:pt x="242" y="205"/>
                    </a:lnTo>
                    <a:lnTo>
                      <a:pt x="247" y="208"/>
                    </a:lnTo>
                    <a:lnTo>
                      <a:pt x="248" y="212"/>
                    </a:lnTo>
                    <a:lnTo>
                      <a:pt x="251" y="222"/>
                    </a:lnTo>
                    <a:lnTo>
                      <a:pt x="249" y="223"/>
                    </a:lnTo>
                    <a:lnTo>
                      <a:pt x="244" y="226"/>
                    </a:lnTo>
                    <a:lnTo>
                      <a:pt x="242" y="237"/>
                    </a:lnTo>
                    <a:lnTo>
                      <a:pt x="239" y="242"/>
                    </a:lnTo>
                    <a:lnTo>
                      <a:pt x="239" y="244"/>
                    </a:lnTo>
                    <a:lnTo>
                      <a:pt x="252" y="239"/>
                    </a:lnTo>
                    <a:lnTo>
                      <a:pt x="258" y="234"/>
                    </a:lnTo>
                    <a:lnTo>
                      <a:pt x="259" y="234"/>
                    </a:lnTo>
                    <a:lnTo>
                      <a:pt x="260" y="237"/>
                    </a:lnTo>
                    <a:lnTo>
                      <a:pt x="260" y="240"/>
                    </a:lnTo>
                    <a:lnTo>
                      <a:pt x="264" y="240"/>
                    </a:lnTo>
                    <a:lnTo>
                      <a:pt x="266" y="234"/>
                    </a:lnTo>
                    <a:lnTo>
                      <a:pt x="270" y="232"/>
                    </a:lnTo>
                    <a:lnTo>
                      <a:pt x="274" y="233"/>
                    </a:lnTo>
                    <a:lnTo>
                      <a:pt x="280" y="238"/>
                    </a:lnTo>
                    <a:lnTo>
                      <a:pt x="281" y="238"/>
                    </a:lnTo>
                    <a:lnTo>
                      <a:pt x="284" y="235"/>
                    </a:lnTo>
                    <a:lnTo>
                      <a:pt x="292" y="233"/>
                    </a:lnTo>
                    <a:lnTo>
                      <a:pt x="295" y="234"/>
                    </a:lnTo>
                    <a:lnTo>
                      <a:pt x="295" y="235"/>
                    </a:lnTo>
                    <a:lnTo>
                      <a:pt x="297" y="239"/>
                    </a:lnTo>
                    <a:lnTo>
                      <a:pt x="305" y="244"/>
                    </a:lnTo>
                    <a:lnTo>
                      <a:pt x="305" y="251"/>
                    </a:lnTo>
                    <a:lnTo>
                      <a:pt x="309" y="257"/>
                    </a:lnTo>
                    <a:lnTo>
                      <a:pt x="311" y="271"/>
                    </a:lnTo>
                    <a:lnTo>
                      <a:pt x="313" y="273"/>
                    </a:lnTo>
                    <a:lnTo>
                      <a:pt x="312" y="288"/>
                    </a:lnTo>
                    <a:lnTo>
                      <a:pt x="309" y="292"/>
                    </a:lnTo>
                    <a:lnTo>
                      <a:pt x="306" y="294"/>
                    </a:lnTo>
                    <a:lnTo>
                      <a:pt x="305" y="297"/>
                    </a:lnTo>
                    <a:lnTo>
                      <a:pt x="306" y="298"/>
                    </a:lnTo>
                    <a:lnTo>
                      <a:pt x="311" y="298"/>
                    </a:lnTo>
                    <a:lnTo>
                      <a:pt x="314" y="294"/>
                    </a:lnTo>
                    <a:lnTo>
                      <a:pt x="317" y="296"/>
                    </a:lnTo>
                    <a:lnTo>
                      <a:pt x="322" y="299"/>
                    </a:lnTo>
                    <a:lnTo>
                      <a:pt x="327" y="307"/>
                    </a:lnTo>
                    <a:lnTo>
                      <a:pt x="332" y="305"/>
                    </a:lnTo>
                    <a:lnTo>
                      <a:pt x="334" y="303"/>
                    </a:lnTo>
                    <a:lnTo>
                      <a:pt x="341" y="302"/>
                    </a:lnTo>
                    <a:lnTo>
                      <a:pt x="343" y="298"/>
                    </a:lnTo>
                    <a:lnTo>
                      <a:pt x="348" y="292"/>
                    </a:lnTo>
                    <a:lnTo>
                      <a:pt x="348" y="283"/>
                    </a:lnTo>
                    <a:lnTo>
                      <a:pt x="351" y="281"/>
                    </a:lnTo>
                    <a:lnTo>
                      <a:pt x="357" y="282"/>
                    </a:lnTo>
                    <a:lnTo>
                      <a:pt x="361" y="288"/>
                    </a:lnTo>
                    <a:lnTo>
                      <a:pt x="365" y="286"/>
                    </a:lnTo>
                    <a:lnTo>
                      <a:pt x="378" y="287"/>
                    </a:lnTo>
                    <a:lnTo>
                      <a:pt x="378" y="282"/>
                    </a:lnTo>
                    <a:lnTo>
                      <a:pt x="383" y="276"/>
                    </a:lnTo>
                    <a:lnTo>
                      <a:pt x="383" y="267"/>
                    </a:lnTo>
                    <a:lnTo>
                      <a:pt x="384" y="262"/>
                    </a:lnTo>
                    <a:lnTo>
                      <a:pt x="389" y="260"/>
                    </a:lnTo>
                    <a:lnTo>
                      <a:pt x="388" y="257"/>
                    </a:lnTo>
                    <a:lnTo>
                      <a:pt x="386" y="257"/>
                    </a:lnTo>
                    <a:lnTo>
                      <a:pt x="387" y="255"/>
                    </a:lnTo>
                    <a:lnTo>
                      <a:pt x="386" y="251"/>
                    </a:lnTo>
                    <a:lnTo>
                      <a:pt x="382" y="251"/>
                    </a:lnTo>
                    <a:lnTo>
                      <a:pt x="376" y="251"/>
                    </a:lnTo>
                    <a:lnTo>
                      <a:pt x="373" y="249"/>
                    </a:lnTo>
                    <a:lnTo>
                      <a:pt x="376" y="244"/>
                    </a:lnTo>
                    <a:lnTo>
                      <a:pt x="375" y="239"/>
                    </a:lnTo>
                    <a:lnTo>
                      <a:pt x="373" y="239"/>
                    </a:lnTo>
                    <a:lnTo>
                      <a:pt x="373" y="238"/>
                    </a:lnTo>
                    <a:lnTo>
                      <a:pt x="382" y="234"/>
                    </a:lnTo>
                    <a:lnTo>
                      <a:pt x="391" y="235"/>
                    </a:lnTo>
                    <a:lnTo>
                      <a:pt x="394" y="239"/>
                    </a:lnTo>
                    <a:lnTo>
                      <a:pt x="397" y="239"/>
                    </a:lnTo>
                    <a:lnTo>
                      <a:pt x="400" y="238"/>
                    </a:lnTo>
                    <a:lnTo>
                      <a:pt x="403" y="244"/>
                    </a:lnTo>
                    <a:lnTo>
                      <a:pt x="404" y="244"/>
                    </a:lnTo>
                    <a:lnTo>
                      <a:pt x="403" y="235"/>
                    </a:lnTo>
                    <a:lnTo>
                      <a:pt x="403" y="230"/>
                    </a:lnTo>
                    <a:lnTo>
                      <a:pt x="400" y="227"/>
                    </a:lnTo>
                    <a:lnTo>
                      <a:pt x="400" y="221"/>
                    </a:lnTo>
                    <a:lnTo>
                      <a:pt x="397" y="221"/>
                    </a:lnTo>
                    <a:lnTo>
                      <a:pt x="393" y="219"/>
                    </a:lnTo>
                    <a:lnTo>
                      <a:pt x="391" y="219"/>
                    </a:lnTo>
                    <a:lnTo>
                      <a:pt x="394" y="211"/>
                    </a:lnTo>
                    <a:lnTo>
                      <a:pt x="398" y="207"/>
                    </a:lnTo>
                    <a:lnTo>
                      <a:pt x="400" y="206"/>
                    </a:lnTo>
                    <a:lnTo>
                      <a:pt x="400" y="203"/>
                    </a:lnTo>
                    <a:lnTo>
                      <a:pt x="397" y="199"/>
                    </a:lnTo>
                    <a:lnTo>
                      <a:pt x="393" y="200"/>
                    </a:lnTo>
                    <a:lnTo>
                      <a:pt x="394" y="186"/>
                    </a:lnTo>
                    <a:lnTo>
                      <a:pt x="387" y="186"/>
                    </a:lnTo>
                    <a:lnTo>
                      <a:pt x="380" y="183"/>
                    </a:lnTo>
                    <a:lnTo>
                      <a:pt x="380" y="180"/>
                    </a:lnTo>
                    <a:lnTo>
                      <a:pt x="380" y="163"/>
                    </a:lnTo>
                    <a:lnTo>
                      <a:pt x="378" y="154"/>
                    </a:lnTo>
                    <a:lnTo>
                      <a:pt x="381" y="152"/>
                    </a:lnTo>
                    <a:lnTo>
                      <a:pt x="382" y="149"/>
                    </a:lnTo>
                    <a:lnTo>
                      <a:pt x="388" y="142"/>
                    </a:lnTo>
                    <a:lnTo>
                      <a:pt x="389" y="140"/>
                    </a:lnTo>
                    <a:lnTo>
                      <a:pt x="389" y="137"/>
                    </a:lnTo>
                    <a:lnTo>
                      <a:pt x="387" y="133"/>
                    </a:lnTo>
                    <a:lnTo>
                      <a:pt x="382" y="131"/>
                    </a:lnTo>
                    <a:lnTo>
                      <a:pt x="380" y="126"/>
                    </a:lnTo>
                    <a:lnTo>
                      <a:pt x="375" y="126"/>
                    </a:lnTo>
                    <a:lnTo>
                      <a:pt x="371" y="120"/>
                    </a:lnTo>
                    <a:lnTo>
                      <a:pt x="370" y="97"/>
                    </a:lnTo>
                    <a:lnTo>
                      <a:pt x="370" y="93"/>
                    </a:lnTo>
                    <a:lnTo>
                      <a:pt x="365" y="92"/>
                    </a:lnTo>
                    <a:lnTo>
                      <a:pt x="360" y="92"/>
                    </a:lnTo>
                    <a:lnTo>
                      <a:pt x="354" y="99"/>
                    </a:lnTo>
                    <a:lnTo>
                      <a:pt x="351" y="99"/>
                    </a:lnTo>
                    <a:lnTo>
                      <a:pt x="351" y="92"/>
                    </a:lnTo>
                    <a:lnTo>
                      <a:pt x="352" y="89"/>
                    </a:lnTo>
                    <a:lnTo>
                      <a:pt x="357" y="88"/>
                    </a:lnTo>
                    <a:lnTo>
                      <a:pt x="357" y="83"/>
                    </a:lnTo>
                    <a:lnTo>
                      <a:pt x="361" y="83"/>
                    </a:lnTo>
                    <a:lnTo>
                      <a:pt x="364" y="79"/>
                    </a:lnTo>
                    <a:lnTo>
                      <a:pt x="367" y="79"/>
                    </a:lnTo>
                    <a:lnTo>
                      <a:pt x="367" y="73"/>
                    </a:lnTo>
                    <a:lnTo>
                      <a:pt x="366" y="72"/>
                    </a:lnTo>
                    <a:lnTo>
                      <a:pt x="361" y="72"/>
                    </a:lnTo>
                    <a:lnTo>
                      <a:pt x="357" y="70"/>
                    </a:lnTo>
                    <a:lnTo>
                      <a:pt x="354" y="67"/>
                    </a:lnTo>
                    <a:lnTo>
                      <a:pt x="349" y="57"/>
                    </a:lnTo>
                    <a:lnTo>
                      <a:pt x="344" y="60"/>
                    </a:lnTo>
                    <a:lnTo>
                      <a:pt x="343" y="58"/>
                    </a:lnTo>
                    <a:lnTo>
                      <a:pt x="343" y="41"/>
                    </a:lnTo>
                    <a:lnTo>
                      <a:pt x="341" y="36"/>
                    </a:lnTo>
                    <a:lnTo>
                      <a:pt x="339" y="36"/>
                    </a:lnTo>
                    <a:lnTo>
                      <a:pt x="339" y="30"/>
                    </a:lnTo>
                    <a:lnTo>
                      <a:pt x="338" y="28"/>
                    </a:lnTo>
                    <a:lnTo>
                      <a:pt x="334" y="28"/>
                    </a:lnTo>
                    <a:lnTo>
                      <a:pt x="333" y="28"/>
                    </a:lnTo>
                    <a:lnTo>
                      <a:pt x="334" y="15"/>
                    </a:lnTo>
                    <a:lnTo>
                      <a:pt x="334" y="14"/>
                    </a:lnTo>
                    <a:lnTo>
                      <a:pt x="330" y="12"/>
                    </a:lnTo>
                    <a:lnTo>
                      <a:pt x="328" y="12"/>
                    </a:lnTo>
                    <a:lnTo>
                      <a:pt x="324" y="15"/>
                    </a:lnTo>
                    <a:lnTo>
                      <a:pt x="323" y="15"/>
                    </a:lnTo>
                    <a:lnTo>
                      <a:pt x="316" y="11"/>
                    </a:lnTo>
                    <a:lnTo>
                      <a:pt x="313" y="11"/>
                    </a:lnTo>
                    <a:lnTo>
                      <a:pt x="312" y="12"/>
                    </a:lnTo>
                    <a:lnTo>
                      <a:pt x="312" y="20"/>
                    </a:lnTo>
                    <a:lnTo>
                      <a:pt x="309" y="24"/>
                    </a:lnTo>
                    <a:lnTo>
                      <a:pt x="296" y="28"/>
                    </a:lnTo>
                    <a:lnTo>
                      <a:pt x="296" y="34"/>
                    </a:lnTo>
                    <a:lnTo>
                      <a:pt x="294" y="38"/>
                    </a:lnTo>
                    <a:lnTo>
                      <a:pt x="280" y="34"/>
                    </a:lnTo>
                    <a:lnTo>
                      <a:pt x="270" y="28"/>
                    </a:lnTo>
                    <a:lnTo>
                      <a:pt x="262" y="27"/>
                    </a:lnTo>
                    <a:lnTo>
                      <a:pt x="259" y="27"/>
                    </a:lnTo>
                    <a:lnTo>
                      <a:pt x="255" y="33"/>
                    </a:lnTo>
                    <a:lnTo>
                      <a:pt x="249" y="34"/>
                    </a:lnTo>
                    <a:lnTo>
                      <a:pt x="247" y="40"/>
                    </a:lnTo>
                    <a:lnTo>
                      <a:pt x="243" y="44"/>
                    </a:lnTo>
                    <a:lnTo>
                      <a:pt x="238" y="41"/>
                    </a:lnTo>
                    <a:lnTo>
                      <a:pt x="230" y="30"/>
                    </a:lnTo>
                    <a:lnTo>
                      <a:pt x="227" y="28"/>
                    </a:lnTo>
                    <a:lnTo>
                      <a:pt x="222" y="28"/>
                    </a:lnTo>
                    <a:lnTo>
                      <a:pt x="216" y="34"/>
                    </a:lnTo>
                    <a:lnTo>
                      <a:pt x="212" y="38"/>
                    </a:lnTo>
                    <a:lnTo>
                      <a:pt x="208" y="39"/>
                    </a:lnTo>
                    <a:lnTo>
                      <a:pt x="203" y="35"/>
                    </a:lnTo>
                    <a:lnTo>
                      <a:pt x="198" y="31"/>
                    </a:lnTo>
                    <a:lnTo>
                      <a:pt x="199" y="28"/>
                    </a:lnTo>
                    <a:lnTo>
                      <a:pt x="203" y="23"/>
                    </a:lnTo>
                    <a:lnTo>
                      <a:pt x="203" y="19"/>
                    </a:lnTo>
                    <a:lnTo>
                      <a:pt x="205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35"/>
              <p:cNvSpPr>
                <a:spLocks noChangeAspect="1"/>
              </p:cNvSpPr>
              <p:nvPr/>
            </p:nvSpPr>
            <p:spPr bwMode="gray">
              <a:xfrm>
                <a:off x="5010942" y="3499197"/>
                <a:ext cx="228600" cy="144463"/>
              </a:xfrm>
              <a:custGeom>
                <a:avLst/>
                <a:gdLst/>
                <a:ahLst/>
                <a:cxnLst>
                  <a:cxn ang="0">
                    <a:pos x="433" y="6"/>
                  </a:cxn>
                  <a:cxn ang="0">
                    <a:pos x="405" y="15"/>
                  </a:cxn>
                  <a:cxn ang="0">
                    <a:pos x="393" y="44"/>
                  </a:cxn>
                  <a:cxn ang="0">
                    <a:pos x="378" y="58"/>
                  </a:cxn>
                  <a:cxn ang="0">
                    <a:pos x="355" y="87"/>
                  </a:cxn>
                  <a:cxn ang="0">
                    <a:pos x="331" y="102"/>
                  </a:cxn>
                  <a:cxn ang="0">
                    <a:pos x="317" y="106"/>
                  </a:cxn>
                  <a:cxn ang="0">
                    <a:pos x="292" y="109"/>
                  </a:cxn>
                  <a:cxn ang="0">
                    <a:pos x="259" y="113"/>
                  </a:cxn>
                  <a:cxn ang="0">
                    <a:pos x="245" y="122"/>
                  </a:cxn>
                  <a:cxn ang="0">
                    <a:pos x="254" y="136"/>
                  </a:cxn>
                  <a:cxn ang="0">
                    <a:pos x="244" y="152"/>
                  </a:cxn>
                  <a:cxn ang="0">
                    <a:pos x="232" y="159"/>
                  </a:cxn>
                  <a:cxn ang="0">
                    <a:pos x="205" y="166"/>
                  </a:cxn>
                  <a:cxn ang="0">
                    <a:pos x="183" y="170"/>
                  </a:cxn>
                  <a:cxn ang="0">
                    <a:pos x="153" y="183"/>
                  </a:cxn>
                  <a:cxn ang="0">
                    <a:pos x="136" y="192"/>
                  </a:cxn>
                  <a:cxn ang="0">
                    <a:pos x="123" y="184"/>
                  </a:cxn>
                  <a:cxn ang="0">
                    <a:pos x="113" y="177"/>
                  </a:cxn>
                  <a:cxn ang="0">
                    <a:pos x="105" y="187"/>
                  </a:cxn>
                  <a:cxn ang="0">
                    <a:pos x="77" y="198"/>
                  </a:cxn>
                  <a:cxn ang="0">
                    <a:pos x="60" y="197"/>
                  </a:cxn>
                  <a:cxn ang="0">
                    <a:pos x="38" y="226"/>
                  </a:cxn>
                  <a:cxn ang="0">
                    <a:pos x="11" y="272"/>
                  </a:cxn>
                  <a:cxn ang="0">
                    <a:pos x="3" y="310"/>
                  </a:cxn>
                  <a:cxn ang="0">
                    <a:pos x="13" y="361"/>
                  </a:cxn>
                  <a:cxn ang="0">
                    <a:pos x="58" y="431"/>
                  </a:cxn>
                  <a:cxn ang="0">
                    <a:pos x="97" y="437"/>
                  </a:cxn>
                  <a:cxn ang="0">
                    <a:pos x="157" y="404"/>
                  </a:cxn>
                  <a:cxn ang="0">
                    <a:pos x="207" y="416"/>
                  </a:cxn>
                  <a:cxn ang="0">
                    <a:pos x="241" y="402"/>
                  </a:cxn>
                  <a:cxn ang="0">
                    <a:pos x="242" y="360"/>
                  </a:cxn>
                  <a:cxn ang="0">
                    <a:pos x="263" y="334"/>
                  </a:cxn>
                  <a:cxn ang="0">
                    <a:pos x="306" y="324"/>
                  </a:cxn>
                  <a:cxn ang="0">
                    <a:pos x="336" y="361"/>
                  </a:cxn>
                  <a:cxn ang="0">
                    <a:pos x="365" y="365"/>
                  </a:cxn>
                  <a:cxn ang="0">
                    <a:pos x="446" y="367"/>
                  </a:cxn>
                  <a:cxn ang="0">
                    <a:pos x="480" y="345"/>
                  </a:cxn>
                  <a:cxn ang="0">
                    <a:pos x="518" y="339"/>
                  </a:cxn>
                  <a:cxn ang="0">
                    <a:pos x="561" y="328"/>
                  </a:cxn>
                  <a:cxn ang="0">
                    <a:pos x="569" y="337"/>
                  </a:cxn>
                  <a:cxn ang="0">
                    <a:pos x="592" y="322"/>
                  </a:cxn>
                  <a:cxn ang="0">
                    <a:pos x="650" y="318"/>
                  </a:cxn>
                  <a:cxn ang="0">
                    <a:pos x="682" y="334"/>
                  </a:cxn>
                  <a:cxn ang="0">
                    <a:pos x="712" y="316"/>
                  </a:cxn>
                  <a:cxn ang="0">
                    <a:pos x="675" y="276"/>
                  </a:cxn>
                  <a:cxn ang="0">
                    <a:pos x="657" y="253"/>
                  </a:cxn>
                  <a:cxn ang="0">
                    <a:pos x="637" y="226"/>
                  </a:cxn>
                  <a:cxn ang="0">
                    <a:pos x="593" y="192"/>
                  </a:cxn>
                  <a:cxn ang="0">
                    <a:pos x="587" y="166"/>
                  </a:cxn>
                  <a:cxn ang="0">
                    <a:pos x="546" y="152"/>
                  </a:cxn>
                  <a:cxn ang="0">
                    <a:pos x="517" y="129"/>
                  </a:cxn>
                  <a:cxn ang="0">
                    <a:pos x="494" y="105"/>
                  </a:cxn>
                  <a:cxn ang="0">
                    <a:pos x="496" y="55"/>
                  </a:cxn>
                  <a:cxn ang="0">
                    <a:pos x="453" y="0"/>
                  </a:cxn>
                </a:cxnLst>
                <a:rect l="0" t="0" r="r" b="b"/>
                <a:pathLst>
                  <a:path w="718" h="451">
                    <a:moveTo>
                      <a:pt x="453" y="0"/>
                    </a:moveTo>
                    <a:lnTo>
                      <a:pt x="442" y="3"/>
                    </a:lnTo>
                    <a:lnTo>
                      <a:pt x="433" y="6"/>
                    </a:lnTo>
                    <a:lnTo>
                      <a:pt x="417" y="7"/>
                    </a:lnTo>
                    <a:lnTo>
                      <a:pt x="411" y="10"/>
                    </a:lnTo>
                    <a:lnTo>
                      <a:pt x="405" y="15"/>
                    </a:lnTo>
                    <a:lnTo>
                      <a:pt x="400" y="26"/>
                    </a:lnTo>
                    <a:lnTo>
                      <a:pt x="400" y="42"/>
                    </a:lnTo>
                    <a:lnTo>
                      <a:pt x="393" y="44"/>
                    </a:lnTo>
                    <a:lnTo>
                      <a:pt x="387" y="54"/>
                    </a:lnTo>
                    <a:lnTo>
                      <a:pt x="383" y="57"/>
                    </a:lnTo>
                    <a:lnTo>
                      <a:pt x="378" y="58"/>
                    </a:lnTo>
                    <a:lnTo>
                      <a:pt x="362" y="74"/>
                    </a:lnTo>
                    <a:lnTo>
                      <a:pt x="358" y="84"/>
                    </a:lnTo>
                    <a:lnTo>
                      <a:pt x="355" y="87"/>
                    </a:lnTo>
                    <a:lnTo>
                      <a:pt x="342" y="93"/>
                    </a:lnTo>
                    <a:lnTo>
                      <a:pt x="336" y="95"/>
                    </a:lnTo>
                    <a:lnTo>
                      <a:pt x="331" y="102"/>
                    </a:lnTo>
                    <a:lnTo>
                      <a:pt x="329" y="105"/>
                    </a:lnTo>
                    <a:lnTo>
                      <a:pt x="322" y="108"/>
                    </a:lnTo>
                    <a:lnTo>
                      <a:pt x="317" y="106"/>
                    </a:lnTo>
                    <a:lnTo>
                      <a:pt x="309" y="106"/>
                    </a:lnTo>
                    <a:lnTo>
                      <a:pt x="302" y="108"/>
                    </a:lnTo>
                    <a:lnTo>
                      <a:pt x="292" y="109"/>
                    </a:lnTo>
                    <a:lnTo>
                      <a:pt x="290" y="112"/>
                    </a:lnTo>
                    <a:lnTo>
                      <a:pt x="270" y="112"/>
                    </a:lnTo>
                    <a:lnTo>
                      <a:pt x="259" y="113"/>
                    </a:lnTo>
                    <a:lnTo>
                      <a:pt x="249" y="117"/>
                    </a:lnTo>
                    <a:lnTo>
                      <a:pt x="247" y="118"/>
                    </a:lnTo>
                    <a:lnTo>
                      <a:pt x="245" y="122"/>
                    </a:lnTo>
                    <a:lnTo>
                      <a:pt x="245" y="124"/>
                    </a:lnTo>
                    <a:lnTo>
                      <a:pt x="252" y="129"/>
                    </a:lnTo>
                    <a:lnTo>
                      <a:pt x="254" y="136"/>
                    </a:lnTo>
                    <a:lnTo>
                      <a:pt x="252" y="140"/>
                    </a:lnTo>
                    <a:lnTo>
                      <a:pt x="247" y="144"/>
                    </a:lnTo>
                    <a:lnTo>
                      <a:pt x="244" y="152"/>
                    </a:lnTo>
                    <a:lnTo>
                      <a:pt x="239" y="155"/>
                    </a:lnTo>
                    <a:lnTo>
                      <a:pt x="234" y="156"/>
                    </a:lnTo>
                    <a:lnTo>
                      <a:pt x="232" y="159"/>
                    </a:lnTo>
                    <a:lnTo>
                      <a:pt x="231" y="165"/>
                    </a:lnTo>
                    <a:lnTo>
                      <a:pt x="229" y="166"/>
                    </a:lnTo>
                    <a:lnTo>
                      <a:pt x="205" y="166"/>
                    </a:lnTo>
                    <a:lnTo>
                      <a:pt x="198" y="170"/>
                    </a:lnTo>
                    <a:lnTo>
                      <a:pt x="189" y="170"/>
                    </a:lnTo>
                    <a:lnTo>
                      <a:pt x="183" y="170"/>
                    </a:lnTo>
                    <a:lnTo>
                      <a:pt x="161" y="177"/>
                    </a:lnTo>
                    <a:lnTo>
                      <a:pt x="157" y="181"/>
                    </a:lnTo>
                    <a:lnTo>
                      <a:pt x="153" y="183"/>
                    </a:lnTo>
                    <a:lnTo>
                      <a:pt x="147" y="187"/>
                    </a:lnTo>
                    <a:lnTo>
                      <a:pt x="139" y="188"/>
                    </a:lnTo>
                    <a:lnTo>
                      <a:pt x="136" y="192"/>
                    </a:lnTo>
                    <a:lnTo>
                      <a:pt x="132" y="193"/>
                    </a:lnTo>
                    <a:lnTo>
                      <a:pt x="125" y="187"/>
                    </a:lnTo>
                    <a:lnTo>
                      <a:pt x="123" y="184"/>
                    </a:lnTo>
                    <a:lnTo>
                      <a:pt x="119" y="178"/>
                    </a:lnTo>
                    <a:lnTo>
                      <a:pt x="116" y="177"/>
                    </a:lnTo>
                    <a:lnTo>
                      <a:pt x="113" y="177"/>
                    </a:lnTo>
                    <a:lnTo>
                      <a:pt x="112" y="179"/>
                    </a:lnTo>
                    <a:lnTo>
                      <a:pt x="108" y="179"/>
                    </a:lnTo>
                    <a:lnTo>
                      <a:pt x="105" y="187"/>
                    </a:lnTo>
                    <a:lnTo>
                      <a:pt x="92" y="189"/>
                    </a:lnTo>
                    <a:lnTo>
                      <a:pt x="82" y="197"/>
                    </a:lnTo>
                    <a:lnTo>
                      <a:pt x="77" y="198"/>
                    </a:lnTo>
                    <a:lnTo>
                      <a:pt x="71" y="195"/>
                    </a:lnTo>
                    <a:lnTo>
                      <a:pt x="66" y="195"/>
                    </a:lnTo>
                    <a:lnTo>
                      <a:pt x="60" y="197"/>
                    </a:lnTo>
                    <a:lnTo>
                      <a:pt x="51" y="198"/>
                    </a:lnTo>
                    <a:lnTo>
                      <a:pt x="48" y="200"/>
                    </a:lnTo>
                    <a:lnTo>
                      <a:pt x="38" y="226"/>
                    </a:lnTo>
                    <a:lnTo>
                      <a:pt x="28" y="241"/>
                    </a:lnTo>
                    <a:lnTo>
                      <a:pt x="21" y="257"/>
                    </a:lnTo>
                    <a:lnTo>
                      <a:pt x="11" y="272"/>
                    </a:lnTo>
                    <a:lnTo>
                      <a:pt x="0" y="283"/>
                    </a:lnTo>
                    <a:lnTo>
                      <a:pt x="0" y="296"/>
                    </a:lnTo>
                    <a:lnTo>
                      <a:pt x="3" y="310"/>
                    </a:lnTo>
                    <a:lnTo>
                      <a:pt x="2" y="327"/>
                    </a:lnTo>
                    <a:lnTo>
                      <a:pt x="3" y="343"/>
                    </a:lnTo>
                    <a:lnTo>
                      <a:pt x="13" y="361"/>
                    </a:lnTo>
                    <a:lnTo>
                      <a:pt x="22" y="372"/>
                    </a:lnTo>
                    <a:lnTo>
                      <a:pt x="46" y="419"/>
                    </a:lnTo>
                    <a:lnTo>
                      <a:pt x="58" y="431"/>
                    </a:lnTo>
                    <a:lnTo>
                      <a:pt x="81" y="451"/>
                    </a:lnTo>
                    <a:lnTo>
                      <a:pt x="88" y="451"/>
                    </a:lnTo>
                    <a:lnTo>
                      <a:pt x="97" y="437"/>
                    </a:lnTo>
                    <a:lnTo>
                      <a:pt x="114" y="421"/>
                    </a:lnTo>
                    <a:lnTo>
                      <a:pt x="137" y="407"/>
                    </a:lnTo>
                    <a:lnTo>
                      <a:pt x="157" y="404"/>
                    </a:lnTo>
                    <a:lnTo>
                      <a:pt x="174" y="414"/>
                    </a:lnTo>
                    <a:lnTo>
                      <a:pt x="191" y="420"/>
                    </a:lnTo>
                    <a:lnTo>
                      <a:pt x="207" y="416"/>
                    </a:lnTo>
                    <a:lnTo>
                      <a:pt x="222" y="409"/>
                    </a:lnTo>
                    <a:lnTo>
                      <a:pt x="228" y="404"/>
                    </a:lnTo>
                    <a:lnTo>
                      <a:pt x="241" y="402"/>
                    </a:lnTo>
                    <a:lnTo>
                      <a:pt x="238" y="393"/>
                    </a:lnTo>
                    <a:lnTo>
                      <a:pt x="239" y="374"/>
                    </a:lnTo>
                    <a:lnTo>
                      <a:pt x="242" y="360"/>
                    </a:lnTo>
                    <a:lnTo>
                      <a:pt x="250" y="355"/>
                    </a:lnTo>
                    <a:lnTo>
                      <a:pt x="257" y="340"/>
                    </a:lnTo>
                    <a:lnTo>
                      <a:pt x="263" y="334"/>
                    </a:lnTo>
                    <a:lnTo>
                      <a:pt x="276" y="323"/>
                    </a:lnTo>
                    <a:lnTo>
                      <a:pt x="290" y="323"/>
                    </a:lnTo>
                    <a:lnTo>
                      <a:pt x="306" y="324"/>
                    </a:lnTo>
                    <a:lnTo>
                      <a:pt x="313" y="334"/>
                    </a:lnTo>
                    <a:lnTo>
                      <a:pt x="315" y="343"/>
                    </a:lnTo>
                    <a:lnTo>
                      <a:pt x="336" y="361"/>
                    </a:lnTo>
                    <a:lnTo>
                      <a:pt x="344" y="364"/>
                    </a:lnTo>
                    <a:lnTo>
                      <a:pt x="351" y="355"/>
                    </a:lnTo>
                    <a:lnTo>
                      <a:pt x="365" y="365"/>
                    </a:lnTo>
                    <a:lnTo>
                      <a:pt x="388" y="371"/>
                    </a:lnTo>
                    <a:lnTo>
                      <a:pt x="438" y="371"/>
                    </a:lnTo>
                    <a:lnTo>
                      <a:pt x="446" y="367"/>
                    </a:lnTo>
                    <a:lnTo>
                      <a:pt x="448" y="350"/>
                    </a:lnTo>
                    <a:lnTo>
                      <a:pt x="462" y="342"/>
                    </a:lnTo>
                    <a:lnTo>
                      <a:pt x="480" y="345"/>
                    </a:lnTo>
                    <a:lnTo>
                      <a:pt x="489" y="350"/>
                    </a:lnTo>
                    <a:lnTo>
                      <a:pt x="507" y="345"/>
                    </a:lnTo>
                    <a:lnTo>
                      <a:pt x="518" y="339"/>
                    </a:lnTo>
                    <a:lnTo>
                      <a:pt x="544" y="334"/>
                    </a:lnTo>
                    <a:lnTo>
                      <a:pt x="555" y="328"/>
                    </a:lnTo>
                    <a:lnTo>
                      <a:pt x="561" y="328"/>
                    </a:lnTo>
                    <a:lnTo>
                      <a:pt x="562" y="334"/>
                    </a:lnTo>
                    <a:lnTo>
                      <a:pt x="561" y="334"/>
                    </a:lnTo>
                    <a:lnTo>
                      <a:pt x="569" y="337"/>
                    </a:lnTo>
                    <a:lnTo>
                      <a:pt x="576" y="334"/>
                    </a:lnTo>
                    <a:lnTo>
                      <a:pt x="588" y="334"/>
                    </a:lnTo>
                    <a:lnTo>
                      <a:pt x="592" y="322"/>
                    </a:lnTo>
                    <a:lnTo>
                      <a:pt x="612" y="327"/>
                    </a:lnTo>
                    <a:lnTo>
                      <a:pt x="635" y="323"/>
                    </a:lnTo>
                    <a:lnTo>
                      <a:pt x="650" y="318"/>
                    </a:lnTo>
                    <a:lnTo>
                      <a:pt x="663" y="334"/>
                    </a:lnTo>
                    <a:lnTo>
                      <a:pt x="670" y="327"/>
                    </a:lnTo>
                    <a:lnTo>
                      <a:pt x="682" y="334"/>
                    </a:lnTo>
                    <a:lnTo>
                      <a:pt x="690" y="323"/>
                    </a:lnTo>
                    <a:lnTo>
                      <a:pt x="718" y="323"/>
                    </a:lnTo>
                    <a:lnTo>
                      <a:pt x="712" y="316"/>
                    </a:lnTo>
                    <a:lnTo>
                      <a:pt x="711" y="305"/>
                    </a:lnTo>
                    <a:lnTo>
                      <a:pt x="705" y="296"/>
                    </a:lnTo>
                    <a:lnTo>
                      <a:pt x="675" y="276"/>
                    </a:lnTo>
                    <a:lnTo>
                      <a:pt x="666" y="273"/>
                    </a:lnTo>
                    <a:lnTo>
                      <a:pt x="664" y="262"/>
                    </a:lnTo>
                    <a:lnTo>
                      <a:pt x="657" y="253"/>
                    </a:lnTo>
                    <a:lnTo>
                      <a:pt x="653" y="242"/>
                    </a:lnTo>
                    <a:lnTo>
                      <a:pt x="648" y="232"/>
                    </a:lnTo>
                    <a:lnTo>
                      <a:pt x="637" y="226"/>
                    </a:lnTo>
                    <a:lnTo>
                      <a:pt x="630" y="216"/>
                    </a:lnTo>
                    <a:lnTo>
                      <a:pt x="612" y="204"/>
                    </a:lnTo>
                    <a:lnTo>
                      <a:pt x="593" y="192"/>
                    </a:lnTo>
                    <a:lnTo>
                      <a:pt x="587" y="181"/>
                    </a:lnTo>
                    <a:lnTo>
                      <a:pt x="588" y="171"/>
                    </a:lnTo>
                    <a:lnTo>
                      <a:pt x="587" y="166"/>
                    </a:lnTo>
                    <a:lnTo>
                      <a:pt x="577" y="159"/>
                    </a:lnTo>
                    <a:lnTo>
                      <a:pt x="569" y="152"/>
                    </a:lnTo>
                    <a:lnTo>
                      <a:pt x="546" y="152"/>
                    </a:lnTo>
                    <a:lnTo>
                      <a:pt x="535" y="148"/>
                    </a:lnTo>
                    <a:lnTo>
                      <a:pt x="530" y="133"/>
                    </a:lnTo>
                    <a:lnTo>
                      <a:pt x="517" y="129"/>
                    </a:lnTo>
                    <a:lnTo>
                      <a:pt x="506" y="128"/>
                    </a:lnTo>
                    <a:lnTo>
                      <a:pt x="496" y="118"/>
                    </a:lnTo>
                    <a:lnTo>
                      <a:pt x="494" y="105"/>
                    </a:lnTo>
                    <a:lnTo>
                      <a:pt x="496" y="89"/>
                    </a:lnTo>
                    <a:lnTo>
                      <a:pt x="501" y="71"/>
                    </a:lnTo>
                    <a:lnTo>
                      <a:pt x="496" y="55"/>
                    </a:lnTo>
                    <a:lnTo>
                      <a:pt x="480" y="34"/>
                    </a:lnTo>
                    <a:lnTo>
                      <a:pt x="463" y="15"/>
                    </a:lnTo>
                    <a:lnTo>
                      <a:pt x="453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36"/>
              <p:cNvSpPr>
                <a:spLocks noChangeAspect="1"/>
              </p:cNvSpPr>
              <p:nvPr/>
            </p:nvSpPr>
            <p:spPr bwMode="gray">
              <a:xfrm>
                <a:off x="4912518" y="3651597"/>
                <a:ext cx="96838" cy="109538"/>
              </a:xfrm>
              <a:custGeom>
                <a:avLst/>
                <a:gdLst/>
                <a:ahLst/>
                <a:cxnLst>
                  <a:cxn ang="0">
                    <a:pos x="120" y="330"/>
                  </a:cxn>
                  <a:cxn ang="0">
                    <a:pos x="97" y="305"/>
                  </a:cxn>
                  <a:cxn ang="0">
                    <a:pos x="54" y="262"/>
                  </a:cxn>
                  <a:cxn ang="0">
                    <a:pos x="34" y="237"/>
                  </a:cxn>
                  <a:cxn ang="0">
                    <a:pos x="17" y="208"/>
                  </a:cxn>
                  <a:cxn ang="0">
                    <a:pos x="4" y="177"/>
                  </a:cxn>
                  <a:cxn ang="0">
                    <a:pos x="4" y="167"/>
                  </a:cxn>
                  <a:cxn ang="0">
                    <a:pos x="17" y="156"/>
                  </a:cxn>
                  <a:cxn ang="0">
                    <a:pos x="27" y="138"/>
                  </a:cxn>
                  <a:cxn ang="0">
                    <a:pos x="31" y="113"/>
                  </a:cxn>
                  <a:cxn ang="0">
                    <a:pos x="45" y="122"/>
                  </a:cxn>
                  <a:cxn ang="0">
                    <a:pos x="60" y="120"/>
                  </a:cxn>
                  <a:cxn ang="0">
                    <a:pos x="47" y="115"/>
                  </a:cxn>
                  <a:cxn ang="0">
                    <a:pos x="34" y="105"/>
                  </a:cxn>
                  <a:cxn ang="0">
                    <a:pos x="33" y="94"/>
                  </a:cxn>
                  <a:cxn ang="0">
                    <a:pos x="43" y="89"/>
                  </a:cxn>
                  <a:cxn ang="0">
                    <a:pos x="66" y="68"/>
                  </a:cxn>
                  <a:cxn ang="0">
                    <a:pos x="135" y="63"/>
                  </a:cxn>
                  <a:cxn ang="0">
                    <a:pos x="131" y="20"/>
                  </a:cxn>
                  <a:cxn ang="0">
                    <a:pos x="151" y="2"/>
                  </a:cxn>
                  <a:cxn ang="0">
                    <a:pos x="185" y="0"/>
                  </a:cxn>
                  <a:cxn ang="0">
                    <a:pos x="237" y="5"/>
                  </a:cxn>
                  <a:cxn ang="0">
                    <a:pos x="239" y="22"/>
                  </a:cxn>
                  <a:cxn ang="0">
                    <a:pos x="239" y="59"/>
                  </a:cxn>
                  <a:cxn ang="0">
                    <a:pos x="264" y="41"/>
                  </a:cxn>
                  <a:cxn ang="0">
                    <a:pos x="303" y="61"/>
                  </a:cxn>
                  <a:cxn ang="0">
                    <a:pos x="286" y="111"/>
                  </a:cxn>
                  <a:cxn ang="0">
                    <a:pos x="289" y="142"/>
                  </a:cxn>
                  <a:cxn ang="0">
                    <a:pos x="299" y="186"/>
                  </a:cxn>
                  <a:cxn ang="0">
                    <a:pos x="293" y="236"/>
                  </a:cxn>
                  <a:cxn ang="0">
                    <a:pos x="272" y="258"/>
                  </a:cxn>
                  <a:cxn ang="0">
                    <a:pos x="229" y="245"/>
                  </a:cxn>
                  <a:cxn ang="0">
                    <a:pos x="212" y="229"/>
                  </a:cxn>
                  <a:cxn ang="0">
                    <a:pos x="192" y="248"/>
                  </a:cxn>
                  <a:cxn ang="0">
                    <a:pos x="159" y="266"/>
                  </a:cxn>
                  <a:cxn ang="0">
                    <a:pos x="153" y="287"/>
                  </a:cxn>
                  <a:cxn ang="0">
                    <a:pos x="160" y="314"/>
                  </a:cxn>
                  <a:cxn ang="0">
                    <a:pos x="146" y="318"/>
                  </a:cxn>
                  <a:cxn ang="0">
                    <a:pos x="129" y="328"/>
                  </a:cxn>
                </a:cxnLst>
                <a:rect l="0" t="0" r="r" b="b"/>
                <a:pathLst>
                  <a:path w="304" h="343">
                    <a:moveTo>
                      <a:pt x="127" y="343"/>
                    </a:moveTo>
                    <a:lnTo>
                      <a:pt x="120" y="330"/>
                    </a:lnTo>
                    <a:lnTo>
                      <a:pt x="110" y="320"/>
                    </a:lnTo>
                    <a:lnTo>
                      <a:pt x="97" y="305"/>
                    </a:lnTo>
                    <a:lnTo>
                      <a:pt x="61" y="274"/>
                    </a:lnTo>
                    <a:lnTo>
                      <a:pt x="54" y="262"/>
                    </a:lnTo>
                    <a:lnTo>
                      <a:pt x="45" y="251"/>
                    </a:lnTo>
                    <a:lnTo>
                      <a:pt x="34" y="237"/>
                    </a:lnTo>
                    <a:lnTo>
                      <a:pt x="27" y="231"/>
                    </a:lnTo>
                    <a:lnTo>
                      <a:pt x="17" y="208"/>
                    </a:lnTo>
                    <a:lnTo>
                      <a:pt x="13" y="194"/>
                    </a:lnTo>
                    <a:lnTo>
                      <a:pt x="4" y="177"/>
                    </a:lnTo>
                    <a:lnTo>
                      <a:pt x="0" y="169"/>
                    </a:lnTo>
                    <a:lnTo>
                      <a:pt x="4" y="167"/>
                    </a:lnTo>
                    <a:lnTo>
                      <a:pt x="12" y="165"/>
                    </a:lnTo>
                    <a:lnTo>
                      <a:pt x="17" y="156"/>
                    </a:lnTo>
                    <a:lnTo>
                      <a:pt x="24" y="150"/>
                    </a:lnTo>
                    <a:lnTo>
                      <a:pt x="27" y="138"/>
                    </a:lnTo>
                    <a:lnTo>
                      <a:pt x="28" y="113"/>
                    </a:lnTo>
                    <a:lnTo>
                      <a:pt x="31" y="113"/>
                    </a:lnTo>
                    <a:lnTo>
                      <a:pt x="36" y="118"/>
                    </a:lnTo>
                    <a:lnTo>
                      <a:pt x="45" y="122"/>
                    </a:lnTo>
                    <a:lnTo>
                      <a:pt x="57" y="122"/>
                    </a:lnTo>
                    <a:lnTo>
                      <a:pt x="60" y="120"/>
                    </a:lnTo>
                    <a:lnTo>
                      <a:pt x="56" y="117"/>
                    </a:lnTo>
                    <a:lnTo>
                      <a:pt x="47" y="115"/>
                    </a:lnTo>
                    <a:lnTo>
                      <a:pt x="40" y="110"/>
                    </a:lnTo>
                    <a:lnTo>
                      <a:pt x="34" y="105"/>
                    </a:lnTo>
                    <a:lnTo>
                      <a:pt x="30" y="99"/>
                    </a:lnTo>
                    <a:lnTo>
                      <a:pt x="33" y="94"/>
                    </a:lnTo>
                    <a:lnTo>
                      <a:pt x="40" y="94"/>
                    </a:lnTo>
                    <a:lnTo>
                      <a:pt x="43" y="89"/>
                    </a:lnTo>
                    <a:lnTo>
                      <a:pt x="43" y="73"/>
                    </a:lnTo>
                    <a:lnTo>
                      <a:pt x="66" y="68"/>
                    </a:lnTo>
                    <a:lnTo>
                      <a:pt x="137" y="65"/>
                    </a:lnTo>
                    <a:lnTo>
                      <a:pt x="135" y="63"/>
                    </a:lnTo>
                    <a:lnTo>
                      <a:pt x="132" y="43"/>
                    </a:lnTo>
                    <a:lnTo>
                      <a:pt x="131" y="20"/>
                    </a:lnTo>
                    <a:lnTo>
                      <a:pt x="137" y="5"/>
                    </a:lnTo>
                    <a:lnTo>
                      <a:pt x="151" y="2"/>
                    </a:lnTo>
                    <a:lnTo>
                      <a:pt x="165" y="4"/>
                    </a:lnTo>
                    <a:lnTo>
                      <a:pt x="185" y="0"/>
                    </a:lnTo>
                    <a:lnTo>
                      <a:pt x="201" y="4"/>
                    </a:lnTo>
                    <a:lnTo>
                      <a:pt x="237" y="5"/>
                    </a:lnTo>
                    <a:lnTo>
                      <a:pt x="245" y="8"/>
                    </a:lnTo>
                    <a:lnTo>
                      <a:pt x="239" y="22"/>
                    </a:lnTo>
                    <a:lnTo>
                      <a:pt x="238" y="41"/>
                    </a:lnTo>
                    <a:lnTo>
                      <a:pt x="239" y="59"/>
                    </a:lnTo>
                    <a:lnTo>
                      <a:pt x="248" y="64"/>
                    </a:lnTo>
                    <a:lnTo>
                      <a:pt x="264" y="41"/>
                    </a:lnTo>
                    <a:lnTo>
                      <a:pt x="293" y="48"/>
                    </a:lnTo>
                    <a:lnTo>
                      <a:pt x="303" y="61"/>
                    </a:lnTo>
                    <a:lnTo>
                      <a:pt x="304" y="81"/>
                    </a:lnTo>
                    <a:lnTo>
                      <a:pt x="286" y="111"/>
                    </a:lnTo>
                    <a:lnTo>
                      <a:pt x="285" y="128"/>
                    </a:lnTo>
                    <a:lnTo>
                      <a:pt x="289" y="142"/>
                    </a:lnTo>
                    <a:lnTo>
                      <a:pt x="300" y="170"/>
                    </a:lnTo>
                    <a:lnTo>
                      <a:pt x="299" y="186"/>
                    </a:lnTo>
                    <a:lnTo>
                      <a:pt x="296" y="199"/>
                    </a:lnTo>
                    <a:lnTo>
                      <a:pt x="293" y="236"/>
                    </a:lnTo>
                    <a:lnTo>
                      <a:pt x="288" y="253"/>
                    </a:lnTo>
                    <a:lnTo>
                      <a:pt x="272" y="258"/>
                    </a:lnTo>
                    <a:lnTo>
                      <a:pt x="254" y="242"/>
                    </a:lnTo>
                    <a:lnTo>
                      <a:pt x="229" y="245"/>
                    </a:lnTo>
                    <a:lnTo>
                      <a:pt x="219" y="234"/>
                    </a:lnTo>
                    <a:lnTo>
                      <a:pt x="212" y="229"/>
                    </a:lnTo>
                    <a:lnTo>
                      <a:pt x="201" y="237"/>
                    </a:lnTo>
                    <a:lnTo>
                      <a:pt x="192" y="248"/>
                    </a:lnTo>
                    <a:lnTo>
                      <a:pt x="169" y="257"/>
                    </a:lnTo>
                    <a:lnTo>
                      <a:pt x="159" y="266"/>
                    </a:lnTo>
                    <a:lnTo>
                      <a:pt x="154" y="274"/>
                    </a:lnTo>
                    <a:lnTo>
                      <a:pt x="153" y="287"/>
                    </a:lnTo>
                    <a:lnTo>
                      <a:pt x="158" y="299"/>
                    </a:lnTo>
                    <a:lnTo>
                      <a:pt x="160" y="314"/>
                    </a:lnTo>
                    <a:lnTo>
                      <a:pt x="158" y="318"/>
                    </a:lnTo>
                    <a:lnTo>
                      <a:pt x="146" y="318"/>
                    </a:lnTo>
                    <a:lnTo>
                      <a:pt x="135" y="321"/>
                    </a:lnTo>
                    <a:lnTo>
                      <a:pt x="129" y="328"/>
                    </a:lnTo>
                    <a:lnTo>
                      <a:pt x="127" y="34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37"/>
              <p:cNvSpPr>
                <a:spLocks noChangeAspect="1"/>
              </p:cNvSpPr>
              <p:nvPr/>
            </p:nvSpPr>
            <p:spPr bwMode="gray">
              <a:xfrm>
                <a:off x="4466431" y="3449984"/>
                <a:ext cx="53975" cy="14288"/>
              </a:xfrm>
              <a:custGeom>
                <a:avLst/>
                <a:gdLst/>
                <a:ahLst/>
                <a:cxnLst>
                  <a:cxn ang="0">
                    <a:pos x="4" y="44"/>
                  </a:cxn>
                  <a:cxn ang="0">
                    <a:pos x="8" y="38"/>
                  </a:cxn>
                  <a:cxn ang="0">
                    <a:pos x="47" y="34"/>
                  </a:cxn>
                  <a:cxn ang="0">
                    <a:pos x="55" y="34"/>
                  </a:cxn>
                  <a:cxn ang="0">
                    <a:pos x="56" y="34"/>
                  </a:cxn>
                  <a:cxn ang="0">
                    <a:pos x="59" y="27"/>
                  </a:cxn>
                  <a:cxn ang="0">
                    <a:pos x="64" y="26"/>
                  </a:cxn>
                  <a:cxn ang="0">
                    <a:pos x="67" y="27"/>
                  </a:cxn>
                  <a:cxn ang="0">
                    <a:pos x="80" y="26"/>
                  </a:cxn>
                  <a:cxn ang="0">
                    <a:pos x="88" y="22"/>
                  </a:cxn>
                  <a:cxn ang="0">
                    <a:pos x="92" y="17"/>
                  </a:cxn>
                  <a:cxn ang="0">
                    <a:pos x="94" y="16"/>
                  </a:cxn>
                  <a:cxn ang="0">
                    <a:pos x="101" y="17"/>
                  </a:cxn>
                  <a:cxn ang="0">
                    <a:pos x="104" y="21"/>
                  </a:cxn>
                  <a:cxn ang="0">
                    <a:pos x="112" y="23"/>
                  </a:cxn>
                  <a:cxn ang="0">
                    <a:pos x="120" y="28"/>
                  </a:cxn>
                  <a:cxn ang="0">
                    <a:pos x="128" y="29"/>
                  </a:cxn>
                  <a:cxn ang="0">
                    <a:pos x="136" y="33"/>
                  </a:cxn>
                  <a:cxn ang="0">
                    <a:pos x="144" y="33"/>
                  </a:cxn>
                  <a:cxn ang="0">
                    <a:pos x="146" y="34"/>
                  </a:cxn>
                  <a:cxn ang="0">
                    <a:pos x="152" y="31"/>
                  </a:cxn>
                  <a:cxn ang="0">
                    <a:pos x="164" y="28"/>
                  </a:cxn>
                  <a:cxn ang="0">
                    <a:pos x="168" y="24"/>
                  </a:cxn>
                  <a:cxn ang="0">
                    <a:pos x="168" y="21"/>
                  </a:cxn>
                  <a:cxn ang="0">
                    <a:pos x="168" y="16"/>
                  </a:cxn>
                  <a:cxn ang="0">
                    <a:pos x="167" y="16"/>
                  </a:cxn>
                  <a:cxn ang="0">
                    <a:pos x="164" y="16"/>
                  </a:cxn>
                  <a:cxn ang="0">
                    <a:pos x="161" y="15"/>
                  </a:cxn>
                  <a:cxn ang="0">
                    <a:pos x="156" y="15"/>
                  </a:cxn>
                  <a:cxn ang="0">
                    <a:pos x="152" y="16"/>
                  </a:cxn>
                  <a:cxn ang="0">
                    <a:pos x="141" y="21"/>
                  </a:cxn>
                  <a:cxn ang="0">
                    <a:pos x="136" y="20"/>
                  </a:cxn>
                  <a:cxn ang="0">
                    <a:pos x="130" y="17"/>
                  </a:cxn>
                  <a:cxn ang="0">
                    <a:pos x="126" y="11"/>
                  </a:cxn>
                  <a:cxn ang="0">
                    <a:pos x="125" y="10"/>
                  </a:cxn>
                  <a:cxn ang="0">
                    <a:pos x="113" y="10"/>
                  </a:cxn>
                  <a:cxn ang="0">
                    <a:pos x="107" y="2"/>
                  </a:cxn>
                  <a:cxn ang="0">
                    <a:pos x="101" y="1"/>
                  </a:cxn>
                  <a:cxn ang="0">
                    <a:pos x="98" y="0"/>
                  </a:cxn>
                  <a:cxn ang="0">
                    <a:pos x="92" y="1"/>
                  </a:cxn>
                  <a:cxn ang="0">
                    <a:pos x="87" y="4"/>
                  </a:cxn>
                  <a:cxn ang="0">
                    <a:pos x="81" y="2"/>
                  </a:cxn>
                  <a:cxn ang="0">
                    <a:pos x="76" y="7"/>
                  </a:cxn>
                  <a:cxn ang="0">
                    <a:pos x="72" y="13"/>
                  </a:cxn>
                  <a:cxn ang="0">
                    <a:pos x="16" y="13"/>
                  </a:cxn>
                  <a:cxn ang="0">
                    <a:pos x="15" y="13"/>
                  </a:cxn>
                  <a:cxn ang="0">
                    <a:pos x="13" y="17"/>
                  </a:cxn>
                  <a:cxn ang="0">
                    <a:pos x="15" y="21"/>
                  </a:cxn>
                  <a:cxn ang="0">
                    <a:pos x="8" y="20"/>
                  </a:cxn>
                  <a:cxn ang="0">
                    <a:pos x="6" y="21"/>
                  </a:cxn>
                  <a:cxn ang="0">
                    <a:pos x="4" y="26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1" y="44"/>
                  </a:cxn>
                  <a:cxn ang="0">
                    <a:pos x="2" y="45"/>
                  </a:cxn>
                  <a:cxn ang="0">
                    <a:pos x="4" y="44"/>
                  </a:cxn>
                </a:cxnLst>
                <a:rect l="0" t="0" r="r" b="b"/>
                <a:pathLst>
                  <a:path w="168" h="45">
                    <a:moveTo>
                      <a:pt x="4" y="44"/>
                    </a:moveTo>
                    <a:lnTo>
                      <a:pt x="8" y="38"/>
                    </a:lnTo>
                    <a:lnTo>
                      <a:pt x="47" y="34"/>
                    </a:lnTo>
                    <a:lnTo>
                      <a:pt x="55" y="34"/>
                    </a:lnTo>
                    <a:lnTo>
                      <a:pt x="56" y="34"/>
                    </a:lnTo>
                    <a:lnTo>
                      <a:pt x="59" y="27"/>
                    </a:lnTo>
                    <a:lnTo>
                      <a:pt x="64" y="26"/>
                    </a:lnTo>
                    <a:lnTo>
                      <a:pt x="67" y="27"/>
                    </a:lnTo>
                    <a:lnTo>
                      <a:pt x="80" y="26"/>
                    </a:lnTo>
                    <a:lnTo>
                      <a:pt x="88" y="22"/>
                    </a:lnTo>
                    <a:lnTo>
                      <a:pt x="92" y="17"/>
                    </a:lnTo>
                    <a:lnTo>
                      <a:pt x="94" y="16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112" y="23"/>
                    </a:lnTo>
                    <a:lnTo>
                      <a:pt x="120" y="28"/>
                    </a:lnTo>
                    <a:lnTo>
                      <a:pt x="128" y="29"/>
                    </a:lnTo>
                    <a:lnTo>
                      <a:pt x="136" y="33"/>
                    </a:lnTo>
                    <a:lnTo>
                      <a:pt x="144" y="33"/>
                    </a:lnTo>
                    <a:lnTo>
                      <a:pt x="146" y="34"/>
                    </a:lnTo>
                    <a:lnTo>
                      <a:pt x="152" y="31"/>
                    </a:lnTo>
                    <a:lnTo>
                      <a:pt x="164" y="28"/>
                    </a:lnTo>
                    <a:lnTo>
                      <a:pt x="168" y="24"/>
                    </a:lnTo>
                    <a:lnTo>
                      <a:pt x="168" y="21"/>
                    </a:lnTo>
                    <a:lnTo>
                      <a:pt x="168" y="16"/>
                    </a:lnTo>
                    <a:lnTo>
                      <a:pt x="167" y="16"/>
                    </a:lnTo>
                    <a:lnTo>
                      <a:pt x="164" y="16"/>
                    </a:lnTo>
                    <a:lnTo>
                      <a:pt x="161" y="15"/>
                    </a:lnTo>
                    <a:lnTo>
                      <a:pt x="156" y="15"/>
                    </a:lnTo>
                    <a:lnTo>
                      <a:pt x="152" y="16"/>
                    </a:lnTo>
                    <a:lnTo>
                      <a:pt x="141" y="21"/>
                    </a:lnTo>
                    <a:lnTo>
                      <a:pt x="136" y="20"/>
                    </a:lnTo>
                    <a:lnTo>
                      <a:pt x="130" y="17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13" y="10"/>
                    </a:lnTo>
                    <a:lnTo>
                      <a:pt x="107" y="2"/>
                    </a:lnTo>
                    <a:lnTo>
                      <a:pt x="101" y="1"/>
                    </a:lnTo>
                    <a:lnTo>
                      <a:pt x="98" y="0"/>
                    </a:lnTo>
                    <a:lnTo>
                      <a:pt x="92" y="1"/>
                    </a:lnTo>
                    <a:lnTo>
                      <a:pt x="87" y="4"/>
                    </a:lnTo>
                    <a:lnTo>
                      <a:pt x="81" y="2"/>
                    </a:lnTo>
                    <a:lnTo>
                      <a:pt x="76" y="7"/>
                    </a:lnTo>
                    <a:lnTo>
                      <a:pt x="72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7"/>
                    </a:lnTo>
                    <a:lnTo>
                      <a:pt x="15" y="21"/>
                    </a:lnTo>
                    <a:lnTo>
                      <a:pt x="8" y="20"/>
                    </a:lnTo>
                    <a:lnTo>
                      <a:pt x="6" y="21"/>
                    </a:lnTo>
                    <a:lnTo>
                      <a:pt x="4" y="26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1" y="44"/>
                    </a:lnTo>
                    <a:lnTo>
                      <a:pt x="2" y="45"/>
                    </a:lnTo>
                    <a:lnTo>
                      <a:pt x="4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38"/>
              <p:cNvSpPr>
                <a:spLocks noChangeAspect="1"/>
              </p:cNvSpPr>
              <p:nvPr/>
            </p:nvSpPr>
            <p:spPr bwMode="gray">
              <a:xfrm>
                <a:off x="4468018" y="3470622"/>
                <a:ext cx="55563" cy="30163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169" y="7"/>
                  </a:cxn>
                  <a:cxn ang="0">
                    <a:pos x="173" y="14"/>
                  </a:cxn>
                  <a:cxn ang="0">
                    <a:pos x="173" y="18"/>
                  </a:cxn>
                  <a:cxn ang="0">
                    <a:pos x="170" y="24"/>
                  </a:cxn>
                  <a:cxn ang="0">
                    <a:pos x="168" y="25"/>
                  </a:cxn>
                  <a:cxn ang="0">
                    <a:pos x="162" y="25"/>
                  </a:cxn>
                  <a:cxn ang="0">
                    <a:pos x="160" y="27"/>
                  </a:cxn>
                  <a:cxn ang="0">
                    <a:pos x="158" y="30"/>
                  </a:cxn>
                  <a:cxn ang="0">
                    <a:pos x="164" y="34"/>
                  </a:cxn>
                  <a:cxn ang="0">
                    <a:pos x="167" y="39"/>
                  </a:cxn>
                  <a:cxn ang="0">
                    <a:pos x="168" y="57"/>
                  </a:cxn>
                  <a:cxn ang="0">
                    <a:pos x="162" y="57"/>
                  </a:cxn>
                  <a:cxn ang="0">
                    <a:pos x="158" y="60"/>
                  </a:cxn>
                  <a:cxn ang="0">
                    <a:pos x="138" y="60"/>
                  </a:cxn>
                  <a:cxn ang="0">
                    <a:pos x="121" y="67"/>
                  </a:cxn>
                  <a:cxn ang="0">
                    <a:pos x="114" y="73"/>
                  </a:cxn>
                  <a:cxn ang="0">
                    <a:pos x="110" y="81"/>
                  </a:cxn>
                  <a:cxn ang="0">
                    <a:pos x="106" y="89"/>
                  </a:cxn>
                  <a:cxn ang="0">
                    <a:pos x="104" y="93"/>
                  </a:cxn>
                  <a:cxn ang="0">
                    <a:pos x="99" y="97"/>
                  </a:cxn>
                  <a:cxn ang="0">
                    <a:pos x="93" y="99"/>
                  </a:cxn>
                  <a:cxn ang="0">
                    <a:pos x="93" y="95"/>
                  </a:cxn>
                  <a:cxn ang="0">
                    <a:pos x="94" y="93"/>
                  </a:cxn>
                  <a:cxn ang="0">
                    <a:pos x="86" y="94"/>
                  </a:cxn>
                  <a:cxn ang="0">
                    <a:pos x="81" y="93"/>
                  </a:cxn>
                  <a:cxn ang="0">
                    <a:pos x="76" y="87"/>
                  </a:cxn>
                  <a:cxn ang="0">
                    <a:pos x="74" y="79"/>
                  </a:cxn>
                  <a:cxn ang="0">
                    <a:pos x="77" y="70"/>
                  </a:cxn>
                  <a:cxn ang="0">
                    <a:pos x="72" y="58"/>
                  </a:cxn>
                  <a:cxn ang="0">
                    <a:pos x="79" y="54"/>
                  </a:cxn>
                  <a:cxn ang="0">
                    <a:pos x="84" y="51"/>
                  </a:cxn>
                  <a:cxn ang="0">
                    <a:pos x="103" y="50"/>
                  </a:cxn>
                  <a:cxn ang="0">
                    <a:pos x="104" y="45"/>
                  </a:cxn>
                  <a:cxn ang="0">
                    <a:pos x="81" y="47"/>
                  </a:cxn>
                  <a:cxn ang="0">
                    <a:pos x="72" y="50"/>
                  </a:cxn>
                  <a:cxn ang="0">
                    <a:pos x="59" y="57"/>
                  </a:cxn>
                  <a:cxn ang="0">
                    <a:pos x="51" y="58"/>
                  </a:cxn>
                  <a:cxn ang="0">
                    <a:pos x="47" y="57"/>
                  </a:cxn>
                  <a:cxn ang="0">
                    <a:pos x="46" y="49"/>
                  </a:cxn>
                  <a:cxn ang="0">
                    <a:pos x="40" y="50"/>
                  </a:cxn>
                  <a:cxn ang="0">
                    <a:pos x="30" y="47"/>
                  </a:cxn>
                  <a:cxn ang="0">
                    <a:pos x="27" y="43"/>
                  </a:cxn>
                  <a:cxn ang="0">
                    <a:pos x="25" y="34"/>
                  </a:cxn>
                  <a:cxn ang="0">
                    <a:pos x="4" y="28"/>
                  </a:cxn>
                  <a:cxn ang="0">
                    <a:pos x="0" y="20"/>
                  </a:cxn>
                  <a:cxn ang="0">
                    <a:pos x="2" y="17"/>
                  </a:cxn>
                  <a:cxn ang="0">
                    <a:pos x="3" y="19"/>
                  </a:cxn>
                  <a:cxn ang="0">
                    <a:pos x="7" y="20"/>
                  </a:cxn>
                  <a:cxn ang="0">
                    <a:pos x="14" y="20"/>
                  </a:cxn>
                  <a:cxn ang="0">
                    <a:pos x="25" y="15"/>
                  </a:cxn>
                  <a:cxn ang="0">
                    <a:pos x="29" y="13"/>
                  </a:cxn>
                  <a:cxn ang="0">
                    <a:pos x="59" y="14"/>
                  </a:cxn>
                  <a:cxn ang="0">
                    <a:pos x="68" y="12"/>
                  </a:cxn>
                  <a:cxn ang="0">
                    <a:pos x="79" y="7"/>
                  </a:cxn>
                  <a:cxn ang="0">
                    <a:pos x="92" y="1"/>
                  </a:cxn>
                  <a:cxn ang="0">
                    <a:pos x="116" y="1"/>
                  </a:cxn>
                  <a:cxn ang="0">
                    <a:pos x="119" y="0"/>
                  </a:cxn>
                  <a:cxn ang="0">
                    <a:pos x="169" y="0"/>
                  </a:cxn>
                </a:cxnLst>
                <a:rect l="0" t="0" r="r" b="b"/>
                <a:pathLst>
                  <a:path w="173" h="99">
                    <a:moveTo>
                      <a:pt x="169" y="0"/>
                    </a:moveTo>
                    <a:lnTo>
                      <a:pt x="169" y="7"/>
                    </a:lnTo>
                    <a:lnTo>
                      <a:pt x="173" y="14"/>
                    </a:lnTo>
                    <a:lnTo>
                      <a:pt x="173" y="18"/>
                    </a:lnTo>
                    <a:lnTo>
                      <a:pt x="170" y="24"/>
                    </a:lnTo>
                    <a:lnTo>
                      <a:pt x="168" y="25"/>
                    </a:lnTo>
                    <a:lnTo>
                      <a:pt x="162" y="25"/>
                    </a:lnTo>
                    <a:lnTo>
                      <a:pt x="160" y="27"/>
                    </a:lnTo>
                    <a:lnTo>
                      <a:pt x="158" y="30"/>
                    </a:lnTo>
                    <a:lnTo>
                      <a:pt x="164" y="34"/>
                    </a:lnTo>
                    <a:lnTo>
                      <a:pt x="167" y="39"/>
                    </a:lnTo>
                    <a:lnTo>
                      <a:pt x="168" y="57"/>
                    </a:lnTo>
                    <a:lnTo>
                      <a:pt x="162" y="57"/>
                    </a:lnTo>
                    <a:lnTo>
                      <a:pt x="158" y="60"/>
                    </a:lnTo>
                    <a:lnTo>
                      <a:pt x="138" y="60"/>
                    </a:lnTo>
                    <a:lnTo>
                      <a:pt x="121" y="67"/>
                    </a:lnTo>
                    <a:lnTo>
                      <a:pt x="114" y="73"/>
                    </a:lnTo>
                    <a:lnTo>
                      <a:pt x="110" y="81"/>
                    </a:lnTo>
                    <a:lnTo>
                      <a:pt x="106" y="89"/>
                    </a:lnTo>
                    <a:lnTo>
                      <a:pt x="104" y="93"/>
                    </a:lnTo>
                    <a:lnTo>
                      <a:pt x="99" y="97"/>
                    </a:lnTo>
                    <a:lnTo>
                      <a:pt x="93" y="99"/>
                    </a:lnTo>
                    <a:lnTo>
                      <a:pt x="93" y="95"/>
                    </a:lnTo>
                    <a:lnTo>
                      <a:pt x="94" y="93"/>
                    </a:lnTo>
                    <a:lnTo>
                      <a:pt x="86" y="94"/>
                    </a:lnTo>
                    <a:lnTo>
                      <a:pt x="81" y="93"/>
                    </a:lnTo>
                    <a:lnTo>
                      <a:pt x="76" y="87"/>
                    </a:lnTo>
                    <a:lnTo>
                      <a:pt x="74" y="79"/>
                    </a:lnTo>
                    <a:lnTo>
                      <a:pt x="77" y="70"/>
                    </a:lnTo>
                    <a:lnTo>
                      <a:pt x="72" y="58"/>
                    </a:lnTo>
                    <a:lnTo>
                      <a:pt x="79" y="54"/>
                    </a:lnTo>
                    <a:lnTo>
                      <a:pt x="84" y="51"/>
                    </a:lnTo>
                    <a:lnTo>
                      <a:pt x="103" y="50"/>
                    </a:lnTo>
                    <a:lnTo>
                      <a:pt x="104" y="45"/>
                    </a:lnTo>
                    <a:lnTo>
                      <a:pt x="81" y="47"/>
                    </a:lnTo>
                    <a:lnTo>
                      <a:pt x="72" y="50"/>
                    </a:lnTo>
                    <a:lnTo>
                      <a:pt x="59" y="57"/>
                    </a:lnTo>
                    <a:lnTo>
                      <a:pt x="51" y="58"/>
                    </a:lnTo>
                    <a:lnTo>
                      <a:pt x="47" y="57"/>
                    </a:lnTo>
                    <a:lnTo>
                      <a:pt x="46" y="49"/>
                    </a:lnTo>
                    <a:lnTo>
                      <a:pt x="40" y="50"/>
                    </a:lnTo>
                    <a:lnTo>
                      <a:pt x="30" y="47"/>
                    </a:lnTo>
                    <a:lnTo>
                      <a:pt x="27" y="43"/>
                    </a:lnTo>
                    <a:lnTo>
                      <a:pt x="25" y="34"/>
                    </a:lnTo>
                    <a:lnTo>
                      <a:pt x="4" y="28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7" y="20"/>
                    </a:lnTo>
                    <a:lnTo>
                      <a:pt x="14" y="20"/>
                    </a:lnTo>
                    <a:lnTo>
                      <a:pt x="25" y="15"/>
                    </a:lnTo>
                    <a:lnTo>
                      <a:pt x="29" y="13"/>
                    </a:lnTo>
                    <a:lnTo>
                      <a:pt x="59" y="14"/>
                    </a:lnTo>
                    <a:lnTo>
                      <a:pt x="68" y="12"/>
                    </a:lnTo>
                    <a:lnTo>
                      <a:pt x="79" y="7"/>
                    </a:lnTo>
                    <a:lnTo>
                      <a:pt x="92" y="1"/>
                    </a:lnTo>
                    <a:lnTo>
                      <a:pt x="116" y="1"/>
                    </a:lnTo>
                    <a:lnTo>
                      <a:pt x="119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39"/>
              <p:cNvSpPr>
                <a:spLocks noChangeAspect="1"/>
              </p:cNvSpPr>
              <p:nvPr/>
            </p:nvSpPr>
            <p:spPr bwMode="gray">
              <a:xfrm>
                <a:off x="4560093" y="3543647"/>
                <a:ext cx="71438" cy="73025"/>
              </a:xfrm>
              <a:custGeom>
                <a:avLst/>
                <a:gdLst/>
                <a:ahLst/>
                <a:cxnLst>
                  <a:cxn ang="0">
                    <a:pos x="4" y="86"/>
                  </a:cxn>
                  <a:cxn ang="0">
                    <a:pos x="10" y="77"/>
                  </a:cxn>
                  <a:cxn ang="0">
                    <a:pos x="13" y="71"/>
                  </a:cxn>
                  <a:cxn ang="0">
                    <a:pos x="19" y="68"/>
                  </a:cxn>
                  <a:cxn ang="0">
                    <a:pos x="31" y="57"/>
                  </a:cxn>
                  <a:cxn ang="0">
                    <a:pos x="41" y="49"/>
                  </a:cxn>
                  <a:cxn ang="0">
                    <a:pos x="47" y="44"/>
                  </a:cxn>
                  <a:cxn ang="0">
                    <a:pos x="51" y="27"/>
                  </a:cxn>
                  <a:cxn ang="0">
                    <a:pos x="58" y="19"/>
                  </a:cxn>
                  <a:cxn ang="0">
                    <a:pos x="68" y="17"/>
                  </a:cxn>
                  <a:cxn ang="0">
                    <a:pos x="65" y="8"/>
                  </a:cxn>
                  <a:cxn ang="0">
                    <a:pos x="71" y="2"/>
                  </a:cxn>
                  <a:cxn ang="0">
                    <a:pos x="79" y="1"/>
                  </a:cxn>
                  <a:cxn ang="0">
                    <a:pos x="86" y="6"/>
                  </a:cxn>
                  <a:cxn ang="0">
                    <a:pos x="97" y="1"/>
                  </a:cxn>
                  <a:cxn ang="0">
                    <a:pos x="100" y="3"/>
                  </a:cxn>
                  <a:cxn ang="0">
                    <a:pos x="110" y="12"/>
                  </a:cxn>
                  <a:cxn ang="0">
                    <a:pos x="114" y="25"/>
                  </a:cxn>
                  <a:cxn ang="0">
                    <a:pos x="118" y="41"/>
                  </a:cxn>
                  <a:cxn ang="0">
                    <a:pos x="114" y="60"/>
                  </a:cxn>
                  <a:cxn ang="0">
                    <a:pos x="110" y="65"/>
                  </a:cxn>
                  <a:cxn ang="0">
                    <a:pos x="116" y="66"/>
                  </a:cxn>
                  <a:cxn ang="0">
                    <a:pos x="122" y="64"/>
                  </a:cxn>
                  <a:cxn ang="0">
                    <a:pos x="132" y="75"/>
                  </a:cxn>
                  <a:cxn ang="0">
                    <a:pos x="139" y="71"/>
                  </a:cxn>
                  <a:cxn ang="0">
                    <a:pos x="148" y="66"/>
                  </a:cxn>
                  <a:cxn ang="0">
                    <a:pos x="153" y="51"/>
                  </a:cxn>
                  <a:cxn ang="0">
                    <a:pos x="162" y="50"/>
                  </a:cxn>
                  <a:cxn ang="0">
                    <a:pos x="167" y="61"/>
                  </a:cxn>
                  <a:cxn ang="0">
                    <a:pos x="171" y="71"/>
                  </a:cxn>
                  <a:cxn ang="0">
                    <a:pos x="173" y="76"/>
                  </a:cxn>
                  <a:cxn ang="0">
                    <a:pos x="175" y="95"/>
                  </a:cxn>
                  <a:cxn ang="0">
                    <a:pos x="165" y="105"/>
                  </a:cxn>
                  <a:cxn ang="0">
                    <a:pos x="161" y="113"/>
                  </a:cxn>
                  <a:cxn ang="0">
                    <a:pos x="165" y="115"/>
                  </a:cxn>
                  <a:cxn ang="0">
                    <a:pos x="170" y="116"/>
                  </a:cxn>
                  <a:cxn ang="0">
                    <a:pos x="176" y="118"/>
                  </a:cxn>
                  <a:cxn ang="0">
                    <a:pos x="193" y="123"/>
                  </a:cxn>
                  <a:cxn ang="0">
                    <a:pos x="199" y="130"/>
                  </a:cxn>
                  <a:cxn ang="0">
                    <a:pos x="202" y="135"/>
                  </a:cxn>
                  <a:cxn ang="0">
                    <a:pos x="207" y="143"/>
                  </a:cxn>
                  <a:cxn ang="0">
                    <a:pos x="218" y="150"/>
                  </a:cxn>
                  <a:cxn ang="0">
                    <a:pos x="224" y="153"/>
                  </a:cxn>
                  <a:cxn ang="0">
                    <a:pos x="227" y="164"/>
                  </a:cxn>
                  <a:cxn ang="0">
                    <a:pos x="227" y="177"/>
                  </a:cxn>
                  <a:cxn ang="0">
                    <a:pos x="223" y="178"/>
                  </a:cxn>
                  <a:cxn ang="0">
                    <a:pos x="221" y="189"/>
                  </a:cxn>
                  <a:cxn ang="0">
                    <a:pos x="218" y="191"/>
                  </a:cxn>
                  <a:cxn ang="0">
                    <a:pos x="216" y="201"/>
                  </a:cxn>
                  <a:cxn ang="0">
                    <a:pos x="196" y="224"/>
                  </a:cxn>
                  <a:cxn ang="0">
                    <a:pos x="186" y="217"/>
                  </a:cxn>
                  <a:cxn ang="0">
                    <a:pos x="169" y="215"/>
                  </a:cxn>
                  <a:cxn ang="0">
                    <a:pos x="154" y="206"/>
                  </a:cxn>
                  <a:cxn ang="0">
                    <a:pos x="133" y="193"/>
                  </a:cxn>
                  <a:cxn ang="0">
                    <a:pos x="105" y="169"/>
                  </a:cxn>
                  <a:cxn ang="0">
                    <a:pos x="64" y="135"/>
                  </a:cxn>
                  <a:cxn ang="0">
                    <a:pos x="49" y="129"/>
                  </a:cxn>
                  <a:cxn ang="0">
                    <a:pos x="28" y="109"/>
                  </a:cxn>
                  <a:cxn ang="0">
                    <a:pos x="16" y="103"/>
                  </a:cxn>
                  <a:cxn ang="0">
                    <a:pos x="15" y="95"/>
                  </a:cxn>
                  <a:cxn ang="0">
                    <a:pos x="3" y="88"/>
                  </a:cxn>
                  <a:cxn ang="0">
                    <a:pos x="3" y="87"/>
                  </a:cxn>
                </a:cxnLst>
                <a:rect l="0" t="0" r="r" b="b"/>
                <a:pathLst>
                  <a:path w="227" h="228">
                    <a:moveTo>
                      <a:pt x="3" y="86"/>
                    </a:moveTo>
                    <a:lnTo>
                      <a:pt x="4" y="86"/>
                    </a:lnTo>
                    <a:lnTo>
                      <a:pt x="9" y="83"/>
                    </a:lnTo>
                    <a:lnTo>
                      <a:pt x="10" y="77"/>
                    </a:lnTo>
                    <a:lnTo>
                      <a:pt x="13" y="76"/>
                    </a:lnTo>
                    <a:lnTo>
                      <a:pt x="13" y="71"/>
                    </a:lnTo>
                    <a:lnTo>
                      <a:pt x="14" y="68"/>
                    </a:lnTo>
                    <a:lnTo>
                      <a:pt x="19" y="68"/>
                    </a:lnTo>
                    <a:lnTo>
                      <a:pt x="22" y="66"/>
                    </a:lnTo>
                    <a:lnTo>
                      <a:pt x="31" y="57"/>
                    </a:lnTo>
                    <a:lnTo>
                      <a:pt x="37" y="56"/>
                    </a:lnTo>
                    <a:lnTo>
                      <a:pt x="41" y="49"/>
                    </a:lnTo>
                    <a:lnTo>
                      <a:pt x="44" y="49"/>
                    </a:lnTo>
                    <a:lnTo>
                      <a:pt x="47" y="44"/>
                    </a:lnTo>
                    <a:lnTo>
                      <a:pt x="51" y="43"/>
                    </a:lnTo>
                    <a:lnTo>
                      <a:pt x="51" y="27"/>
                    </a:lnTo>
                    <a:lnTo>
                      <a:pt x="53" y="25"/>
                    </a:lnTo>
                    <a:lnTo>
                      <a:pt x="58" y="19"/>
                    </a:lnTo>
                    <a:lnTo>
                      <a:pt x="68" y="18"/>
                    </a:lnTo>
                    <a:lnTo>
                      <a:pt x="68" y="17"/>
                    </a:lnTo>
                    <a:lnTo>
                      <a:pt x="64" y="13"/>
                    </a:lnTo>
                    <a:lnTo>
                      <a:pt x="65" y="8"/>
                    </a:lnTo>
                    <a:lnTo>
                      <a:pt x="69" y="8"/>
                    </a:lnTo>
                    <a:lnTo>
                      <a:pt x="71" y="2"/>
                    </a:lnTo>
                    <a:lnTo>
                      <a:pt x="75" y="0"/>
                    </a:lnTo>
                    <a:lnTo>
                      <a:pt x="79" y="1"/>
                    </a:lnTo>
                    <a:lnTo>
                      <a:pt x="85" y="6"/>
                    </a:lnTo>
                    <a:lnTo>
                      <a:pt x="86" y="6"/>
                    </a:lnTo>
                    <a:lnTo>
                      <a:pt x="89" y="3"/>
                    </a:lnTo>
                    <a:lnTo>
                      <a:pt x="97" y="1"/>
                    </a:lnTo>
                    <a:lnTo>
                      <a:pt x="100" y="2"/>
                    </a:lnTo>
                    <a:lnTo>
                      <a:pt x="100" y="3"/>
                    </a:lnTo>
                    <a:lnTo>
                      <a:pt x="102" y="7"/>
                    </a:lnTo>
                    <a:lnTo>
                      <a:pt x="110" y="12"/>
                    </a:lnTo>
                    <a:lnTo>
                      <a:pt x="110" y="19"/>
                    </a:lnTo>
                    <a:lnTo>
                      <a:pt x="114" y="25"/>
                    </a:lnTo>
                    <a:lnTo>
                      <a:pt x="116" y="39"/>
                    </a:lnTo>
                    <a:lnTo>
                      <a:pt x="118" y="41"/>
                    </a:lnTo>
                    <a:lnTo>
                      <a:pt x="117" y="56"/>
                    </a:lnTo>
                    <a:lnTo>
                      <a:pt x="114" y="60"/>
                    </a:lnTo>
                    <a:lnTo>
                      <a:pt x="111" y="62"/>
                    </a:lnTo>
                    <a:lnTo>
                      <a:pt x="110" y="65"/>
                    </a:lnTo>
                    <a:lnTo>
                      <a:pt x="111" y="66"/>
                    </a:lnTo>
                    <a:lnTo>
                      <a:pt x="116" y="66"/>
                    </a:lnTo>
                    <a:lnTo>
                      <a:pt x="119" y="62"/>
                    </a:lnTo>
                    <a:lnTo>
                      <a:pt x="122" y="64"/>
                    </a:lnTo>
                    <a:lnTo>
                      <a:pt x="127" y="67"/>
                    </a:lnTo>
                    <a:lnTo>
                      <a:pt x="132" y="75"/>
                    </a:lnTo>
                    <a:lnTo>
                      <a:pt x="137" y="73"/>
                    </a:lnTo>
                    <a:lnTo>
                      <a:pt x="139" y="71"/>
                    </a:lnTo>
                    <a:lnTo>
                      <a:pt x="146" y="70"/>
                    </a:lnTo>
                    <a:lnTo>
                      <a:pt x="148" y="66"/>
                    </a:lnTo>
                    <a:lnTo>
                      <a:pt x="153" y="60"/>
                    </a:lnTo>
                    <a:lnTo>
                      <a:pt x="153" y="51"/>
                    </a:lnTo>
                    <a:lnTo>
                      <a:pt x="156" y="49"/>
                    </a:lnTo>
                    <a:lnTo>
                      <a:pt x="162" y="50"/>
                    </a:lnTo>
                    <a:lnTo>
                      <a:pt x="166" y="56"/>
                    </a:lnTo>
                    <a:lnTo>
                      <a:pt x="167" y="61"/>
                    </a:lnTo>
                    <a:lnTo>
                      <a:pt x="169" y="70"/>
                    </a:lnTo>
                    <a:lnTo>
                      <a:pt x="171" y="71"/>
                    </a:lnTo>
                    <a:lnTo>
                      <a:pt x="173" y="75"/>
                    </a:lnTo>
                    <a:lnTo>
                      <a:pt x="173" y="76"/>
                    </a:lnTo>
                    <a:lnTo>
                      <a:pt x="178" y="80"/>
                    </a:lnTo>
                    <a:lnTo>
                      <a:pt x="175" y="95"/>
                    </a:lnTo>
                    <a:lnTo>
                      <a:pt x="173" y="98"/>
                    </a:lnTo>
                    <a:lnTo>
                      <a:pt x="165" y="105"/>
                    </a:lnTo>
                    <a:lnTo>
                      <a:pt x="161" y="111"/>
                    </a:lnTo>
                    <a:lnTo>
                      <a:pt x="161" y="113"/>
                    </a:lnTo>
                    <a:lnTo>
                      <a:pt x="164" y="113"/>
                    </a:lnTo>
                    <a:lnTo>
                      <a:pt x="165" y="115"/>
                    </a:lnTo>
                    <a:lnTo>
                      <a:pt x="169" y="114"/>
                    </a:lnTo>
                    <a:lnTo>
                      <a:pt x="170" y="116"/>
                    </a:lnTo>
                    <a:lnTo>
                      <a:pt x="172" y="118"/>
                    </a:lnTo>
                    <a:lnTo>
                      <a:pt x="176" y="118"/>
                    </a:lnTo>
                    <a:lnTo>
                      <a:pt x="183" y="123"/>
                    </a:lnTo>
                    <a:lnTo>
                      <a:pt x="193" y="123"/>
                    </a:lnTo>
                    <a:lnTo>
                      <a:pt x="196" y="123"/>
                    </a:lnTo>
                    <a:lnTo>
                      <a:pt x="199" y="130"/>
                    </a:lnTo>
                    <a:lnTo>
                      <a:pt x="199" y="134"/>
                    </a:lnTo>
                    <a:lnTo>
                      <a:pt x="202" y="135"/>
                    </a:lnTo>
                    <a:lnTo>
                      <a:pt x="205" y="140"/>
                    </a:lnTo>
                    <a:lnTo>
                      <a:pt x="207" y="143"/>
                    </a:lnTo>
                    <a:lnTo>
                      <a:pt x="213" y="145"/>
                    </a:lnTo>
                    <a:lnTo>
                      <a:pt x="218" y="150"/>
                    </a:lnTo>
                    <a:lnTo>
                      <a:pt x="224" y="148"/>
                    </a:lnTo>
                    <a:lnTo>
                      <a:pt x="224" y="153"/>
                    </a:lnTo>
                    <a:lnTo>
                      <a:pt x="226" y="158"/>
                    </a:lnTo>
                    <a:lnTo>
                      <a:pt x="227" y="164"/>
                    </a:lnTo>
                    <a:lnTo>
                      <a:pt x="225" y="172"/>
                    </a:lnTo>
                    <a:lnTo>
                      <a:pt x="227" y="177"/>
                    </a:lnTo>
                    <a:lnTo>
                      <a:pt x="227" y="178"/>
                    </a:lnTo>
                    <a:lnTo>
                      <a:pt x="223" y="178"/>
                    </a:lnTo>
                    <a:lnTo>
                      <a:pt x="221" y="181"/>
                    </a:lnTo>
                    <a:lnTo>
                      <a:pt x="221" y="189"/>
                    </a:lnTo>
                    <a:lnTo>
                      <a:pt x="218" y="189"/>
                    </a:lnTo>
                    <a:lnTo>
                      <a:pt x="218" y="191"/>
                    </a:lnTo>
                    <a:lnTo>
                      <a:pt x="218" y="196"/>
                    </a:lnTo>
                    <a:lnTo>
                      <a:pt x="216" y="201"/>
                    </a:lnTo>
                    <a:lnTo>
                      <a:pt x="218" y="228"/>
                    </a:lnTo>
                    <a:lnTo>
                      <a:pt x="196" y="224"/>
                    </a:lnTo>
                    <a:lnTo>
                      <a:pt x="189" y="220"/>
                    </a:lnTo>
                    <a:lnTo>
                      <a:pt x="186" y="217"/>
                    </a:lnTo>
                    <a:lnTo>
                      <a:pt x="180" y="217"/>
                    </a:lnTo>
                    <a:lnTo>
                      <a:pt x="169" y="215"/>
                    </a:lnTo>
                    <a:lnTo>
                      <a:pt x="160" y="210"/>
                    </a:lnTo>
                    <a:lnTo>
                      <a:pt x="154" y="206"/>
                    </a:lnTo>
                    <a:lnTo>
                      <a:pt x="144" y="201"/>
                    </a:lnTo>
                    <a:lnTo>
                      <a:pt x="133" y="193"/>
                    </a:lnTo>
                    <a:lnTo>
                      <a:pt x="119" y="188"/>
                    </a:lnTo>
                    <a:lnTo>
                      <a:pt x="105" y="169"/>
                    </a:lnTo>
                    <a:lnTo>
                      <a:pt x="69" y="141"/>
                    </a:lnTo>
                    <a:lnTo>
                      <a:pt x="64" y="135"/>
                    </a:lnTo>
                    <a:lnTo>
                      <a:pt x="59" y="131"/>
                    </a:lnTo>
                    <a:lnTo>
                      <a:pt x="49" y="129"/>
                    </a:lnTo>
                    <a:lnTo>
                      <a:pt x="36" y="123"/>
                    </a:lnTo>
                    <a:lnTo>
                      <a:pt x="28" y="109"/>
                    </a:lnTo>
                    <a:lnTo>
                      <a:pt x="19" y="105"/>
                    </a:lnTo>
                    <a:lnTo>
                      <a:pt x="16" y="103"/>
                    </a:lnTo>
                    <a:lnTo>
                      <a:pt x="16" y="98"/>
                    </a:lnTo>
                    <a:lnTo>
                      <a:pt x="15" y="95"/>
                    </a:lnTo>
                    <a:lnTo>
                      <a:pt x="4" y="92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3" y="87"/>
                    </a:lnTo>
                    <a:lnTo>
                      <a:pt x="3" y="8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40"/>
              <p:cNvSpPr>
                <a:spLocks noChangeAspect="1"/>
              </p:cNvSpPr>
              <p:nvPr/>
            </p:nvSpPr>
            <p:spPr bwMode="gray">
              <a:xfrm>
                <a:off x="4806156" y="3449984"/>
                <a:ext cx="204788" cy="169863"/>
              </a:xfrm>
              <a:custGeom>
                <a:avLst/>
                <a:gdLst/>
                <a:ahLst/>
                <a:cxnLst>
                  <a:cxn ang="0">
                    <a:pos x="48" y="85"/>
                  </a:cxn>
                  <a:cxn ang="0">
                    <a:pos x="55" y="67"/>
                  </a:cxn>
                  <a:cxn ang="0">
                    <a:pos x="75" y="43"/>
                  </a:cxn>
                  <a:cxn ang="0">
                    <a:pos x="96" y="9"/>
                  </a:cxn>
                  <a:cxn ang="0">
                    <a:pos x="139" y="3"/>
                  </a:cxn>
                  <a:cxn ang="0">
                    <a:pos x="199" y="20"/>
                  </a:cxn>
                  <a:cxn ang="0">
                    <a:pos x="233" y="48"/>
                  </a:cxn>
                  <a:cxn ang="0">
                    <a:pos x="264" y="30"/>
                  </a:cxn>
                  <a:cxn ang="0">
                    <a:pos x="303" y="37"/>
                  </a:cxn>
                  <a:cxn ang="0">
                    <a:pos x="362" y="58"/>
                  </a:cxn>
                  <a:cxn ang="0">
                    <a:pos x="406" y="32"/>
                  </a:cxn>
                  <a:cxn ang="0">
                    <a:pos x="459" y="30"/>
                  </a:cxn>
                  <a:cxn ang="0">
                    <a:pos x="496" y="26"/>
                  </a:cxn>
                  <a:cxn ang="0">
                    <a:pos x="517" y="36"/>
                  </a:cxn>
                  <a:cxn ang="0">
                    <a:pos x="544" y="22"/>
                  </a:cxn>
                  <a:cxn ang="0">
                    <a:pos x="558" y="15"/>
                  </a:cxn>
                  <a:cxn ang="0">
                    <a:pos x="571" y="3"/>
                  </a:cxn>
                  <a:cxn ang="0">
                    <a:pos x="581" y="20"/>
                  </a:cxn>
                  <a:cxn ang="0">
                    <a:pos x="604" y="43"/>
                  </a:cxn>
                  <a:cxn ang="0">
                    <a:pos x="624" y="76"/>
                  </a:cxn>
                  <a:cxn ang="0">
                    <a:pos x="639" y="84"/>
                  </a:cxn>
                  <a:cxn ang="0">
                    <a:pos x="642" y="119"/>
                  </a:cxn>
                  <a:cxn ang="0">
                    <a:pos x="604" y="142"/>
                  </a:cxn>
                  <a:cxn ang="0">
                    <a:pos x="587" y="159"/>
                  </a:cxn>
                  <a:cxn ang="0">
                    <a:pos x="567" y="207"/>
                  </a:cxn>
                  <a:cxn ang="0">
                    <a:pos x="554" y="257"/>
                  </a:cxn>
                  <a:cxn ang="0">
                    <a:pos x="549" y="280"/>
                  </a:cxn>
                  <a:cxn ang="0">
                    <a:pos x="517" y="315"/>
                  </a:cxn>
                  <a:cxn ang="0">
                    <a:pos x="501" y="360"/>
                  </a:cxn>
                  <a:cxn ang="0">
                    <a:pos x="478" y="406"/>
                  </a:cxn>
                  <a:cxn ang="0">
                    <a:pos x="447" y="401"/>
                  </a:cxn>
                  <a:cxn ang="0">
                    <a:pos x="440" y="392"/>
                  </a:cxn>
                  <a:cxn ang="0">
                    <a:pos x="392" y="386"/>
                  </a:cxn>
                  <a:cxn ang="0">
                    <a:pos x="371" y="403"/>
                  </a:cxn>
                  <a:cxn ang="0">
                    <a:pos x="344" y="427"/>
                  </a:cxn>
                  <a:cxn ang="0">
                    <a:pos x="330" y="472"/>
                  </a:cxn>
                  <a:cxn ang="0">
                    <a:pos x="313" y="497"/>
                  </a:cxn>
                  <a:cxn ang="0">
                    <a:pos x="304" y="497"/>
                  </a:cxn>
                  <a:cxn ang="0">
                    <a:pos x="276" y="516"/>
                  </a:cxn>
                  <a:cxn ang="0">
                    <a:pos x="237" y="515"/>
                  </a:cxn>
                  <a:cxn ang="0">
                    <a:pos x="227" y="524"/>
                  </a:cxn>
                  <a:cxn ang="0">
                    <a:pos x="216" y="522"/>
                  </a:cxn>
                  <a:cxn ang="0">
                    <a:pos x="193" y="532"/>
                  </a:cxn>
                  <a:cxn ang="0">
                    <a:pos x="180" y="524"/>
                  </a:cxn>
                  <a:cxn ang="0">
                    <a:pos x="151" y="500"/>
                  </a:cxn>
                  <a:cxn ang="0">
                    <a:pos x="151" y="467"/>
                  </a:cxn>
                  <a:cxn ang="0">
                    <a:pos x="136" y="454"/>
                  </a:cxn>
                  <a:cxn ang="0">
                    <a:pos x="126" y="444"/>
                  </a:cxn>
                  <a:cxn ang="0">
                    <a:pos x="96" y="417"/>
                  </a:cxn>
                  <a:cxn ang="0">
                    <a:pos x="5" y="417"/>
                  </a:cxn>
                  <a:cxn ang="0">
                    <a:pos x="1" y="366"/>
                  </a:cxn>
                  <a:cxn ang="0">
                    <a:pos x="6" y="295"/>
                  </a:cxn>
                  <a:cxn ang="0">
                    <a:pos x="23" y="248"/>
                  </a:cxn>
                  <a:cxn ang="0">
                    <a:pos x="49" y="218"/>
                  </a:cxn>
                  <a:cxn ang="0">
                    <a:pos x="53" y="208"/>
                  </a:cxn>
                  <a:cxn ang="0">
                    <a:pos x="48" y="197"/>
                  </a:cxn>
                  <a:cxn ang="0">
                    <a:pos x="58" y="189"/>
                  </a:cxn>
                  <a:cxn ang="0">
                    <a:pos x="55" y="154"/>
                  </a:cxn>
                  <a:cxn ang="0">
                    <a:pos x="43" y="134"/>
                  </a:cxn>
                </a:cxnLst>
                <a:rect l="0" t="0" r="r" b="b"/>
                <a:pathLst>
                  <a:path w="642" h="532">
                    <a:moveTo>
                      <a:pt x="49" y="117"/>
                    </a:moveTo>
                    <a:lnTo>
                      <a:pt x="50" y="110"/>
                    </a:lnTo>
                    <a:lnTo>
                      <a:pt x="48" y="85"/>
                    </a:lnTo>
                    <a:lnTo>
                      <a:pt x="49" y="76"/>
                    </a:lnTo>
                    <a:lnTo>
                      <a:pt x="51" y="72"/>
                    </a:lnTo>
                    <a:lnTo>
                      <a:pt x="55" y="67"/>
                    </a:lnTo>
                    <a:lnTo>
                      <a:pt x="62" y="63"/>
                    </a:lnTo>
                    <a:lnTo>
                      <a:pt x="67" y="57"/>
                    </a:lnTo>
                    <a:lnTo>
                      <a:pt x="75" y="43"/>
                    </a:lnTo>
                    <a:lnTo>
                      <a:pt x="77" y="25"/>
                    </a:lnTo>
                    <a:lnTo>
                      <a:pt x="78" y="21"/>
                    </a:lnTo>
                    <a:lnTo>
                      <a:pt x="96" y="9"/>
                    </a:lnTo>
                    <a:lnTo>
                      <a:pt x="115" y="4"/>
                    </a:lnTo>
                    <a:lnTo>
                      <a:pt x="133" y="4"/>
                    </a:lnTo>
                    <a:lnTo>
                      <a:pt x="139" y="3"/>
                    </a:lnTo>
                    <a:lnTo>
                      <a:pt x="147" y="0"/>
                    </a:lnTo>
                    <a:lnTo>
                      <a:pt x="162" y="2"/>
                    </a:lnTo>
                    <a:lnTo>
                      <a:pt x="199" y="20"/>
                    </a:lnTo>
                    <a:lnTo>
                      <a:pt x="221" y="41"/>
                    </a:lnTo>
                    <a:lnTo>
                      <a:pt x="228" y="46"/>
                    </a:lnTo>
                    <a:lnTo>
                      <a:pt x="233" y="48"/>
                    </a:lnTo>
                    <a:lnTo>
                      <a:pt x="242" y="48"/>
                    </a:lnTo>
                    <a:lnTo>
                      <a:pt x="248" y="38"/>
                    </a:lnTo>
                    <a:lnTo>
                      <a:pt x="264" y="30"/>
                    </a:lnTo>
                    <a:lnTo>
                      <a:pt x="274" y="27"/>
                    </a:lnTo>
                    <a:lnTo>
                      <a:pt x="286" y="27"/>
                    </a:lnTo>
                    <a:lnTo>
                      <a:pt x="303" y="37"/>
                    </a:lnTo>
                    <a:lnTo>
                      <a:pt x="327" y="52"/>
                    </a:lnTo>
                    <a:lnTo>
                      <a:pt x="339" y="56"/>
                    </a:lnTo>
                    <a:lnTo>
                      <a:pt x="362" y="58"/>
                    </a:lnTo>
                    <a:lnTo>
                      <a:pt x="375" y="57"/>
                    </a:lnTo>
                    <a:lnTo>
                      <a:pt x="389" y="47"/>
                    </a:lnTo>
                    <a:lnTo>
                      <a:pt x="406" y="32"/>
                    </a:lnTo>
                    <a:lnTo>
                      <a:pt x="415" y="27"/>
                    </a:lnTo>
                    <a:lnTo>
                      <a:pt x="441" y="27"/>
                    </a:lnTo>
                    <a:lnTo>
                      <a:pt x="459" y="30"/>
                    </a:lnTo>
                    <a:lnTo>
                      <a:pt x="469" y="26"/>
                    </a:lnTo>
                    <a:lnTo>
                      <a:pt x="489" y="24"/>
                    </a:lnTo>
                    <a:lnTo>
                      <a:pt x="496" y="26"/>
                    </a:lnTo>
                    <a:lnTo>
                      <a:pt x="503" y="30"/>
                    </a:lnTo>
                    <a:lnTo>
                      <a:pt x="511" y="32"/>
                    </a:lnTo>
                    <a:lnTo>
                      <a:pt x="517" y="36"/>
                    </a:lnTo>
                    <a:lnTo>
                      <a:pt x="528" y="36"/>
                    </a:lnTo>
                    <a:lnTo>
                      <a:pt x="534" y="32"/>
                    </a:lnTo>
                    <a:lnTo>
                      <a:pt x="544" y="22"/>
                    </a:lnTo>
                    <a:lnTo>
                      <a:pt x="544" y="21"/>
                    </a:lnTo>
                    <a:lnTo>
                      <a:pt x="550" y="16"/>
                    </a:lnTo>
                    <a:lnTo>
                      <a:pt x="558" y="15"/>
                    </a:lnTo>
                    <a:lnTo>
                      <a:pt x="564" y="15"/>
                    </a:lnTo>
                    <a:lnTo>
                      <a:pt x="570" y="3"/>
                    </a:lnTo>
                    <a:lnTo>
                      <a:pt x="571" y="3"/>
                    </a:lnTo>
                    <a:lnTo>
                      <a:pt x="574" y="0"/>
                    </a:lnTo>
                    <a:lnTo>
                      <a:pt x="577" y="11"/>
                    </a:lnTo>
                    <a:lnTo>
                      <a:pt x="581" y="20"/>
                    </a:lnTo>
                    <a:lnTo>
                      <a:pt x="588" y="30"/>
                    </a:lnTo>
                    <a:lnTo>
                      <a:pt x="599" y="36"/>
                    </a:lnTo>
                    <a:lnTo>
                      <a:pt x="604" y="43"/>
                    </a:lnTo>
                    <a:lnTo>
                      <a:pt x="613" y="65"/>
                    </a:lnTo>
                    <a:lnTo>
                      <a:pt x="623" y="73"/>
                    </a:lnTo>
                    <a:lnTo>
                      <a:pt x="624" y="76"/>
                    </a:lnTo>
                    <a:lnTo>
                      <a:pt x="635" y="80"/>
                    </a:lnTo>
                    <a:lnTo>
                      <a:pt x="636" y="81"/>
                    </a:lnTo>
                    <a:lnTo>
                      <a:pt x="639" y="84"/>
                    </a:lnTo>
                    <a:lnTo>
                      <a:pt x="641" y="89"/>
                    </a:lnTo>
                    <a:lnTo>
                      <a:pt x="640" y="106"/>
                    </a:lnTo>
                    <a:lnTo>
                      <a:pt x="642" y="119"/>
                    </a:lnTo>
                    <a:lnTo>
                      <a:pt x="623" y="132"/>
                    </a:lnTo>
                    <a:lnTo>
                      <a:pt x="620" y="135"/>
                    </a:lnTo>
                    <a:lnTo>
                      <a:pt x="604" y="142"/>
                    </a:lnTo>
                    <a:lnTo>
                      <a:pt x="601" y="143"/>
                    </a:lnTo>
                    <a:lnTo>
                      <a:pt x="592" y="153"/>
                    </a:lnTo>
                    <a:lnTo>
                      <a:pt x="587" y="159"/>
                    </a:lnTo>
                    <a:lnTo>
                      <a:pt x="583" y="166"/>
                    </a:lnTo>
                    <a:lnTo>
                      <a:pt x="576" y="189"/>
                    </a:lnTo>
                    <a:lnTo>
                      <a:pt x="567" y="207"/>
                    </a:lnTo>
                    <a:lnTo>
                      <a:pt x="564" y="218"/>
                    </a:lnTo>
                    <a:lnTo>
                      <a:pt x="562" y="229"/>
                    </a:lnTo>
                    <a:lnTo>
                      <a:pt x="554" y="257"/>
                    </a:lnTo>
                    <a:lnTo>
                      <a:pt x="553" y="269"/>
                    </a:lnTo>
                    <a:lnTo>
                      <a:pt x="551" y="275"/>
                    </a:lnTo>
                    <a:lnTo>
                      <a:pt x="549" y="280"/>
                    </a:lnTo>
                    <a:lnTo>
                      <a:pt x="534" y="287"/>
                    </a:lnTo>
                    <a:lnTo>
                      <a:pt x="523" y="299"/>
                    </a:lnTo>
                    <a:lnTo>
                      <a:pt x="517" y="315"/>
                    </a:lnTo>
                    <a:lnTo>
                      <a:pt x="513" y="331"/>
                    </a:lnTo>
                    <a:lnTo>
                      <a:pt x="511" y="338"/>
                    </a:lnTo>
                    <a:lnTo>
                      <a:pt x="501" y="360"/>
                    </a:lnTo>
                    <a:lnTo>
                      <a:pt x="483" y="391"/>
                    </a:lnTo>
                    <a:lnTo>
                      <a:pt x="481" y="400"/>
                    </a:lnTo>
                    <a:lnTo>
                      <a:pt x="478" y="406"/>
                    </a:lnTo>
                    <a:lnTo>
                      <a:pt x="469" y="409"/>
                    </a:lnTo>
                    <a:lnTo>
                      <a:pt x="456" y="408"/>
                    </a:lnTo>
                    <a:lnTo>
                      <a:pt x="447" y="401"/>
                    </a:lnTo>
                    <a:lnTo>
                      <a:pt x="443" y="398"/>
                    </a:lnTo>
                    <a:lnTo>
                      <a:pt x="443" y="397"/>
                    </a:lnTo>
                    <a:lnTo>
                      <a:pt x="440" y="392"/>
                    </a:lnTo>
                    <a:lnTo>
                      <a:pt x="429" y="382"/>
                    </a:lnTo>
                    <a:lnTo>
                      <a:pt x="414" y="381"/>
                    </a:lnTo>
                    <a:lnTo>
                      <a:pt x="392" y="386"/>
                    </a:lnTo>
                    <a:lnTo>
                      <a:pt x="377" y="386"/>
                    </a:lnTo>
                    <a:lnTo>
                      <a:pt x="375" y="386"/>
                    </a:lnTo>
                    <a:lnTo>
                      <a:pt x="371" y="403"/>
                    </a:lnTo>
                    <a:lnTo>
                      <a:pt x="360" y="408"/>
                    </a:lnTo>
                    <a:lnTo>
                      <a:pt x="352" y="416"/>
                    </a:lnTo>
                    <a:lnTo>
                      <a:pt x="344" y="427"/>
                    </a:lnTo>
                    <a:lnTo>
                      <a:pt x="335" y="443"/>
                    </a:lnTo>
                    <a:lnTo>
                      <a:pt x="332" y="458"/>
                    </a:lnTo>
                    <a:lnTo>
                      <a:pt x="330" y="472"/>
                    </a:lnTo>
                    <a:lnTo>
                      <a:pt x="327" y="481"/>
                    </a:lnTo>
                    <a:lnTo>
                      <a:pt x="320" y="490"/>
                    </a:lnTo>
                    <a:lnTo>
                      <a:pt x="313" y="497"/>
                    </a:lnTo>
                    <a:lnTo>
                      <a:pt x="313" y="504"/>
                    </a:lnTo>
                    <a:lnTo>
                      <a:pt x="309" y="498"/>
                    </a:lnTo>
                    <a:lnTo>
                      <a:pt x="304" y="497"/>
                    </a:lnTo>
                    <a:lnTo>
                      <a:pt x="301" y="505"/>
                    </a:lnTo>
                    <a:lnTo>
                      <a:pt x="300" y="517"/>
                    </a:lnTo>
                    <a:lnTo>
                      <a:pt x="276" y="516"/>
                    </a:lnTo>
                    <a:lnTo>
                      <a:pt x="265" y="517"/>
                    </a:lnTo>
                    <a:lnTo>
                      <a:pt x="242" y="508"/>
                    </a:lnTo>
                    <a:lnTo>
                      <a:pt x="237" y="515"/>
                    </a:lnTo>
                    <a:lnTo>
                      <a:pt x="234" y="516"/>
                    </a:lnTo>
                    <a:lnTo>
                      <a:pt x="231" y="521"/>
                    </a:lnTo>
                    <a:lnTo>
                      <a:pt x="227" y="524"/>
                    </a:lnTo>
                    <a:lnTo>
                      <a:pt x="225" y="524"/>
                    </a:lnTo>
                    <a:lnTo>
                      <a:pt x="221" y="525"/>
                    </a:lnTo>
                    <a:lnTo>
                      <a:pt x="216" y="522"/>
                    </a:lnTo>
                    <a:lnTo>
                      <a:pt x="212" y="525"/>
                    </a:lnTo>
                    <a:lnTo>
                      <a:pt x="210" y="524"/>
                    </a:lnTo>
                    <a:lnTo>
                      <a:pt x="193" y="532"/>
                    </a:lnTo>
                    <a:lnTo>
                      <a:pt x="190" y="524"/>
                    </a:lnTo>
                    <a:lnTo>
                      <a:pt x="182" y="524"/>
                    </a:lnTo>
                    <a:lnTo>
                      <a:pt x="180" y="524"/>
                    </a:lnTo>
                    <a:lnTo>
                      <a:pt x="168" y="521"/>
                    </a:lnTo>
                    <a:lnTo>
                      <a:pt x="163" y="513"/>
                    </a:lnTo>
                    <a:lnTo>
                      <a:pt x="151" y="500"/>
                    </a:lnTo>
                    <a:lnTo>
                      <a:pt x="146" y="482"/>
                    </a:lnTo>
                    <a:lnTo>
                      <a:pt x="146" y="471"/>
                    </a:lnTo>
                    <a:lnTo>
                      <a:pt x="151" y="467"/>
                    </a:lnTo>
                    <a:lnTo>
                      <a:pt x="147" y="467"/>
                    </a:lnTo>
                    <a:lnTo>
                      <a:pt x="140" y="465"/>
                    </a:lnTo>
                    <a:lnTo>
                      <a:pt x="136" y="454"/>
                    </a:lnTo>
                    <a:lnTo>
                      <a:pt x="133" y="451"/>
                    </a:lnTo>
                    <a:lnTo>
                      <a:pt x="130" y="445"/>
                    </a:lnTo>
                    <a:lnTo>
                      <a:pt x="126" y="444"/>
                    </a:lnTo>
                    <a:lnTo>
                      <a:pt x="124" y="439"/>
                    </a:lnTo>
                    <a:lnTo>
                      <a:pt x="117" y="429"/>
                    </a:lnTo>
                    <a:lnTo>
                      <a:pt x="96" y="417"/>
                    </a:lnTo>
                    <a:lnTo>
                      <a:pt x="86" y="416"/>
                    </a:lnTo>
                    <a:lnTo>
                      <a:pt x="64" y="413"/>
                    </a:lnTo>
                    <a:lnTo>
                      <a:pt x="5" y="417"/>
                    </a:lnTo>
                    <a:lnTo>
                      <a:pt x="2" y="414"/>
                    </a:lnTo>
                    <a:lnTo>
                      <a:pt x="0" y="375"/>
                    </a:lnTo>
                    <a:lnTo>
                      <a:pt x="1" y="366"/>
                    </a:lnTo>
                    <a:lnTo>
                      <a:pt x="6" y="345"/>
                    </a:lnTo>
                    <a:lnTo>
                      <a:pt x="5" y="315"/>
                    </a:lnTo>
                    <a:lnTo>
                      <a:pt x="6" y="295"/>
                    </a:lnTo>
                    <a:lnTo>
                      <a:pt x="10" y="283"/>
                    </a:lnTo>
                    <a:lnTo>
                      <a:pt x="22" y="263"/>
                    </a:lnTo>
                    <a:lnTo>
                      <a:pt x="23" y="248"/>
                    </a:lnTo>
                    <a:lnTo>
                      <a:pt x="26" y="239"/>
                    </a:lnTo>
                    <a:lnTo>
                      <a:pt x="34" y="229"/>
                    </a:lnTo>
                    <a:lnTo>
                      <a:pt x="49" y="218"/>
                    </a:lnTo>
                    <a:lnTo>
                      <a:pt x="49" y="212"/>
                    </a:lnTo>
                    <a:lnTo>
                      <a:pt x="53" y="209"/>
                    </a:lnTo>
                    <a:lnTo>
                      <a:pt x="53" y="208"/>
                    </a:lnTo>
                    <a:lnTo>
                      <a:pt x="53" y="204"/>
                    </a:lnTo>
                    <a:lnTo>
                      <a:pt x="48" y="199"/>
                    </a:lnTo>
                    <a:lnTo>
                      <a:pt x="48" y="197"/>
                    </a:lnTo>
                    <a:lnTo>
                      <a:pt x="50" y="191"/>
                    </a:lnTo>
                    <a:lnTo>
                      <a:pt x="53" y="189"/>
                    </a:lnTo>
                    <a:lnTo>
                      <a:pt x="58" y="189"/>
                    </a:lnTo>
                    <a:lnTo>
                      <a:pt x="59" y="187"/>
                    </a:lnTo>
                    <a:lnTo>
                      <a:pt x="59" y="169"/>
                    </a:lnTo>
                    <a:lnTo>
                      <a:pt x="55" y="154"/>
                    </a:lnTo>
                    <a:lnTo>
                      <a:pt x="54" y="149"/>
                    </a:lnTo>
                    <a:lnTo>
                      <a:pt x="44" y="139"/>
                    </a:lnTo>
                    <a:lnTo>
                      <a:pt x="43" y="134"/>
                    </a:lnTo>
                    <a:lnTo>
                      <a:pt x="44" y="123"/>
                    </a:lnTo>
                    <a:lnTo>
                      <a:pt x="49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41"/>
              <p:cNvSpPr>
                <a:spLocks noChangeAspect="1"/>
              </p:cNvSpPr>
              <p:nvPr/>
            </p:nvSpPr>
            <p:spPr bwMode="gray">
              <a:xfrm>
                <a:off x="4952206" y="3627784"/>
                <a:ext cx="133350" cy="152400"/>
              </a:xfrm>
              <a:custGeom>
                <a:avLst/>
                <a:gdLst/>
                <a:ahLst/>
                <a:cxnLst>
                  <a:cxn ang="0">
                    <a:pos x="408" y="5"/>
                  </a:cxn>
                  <a:cxn ang="0">
                    <a:pos x="377" y="16"/>
                  </a:cxn>
                  <a:cxn ang="0">
                    <a:pos x="343" y="0"/>
                  </a:cxn>
                  <a:cxn ang="0">
                    <a:pos x="300" y="17"/>
                  </a:cxn>
                  <a:cxn ang="0">
                    <a:pos x="274" y="47"/>
                  </a:cxn>
                  <a:cxn ang="0">
                    <a:pos x="274" y="101"/>
                  </a:cxn>
                  <a:cxn ang="0">
                    <a:pos x="267" y="114"/>
                  </a:cxn>
                  <a:cxn ang="0">
                    <a:pos x="234" y="96"/>
                  </a:cxn>
                  <a:cxn ang="0">
                    <a:pos x="205" y="90"/>
                  </a:cxn>
                  <a:cxn ang="0">
                    <a:pos x="118" y="84"/>
                  </a:cxn>
                  <a:cxn ang="0">
                    <a:pos x="111" y="117"/>
                  </a:cxn>
                  <a:cxn ang="0">
                    <a:pos x="121" y="140"/>
                  </a:cxn>
                  <a:cxn ang="0">
                    <a:pos x="166" y="124"/>
                  </a:cxn>
                  <a:cxn ang="0">
                    <a:pos x="177" y="157"/>
                  </a:cxn>
                  <a:cxn ang="0">
                    <a:pos x="158" y="204"/>
                  </a:cxn>
                  <a:cxn ang="0">
                    <a:pos x="173" y="246"/>
                  </a:cxn>
                  <a:cxn ang="0">
                    <a:pos x="169" y="275"/>
                  </a:cxn>
                  <a:cxn ang="0">
                    <a:pos x="161" y="329"/>
                  </a:cxn>
                  <a:cxn ang="0">
                    <a:pos x="127" y="318"/>
                  </a:cxn>
                  <a:cxn ang="0">
                    <a:pos x="92" y="310"/>
                  </a:cxn>
                  <a:cxn ang="0">
                    <a:pos x="74" y="313"/>
                  </a:cxn>
                  <a:cxn ang="0">
                    <a:pos x="42" y="333"/>
                  </a:cxn>
                  <a:cxn ang="0">
                    <a:pos x="27" y="350"/>
                  </a:cxn>
                  <a:cxn ang="0">
                    <a:pos x="31" y="375"/>
                  </a:cxn>
                  <a:cxn ang="0">
                    <a:pos x="31" y="394"/>
                  </a:cxn>
                  <a:cxn ang="0">
                    <a:pos x="8" y="397"/>
                  </a:cxn>
                  <a:cxn ang="0">
                    <a:pos x="0" y="419"/>
                  </a:cxn>
                  <a:cxn ang="0">
                    <a:pos x="19" y="434"/>
                  </a:cxn>
                  <a:cxn ang="0">
                    <a:pos x="40" y="456"/>
                  </a:cxn>
                  <a:cxn ang="0">
                    <a:pos x="63" y="469"/>
                  </a:cxn>
                  <a:cxn ang="0">
                    <a:pos x="80" y="449"/>
                  </a:cxn>
                  <a:cxn ang="0">
                    <a:pos x="100" y="447"/>
                  </a:cxn>
                  <a:cxn ang="0">
                    <a:pos x="121" y="468"/>
                  </a:cxn>
                  <a:cxn ang="0">
                    <a:pos x="140" y="452"/>
                  </a:cxn>
                  <a:cxn ang="0">
                    <a:pos x="161" y="444"/>
                  </a:cxn>
                  <a:cxn ang="0">
                    <a:pos x="177" y="445"/>
                  </a:cxn>
                  <a:cxn ang="0">
                    <a:pos x="188" y="466"/>
                  </a:cxn>
                  <a:cxn ang="0">
                    <a:pos x="232" y="437"/>
                  </a:cxn>
                  <a:cxn ang="0">
                    <a:pos x="261" y="415"/>
                  </a:cxn>
                  <a:cxn ang="0">
                    <a:pos x="278" y="376"/>
                  </a:cxn>
                  <a:cxn ang="0">
                    <a:pos x="282" y="337"/>
                  </a:cxn>
                  <a:cxn ang="0">
                    <a:pos x="312" y="280"/>
                  </a:cxn>
                  <a:cxn ang="0">
                    <a:pos x="348" y="254"/>
                  </a:cxn>
                  <a:cxn ang="0">
                    <a:pos x="364" y="237"/>
                  </a:cxn>
                  <a:cxn ang="0">
                    <a:pos x="372" y="141"/>
                  </a:cxn>
                  <a:cxn ang="0">
                    <a:pos x="391" y="73"/>
                  </a:cxn>
                  <a:cxn ang="0">
                    <a:pos x="417" y="17"/>
                  </a:cxn>
                </a:cxnLst>
                <a:rect l="0" t="0" r="r" b="b"/>
                <a:pathLst>
                  <a:path w="417" h="479">
                    <a:moveTo>
                      <a:pt x="414" y="0"/>
                    </a:moveTo>
                    <a:lnTo>
                      <a:pt x="408" y="5"/>
                    </a:lnTo>
                    <a:lnTo>
                      <a:pt x="393" y="12"/>
                    </a:lnTo>
                    <a:lnTo>
                      <a:pt x="377" y="16"/>
                    </a:lnTo>
                    <a:lnTo>
                      <a:pt x="360" y="10"/>
                    </a:lnTo>
                    <a:lnTo>
                      <a:pt x="343" y="0"/>
                    </a:lnTo>
                    <a:lnTo>
                      <a:pt x="323" y="3"/>
                    </a:lnTo>
                    <a:lnTo>
                      <a:pt x="300" y="17"/>
                    </a:lnTo>
                    <a:lnTo>
                      <a:pt x="283" y="33"/>
                    </a:lnTo>
                    <a:lnTo>
                      <a:pt x="274" y="47"/>
                    </a:lnTo>
                    <a:lnTo>
                      <a:pt x="272" y="58"/>
                    </a:lnTo>
                    <a:lnTo>
                      <a:pt x="274" y="101"/>
                    </a:lnTo>
                    <a:lnTo>
                      <a:pt x="272" y="111"/>
                    </a:lnTo>
                    <a:lnTo>
                      <a:pt x="267" y="114"/>
                    </a:lnTo>
                    <a:lnTo>
                      <a:pt x="244" y="96"/>
                    </a:lnTo>
                    <a:lnTo>
                      <a:pt x="234" y="96"/>
                    </a:lnTo>
                    <a:lnTo>
                      <a:pt x="220" y="91"/>
                    </a:lnTo>
                    <a:lnTo>
                      <a:pt x="205" y="90"/>
                    </a:lnTo>
                    <a:lnTo>
                      <a:pt x="194" y="84"/>
                    </a:lnTo>
                    <a:lnTo>
                      <a:pt x="118" y="84"/>
                    </a:lnTo>
                    <a:lnTo>
                      <a:pt x="112" y="98"/>
                    </a:lnTo>
                    <a:lnTo>
                      <a:pt x="111" y="117"/>
                    </a:lnTo>
                    <a:lnTo>
                      <a:pt x="112" y="135"/>
                    </a:lnTo>
                    <a:lnTo>
                      <a:pt x="121" y="140"/>
                    </a:lnTo>
                    <a:lnTo>
                      <a:pt x="137" y="117"/>
                    </a:lnTo>
                    <a:lnTo>
                      <a:pt x="166" y="124"/>
                    </a:lnTo>
                    <a:lnTo>
                      <a:pt x="176" y="137"/>
                    </a:lnTo>
                    <a:lnTo>
                      <a:pt x="177" y="157"/>
                    </a:lnTo>
                    <a:lnTo>
                      <a:pt x="159" y="187"/>
                    </a:lnTo>
                    <a:lnTo>
                      <a:pt x="158" y="204"/>
                    </a:lnTo>
                    <a:lnTo>
                      <a:pt x="162" y="218"/>
                    </a:lnTo>
                    <a:lnTo>
                      <a:pt x="173" y="246"/>
                    </a:lnTo>
                    <a:lnTo>
                      <a:pt x="172" y="262"/>
                    </a:lnTo>
                    <a:lnTo>
                      <a:pt x="169" y="275"/>
                    </a:lnTo>
                    <a:lnTo>
                      <a:pt x="166" y="312"/>
                    </a:lnTo>
                    <a:lnTo>
                      <a:pt x="161" y="329"/>
                    </a:lnTo>
                    <a:lnTo>
                      <a:pt x="145" y="334"/>
                    </a:lnTo>
                    <a:lnTo>
                      <a:pt x="127" y="318"/>
                    </a:lnTo>
                    <a:lnTo>
                      <a:pt x="102" y="321"/>
                    </a:lnTo>
                    <a:lnTo>
                      <a:pt x="92" y="310"/>
                    </a:lnTo>
                    <a:lnTo>
                      <a:pt x="85" y="305"/>
                    </a:lnTo>
                    <a:lnTo>
                      <a:pt x="74" y="313"/>
                    </a:lnTo>
                    <a:lnTo>
                      <a:pt x="65" y="324"/>
                    </a:lnTo>
                    <a:lnTo>
                      <a:pt x="42" y="333"/>
                    </a:lnTo>
                    <a:lnTo>
                      <a:pt x="32" y="342"/>
                    </a:lnTo>
                    <a:lnTo>
                      <a:pt x="27" y="350"/>
                    </a:lnTo>
                    <a:lnTo>
                      <a:pt x="26" y="363"/>
                    </a:lnTo>
                    <a:lnTo>
                      <a:pt x="31" y="375"/>
                    </a:lnTo>
                    <a:lnTo>
                      <a:pt x="33" y="390"/>
                    </a:lnTo>
                    <a:lnTo>
                      <a:pt x="31" y="394"/>
                    </a:lnTo>
                    <a:lnTo>
                      <a:pt x="19" y="394"/>
                    </a:lnTo>
                    <a:lnTo>
                      <a:pt x="8" y="397"/>
                    </a:lnTo>
                    <a:lnTo>
                      <a:pt x="2" y="404"/>
                    </a:lnTo>
                    <a:lnTo>
                      <a:pt x="0" y="419"/>
                    </a:lnTo>
                    <a:lnTo>
                      <a:pt x="13" y="425"/>
                    </a:lnTo>
                    <a:lnTo>
                      <a:pt x="19" y="434"/>
                    </a:lnTo>
                    <a:lnTo>
                      <a:pt x="33" y="449"/>
                    </a:lnTo>
                    <a:lnTo>
                      <a:pt x="40" y="456"/>
                    </a:lnTo>
                    <a:lnTo>
                      <a:pt x="49" y="479"/>
                    </a:lnTo>
                    <a:lnTo>
                      <a:pt x="63" y="469"/>
                    </a:lnTo>
                    <a:lnTo>
                      <a:pt x="73" y="463"/>
                    </a:lnTo>
                    <a:lnTo>
                      <a:pt x="80" y="449"/>
                    </a:lnTo>
                    <a:lnTo>
                      <a:pt x="90" y="444"/>
                    </a:lnTo>
                    <a:lnTo>
                      <a:pt x="100" y="447"/>
                    </a:lnTo>
                    <a:lnTo>
                      <a:pt x="105" y="458"/>
                    </a:lnTo>
                    <a:lnTo>
                      <a:pt x="121" y="468"/>
                    </a:lnTo>
                    <a:lnTo>
                      <a:pt x="133" y="465"/>
                    </a:lnTo>
                    <a:lnTo>
                      <a:pt x="140" y="452"/>
                    </a:lnTo>
                    <a:lnTo>
                      <a:pt x="148" y="446"/>
                    </a:lnTo>
                    <a:lnTo>
                      <a:pt x="161" y="444"/>
                    </a:lnTo>
                    <a:lnTo>
                      <a:pt x="175" y="440"/>
                    </a:lnTo>
                    <a:lnTo>
                      <a:pt x="177" y="445"/>
                    </a:lnTo>
                    <a:lnTo>
                      <a:pt x="178" y="463"/>
                    </a:lnTo>
                    <a:lnTo>
                      <a:pt x="188" y="466"/>
                    </a:lnTo>
                    <a:lnTo>
                      <a:pt x="209" y="458"/>
                    </a:lnTo>
                    <a:lnTo>
                      <a:pt x="232" y="437"/>
                    </a:lnTo>
                    <a:lnTo>
                      <a:pt x="246" y="430"/>
                    </a:lnTo>
                    <a:lnTo>
                      <a:pt x="261" y="415"/>
                    </a:lnTo>
                    <a:lnTo>
                      <a:pt x="274" y="394"/>
                    </a:lnTo>
                    <a:lnTo>
                      <a:pt x="278" y="376"/>
                    </a:lnTo>
                    <a:lnTo>
                      <a:pt x="278" y="358"/>
                    </a:lnTo>
                    <a:lnTo>
                      <a:pt x="282" y="337"/>
                    </a:lnTo>
                    <a:lnTo>
                      <a:pt x="289" y="316"/>
                    </a:lnTo>
                    <a:lnTo>
                      <a:pt x="312" y="280"/>
                    </a:lnTo>
                    <a:lnTo>
                      <a:pt x="329" y="264"/>
                    </a:lnTo>
                    <a:lnTo>
                      <a:pt x="348" y="254"/>
                    </a:lnTo>
                    <a:lnTo>
                      <a:pt x="363" y="241"/>
                    </a:lnTo>
                    <a:lnTo>
                      <a:pt x="364" y="237"/>
                    </a:lnTo>
                    <a:lnTo>
                      <a:pt x="371" y="207"/>
                    </a:lnTo>
                    <a:lnTo>
                      <a:pt x="372" y="141"/>
                    </a:lnTo>
                    <a:lnTo>
                      <a:pt x="381" y="97"/>
                    </a:lnTo>
                    <a:lnTo>
                      <a:pt x="391" y="73"/>
                    </a:lnTo>
                    <a:lnTo>
                      <a:pt x="412" y="36"/>
                    </a:lnTo>
                    <a:lnTo>
                      <a:pt x="417" y="17"/>
                    </a:lnTo>
                    <a:lnTo>
                      <a:pt x="414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2"/>
              <p:cNvSpPr>
                <a:spLocks noChangeAspect="1"/>
              </p:cNvSpPr>
              <p:nvPr/>
            </p:nvSpPr>
            <p:spPr bwMode="gray">
              <a:xfrm>
                <a:off x="4922043" y="3653184"/>
                <a:ext cx="33338" cy="22225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67" y="0"/>
                  </a:cxn>
                  <a:cxn ang="0">
                    <a:pos x="25" y="3"/>
                  </a:cxn>
                  <a:cxn ang="0">
                    <a:pos x="21" y="4"/>
                  </a:cxn>
                  <a:cxn ang="0">
                    <a:pos x="21" y="14"/>
                  </a:cxn>
                  <a:cxn ang="0">
                    <a:pos x="14" y="26"/>
                  </a:cxn>
                  <a:cxn ang="0">
                    <a:pos x="11" y="37"/>
                  </a:cxn>
                  <a:cxn ang="0">
                    <a:pos x="0" y="56"/>
                  </a:cxn>
                  <a:cxn ang="0">
                    <a:pos x="15" y="63"/>
                  </a:cxn>
                  <a:cxn ang="0">
                    <a:pos x="15" y="65"/>
                  </a:cxn>
                  <a:cxn ang="0">
                    <a:pos x="13" y="69"/>
                  </a:cxn>
                  <a:cxn ang="0">
                    <a:pos x="13" y="68"/>
                  </a:cxn>
                  <a:cxn ang="0">
                    <a:pos x="36" y="63"/>
                  </a:cxn>
                  <a:cxn ang="0">
                    <a:pos x="107" y="60"/>
                  </a:cxn>
                  <a:cxn ang="0">
                    <a:pos x="105" y="58"/>
                  </a:cxn>
                  <a:cxn ang="0">
                    <a:pos x="102" y="38"/>
                  </a:cxn>
                  <a:cxn ang="0">
                    <a:pos x="101" y="15"/>
                  </a:cxn>
                  <a:cxn ang="0">
                    <a:pos x="107" y="0"/>
                  </a:cxn>
                </a:cxnLst>
                <a:rect l="0" t="0" r="r" b="b"/>
                <a:pathLst>
                  <a:path w="107" h="69">
                    <a:moveTo>
                      <a:pt x="107" y="0"/>
                    </a:moveTo>
                    <a:lnTo>
                      <a:pt x="67" y="0"/>
                    </a:lnTo>
                    <a:lnTo>
                      <a:pt x="25" y="3"/>
                    </a:lnTo>
                    <a:lnTo>
                      <a:pt x="21" y="4"/>
                    </a:lnTo>
                    <a:lnTo>
                      <a:pt x="21" y="14"/>
                    </a:lnTo>
                    <a:lnTo>
                      <a:pt x="14" y="26"/>
                    </a:lnTo>
                    <a:lnTo>
                      <a:pt x="11" y="37"/>
                    </a:lnTo>
                    <a:lnTo>
                      <a:pt x="0" y="56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36" y="63"/>
                    </a:lnTo>
                    <a:lnTo>
                      <a:pt x="107" y="60"/>
                    </a:lnTo>
                    <a:lnTo>
                      <a:pt x="105" y="58"/>
                    </a:lnTo>
                    <a:lnTo>
                      <a:pt x="102" y="38"/>
                    </a:lnTo>
                    <a:lnTo>
                      <a:pt x="101" y="15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3"/>
              <p:cNvSpPr>
                <a:spLocks noChangeAspect="1"/>
              </p:cNvSpPr>
              <p:nvPr/>
            </p:nvSpPr>
            <p:spPr bwMode="gray">
              <a:xfrm>
                <a:off x="5268117" y="3732559"/>
                <a:ext cx="28575" cy="34925"/>
              </a:xfrm>
              <a:custGeom>
                <a:avLst/>
                <a:gdLst/>
                <a:ahLst/>
                <a:cxnLst>
                  <a:cxn ang="0">
                    <a:pos x="83" y="5"/>
                  </a:cxn>
                  <a:cxn ang="0">
                    <a:pos x="81" y="1"/>
                  </a:cxn>
                  <a:cxn ang="0">
                    <a:pos x="76" y="1"/>
                  </a:cxn>
                  <a:cxn ang="0">
                    <a:pos x="76" y="0"/>
                  </a:cxn>
                  <a:cxn ang="0">
                    <a:pos x="71" y="0"/>
                  </a:cxn>
                  <a:cxn ang="0">
                    <a:pos x="59" y="4"/>
                  </a:cxn>
                  <a:cxn ang="0">
                    <a:pos x="49" y="4"/>
                  </a:cxn>
                  <a:cxn ang="0">
                    <a:pos x="46" y="6"/>
                  </a:cxn>
                  <a:cxn ang="0">
                    <a:pos x="45" y="9"/>
                  </a:cxn>
                  <a:cxn ang="0">
                    <a:pos x="45" y="17"/>
                  </a:cxn>
                  <a:cxn ang="0">
                    <a:pos x="41" y="22"/>
                  </a:cxn>
                  <a:cxn ang="0">
                    <a:pos x="33" y="22"/>
                  </a:cxn>
                  <a:cxn ang="0">
                    <a:pos x="28" y="25"/>
                  </a:cxn>
                  <a:cxn ang="0">
                    <a:pos x="22" y="26"/>
                  </a:cxn>
                  <a:cxn ang="0">
                    <a:pos x="19" y="25"/>
                  </a:cxn>
                  <a:cxn ang="0">
                    <a:pos x="16" y="16"/>
                  </a:cxn>
                  <a:cxn ang="0">
                    <a:pos x="13" y="11"/>
                  </a:cxn>
                  <a:cxn ang="0">
                    <a:pos x="11" y="10"/>
                  </a:cxn>
                  <a:cxn ang="0">
                    <a:pos x="6" y="10"/>
                  </a:cxn>
                  <a:cxn ang="0">
                    <a:pos x="1" y="13"/>
                  </a:cxn>
                  <a:cxn ang="0">
                    <a:pos x="1" y="22"/>
                  </a:cxn>
                  <a:cxn ang="0">
                    <a:pos x="0" y="22"/>
                  </a:cxn>
                  <a:cxn ang="0">
                    <a:pos x="6" y="28"/>
                  </a:cxn>
                  <a:cxn ang="0">
                    <a:pos x="8" y="34"/>
                  </a:cxn>
                  <a:cxn ang="0">
                    <a:pos x="11" y="58"/>
                  </a:cxn>
                  <a:cxn ang="0">
                    <a:pos x="13" y="61"/>
                  </a:cxn>
                  <a:cxn ang="0">
                    <a:pos x="16" y="69"/>
                  </a:cxn>
                  <a:cxn ang="0">
                    <a:pos x="17" y="79"/>
                  </a:cxn>
                  <a:cxn ang="0">
                    <a:pos x="17" y="91"/>
                  </a:cxn>
                  <a:cxn ang="0">
                    <a:pos x="18" y="101"/>
                  </a:cxn>
                  <a:cxn ang="0">
                    <a:pos x="23" y="108"/>
                  </a:cxn>
                  <a:cxn ang="0">
                    <a:pos x="29" y="114"/>
                  </a:cxn>
                  <a:cxn ang="0">
                    <a:pos x="32" y="113"/>
                  </a:cxn>
                  <a:cxn ang="0">
                    <a:pos x="43" y="110"/>
                  </a:cxn>
                  <a:cxn ang="0">
                    <a:pos x="57" y="106"/>
                  </a:cxn>
                  <a:cxn ang="0">
                    <a:pos x="68" y="86"/>
                  </a:cxn>
                  <a:cxn ang="0">
                    <a:pos x="73" y="80"/>
                  </a:cxn>
                  <a:cxn ang="0">
                    <a:pos x="79" y="66"/>
                  </a:cxn>
                  <a:cxn ang="0">
                    <a:pos x="89" y="54"/>
                  </a:cxn>
                  <a:cxn ang="0">
                    <a:pos x="93" y="48"/>
                  </a:cxn>
                  <a:cxn ang="0">
                    <a:pos x="93" y="40"/>
                  </a:cxn>
                  <a:cxn ang="0">
                    <a:pos x="91" y="34"/>
                  </a:cxn>
                  <a:cxn ang="0">
                    <a:pos x="87" y="31"/>
                  </a:cxn>
                  <a:cxn ang="0">
                    <a:pos x="81" y="29"/>
                  </a:cxn>
                  <a:cxn ang="0">
                    <a:pos x="77" y="26"/>
                  </a:cxn>
                  <a:cxn ang="0">
                    <a:pos x="77" y="22"/>
                  </a:cxn>
                  <a:cxn ang="0">
                    <a:pos x="77" y="16"/>
                  </a:cxn>
                  <a:cxn ang="0">
                    <a:pos x="78" y="10"/>
                  </a:cxn>
                  <a:cxn ang="0">
                    <a:pos x="83" y="5"/>
                  </a:cxn>
                </a:cxnLst>
                <a:rect l="0" t="0" r="r" b="b"/>
                <a:pathLst>
                  <a:path w="93" h="114">
                    <a:moveTo>
                      <a:pt x="83" y="5"/>
                    </a:moveTo>
                    <a:lnTo>
                      <a:pt x="81" y="1"/>
                    </a:lnTo>
                    <a:lnTo>
                      <a:pt x="76" y="1"/>
                    </a:lnTo>
                    <a:lnTo>
                      <a:pt x="76" y="0"/>
                    </a:lnTo>
                    <a:lnTo>
                      <a:pt x="71" y="0"/>
                    </a:lnTo>
                    <a:lnTo>
                      <a:pt x="59" y="4"/>
                    </a:lnTo>
                    <a:lnTo>
                      <a:pt x="49" y="4"/>
                    </a:lnTo>
                    <a:lnTo>
                      <a:pt x="46" y="6"/>
                    </a:lnTo>
                    <a:lnTo>
                      <a:pt x="45" y="9"/>
                    </a:lnTo>
                    <a:lnTo>
                      <a:pt x="45" y="17"/>
                    </a:lnTo>
                    <a:lnTo>
                      <a:pt x="41" y="22"/>
                    </a:lnTo>
                    <a:lnTo>
                      <a:pt x="33" y="22"/>
                    </a:lnTo>
                    <a:lnTo>
                      <a:pt x="28" y="25"/>
                    </a:lnTo>
                    <a:lnTo>
                      <a:pt x="22" y="26"/>
                    </a:lnTo>
                    <a:lnTo>
                      <a:pt x="19" y="25"/>
                    </a:lnTo>
                    <a:lnTo>
                      <a:pt x="16" y="16"/>
                    </a:lnTo>
                    <a:lnTo>
                      <a:pt x="13" y="11"/>
                    </a:lnTo>
                    <a:lnTo>
                      <a:pt x="11" y="10"/>
                    </a:lnTo>
                    <a:lnTo>
                      <a:pt x="6" y="10"/>
                    </a:lnTo>
                    <a:lnTo>
                      <a:pt x="1" y="1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1" y="58"/>
                    </a:lnTo>
                    <a:lnTo>
                      <a:pt x="13" y="61"/>
                    </a:lnTo>
                    <a:lnTo>
                      <a:pt x="16" y="69"/>
                    </a:lnTo>
                    <a:lnTo>
                      <a:pt x="17" y="79"/>
                    </a:lnTo>
                    <a:lnTo>
                      <a:pt x="17" y="91"/>
                    </a:lnTo>
                    <a:lnTo>
                      <a:pt x="18" y="101"/>
                    </a:lnTo>
                    <a:lnTo>
                      <a:pt x="23" y="108"/>
                    </a:lnTo>
                    <a:lnTo>
                      <a:pt x="29" y="114"/>
                    </a:lnTo>
                    <a:lnTo>
                      <a:pt x="32" y="113"/>
                    </a:lnTo>
                    <a:lnTo>
                      <a:pt x="43" y="110"/>
                    </a:lnTo>
                    <a:lnTo>
                      <a:pt x="57" y="106"/>
                    </a:lnTo>
                    <a:lnTo>
                      <a:pt x="68" y="86"/>
                    </a:lnTo>
                    <a:lnTo>
                      <a:pt x="73" y="80"/>
                    </a:lnTo>
                    <a:lnTo>
                      <a:pt x="79" y="66"/>
                    </a:lnTo>
                    <a:lnTo>
                      <a:pt x="89" y="54"/>
                    </a:lnTo>
                    <a:lnTo>
                      <a:pt x="93" y="48"/>
                    </a:lnTo>
                    <a:lnTo>
                      <a:pt x="93" y="40"/>
                    </a:lnTo>
                    <a:lnTo>
                      <a:pt x="91" y="34"/>
                    </a:lnTo>
                    <a:lnTo>
                      <a:pt x="87" y="31"/>
                    </a:lnTo>
                    <a:lnTo>
                      <a:pt x="81" y="29"/>
                    </a:lnTo>
                    <a:lnTo>
                      <a:pt x="77" y="26"/>
                    </a:lnTo>
                    <a:lnTo>
                      <a:pt x="77" y="22"/>
                    </a:lnTo>
                    <a:lnTo>
                      <a:pt x="77" y="16"/>
                    </a:lnTo>
                    <a:lnTo>
                      <a:pt x="78" y="10"/>
                    </a:lnTo>
                    <a:lnTo>
                      <a:pt x="83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44"/>
              <p:cNvSpPr>
                <a:spLocks noChangeAspect="1"/>
              </p:cNvSpPr>
              <p:nvPr/>
            </p:nvSpPr>
            <p:spPr bwMode="gray">
              <a:xfrm>
                <a:off x="5277642" y="3619847"/>
                <a:ext cx="92075" cy="96838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205" y="21"/>
                  </a:cxn>
                  <a:cxn ang="0">
                    <a:pos x="170" y="19"/>
                  </a:cxn>
                  <a:cxn ang="0">
                    <a:pos x="143" y="25"/>
                  </a:cxn>
                  <a:cxn ang="0">
                    <a:pos x="120" y="22"/>
                  </a:cxn>
                  <a:cxn ang="0">
                    <a:pos x="98" y="25"/>
                  </a:cxn>
                  <a:cxn ang="0">
                    <a:pos x="73" y="23"/>
                  </a:cxn>
                  <a:cxn ang="0">
                    <a:pos x="66" y="32"/>
                  </a:cxn>
                  <a:cxn ang="0">
                    <a:pos x="60" y="59"/>
                  </a:cxn>
                  <a:cxn ang="0">
                    <a:pos x="63" y="89"/>
                  </a:cxn>
                  <a:cxn ang="0">
                    <a:pos x="73" y="98"/>
                  </a:cxn>
                  <a:cxn ang="0">
                    <a:pos x="84" y="105"/>
                  </a:cxn>
                  <a:cxn ang="0">
                    <a:pos x="82" y="121"/>
                  </a:cxn>
                  <a:cxn ang="0">
                    <a:pos x="67" y="135"/>
                  </a:cxn>
                  <a:cxn ang="0">
                    <a:pos x="52" y="147"/>
                  </a:cxn>
                  <a:cxn ang="0">
                    <a:pos x="44" y="159"/>
                  </a:cxn>
                  <a:cxn ang="0">
                    <a:pos x="20" y="186"/>
                  </a:cxn>
                  <a:cxn ang="0">
                    <a:pos x="11" y="202"/>
                  </a:cxn>
                  <a:cxn ang="0">
                    <a:pos x="3" y="247"/>
                  </a:cxn>
                  <a:cxn ang="0">
                    <a:pos x="0" y="296"/>
                  </a:cxn>
                  <a:cxn ang="0">
                    <a:pos x="11" y="302"/>
                  </a:cxn>
                  <a:cxn ang="0">
                    <a:pos x="25" y="290"/>
                  </a:cxn>
                  <a:cxn ang="0">
                    <a:pos x="36" y="285"/>
                  </a:cxn>
                  <a:cxn ang="0">
                    <a:pos x="63" y="283"/>
                  </a:cxn>
                  <a:cxn ang="0">
                    <a:pos x="70" y="278"/>
                  </a:cxn>
                  <a:cxn ang="0">
                    <a:pos x="110" y="274"/>
                  </a:cxn>
                  <a:cxn ang="0">
                    <a:pos x="120" y="240"/>
                  </a:cxn>
                  <a:cxn ang="0">
                    <a:pos x="132" y="232"/>
                  </a:cxn>
                  <a:cxn ang="0">
                    <a:pos x="147" y="221"/>
                  </a:cxn>
                  <a:cxn ang="0">
                    <a:pos x="157" y="222"/>
                  </a:cxn>
                  <a:cxn ang="0">
                    <a:pos x="164" y="218"/>
                  </a:cxn>
                  <a:cxn ang="0">
                    <a:pos x="183" y="223"/>
                  </a:cxn>
                  <a:cxn ang="0">
                    <a:pos x="201" y="211"/>
                  </a:cxn>
                  <a:cxn ang="0">
                    <a:pos x="223" y="213"/>
                  </a:cxn>
                  <a:cxn ang="0">
                    <a:pos x="234" y="213"/>
                  </a:cxn>
                  <a:cxn ang="0">
                    <a:pos x="258" y="181"/>
                  </a:cxn>
                  <a:cxn ang="0">
                    <a:pos x="270" y="167"/>
                  </a:cxn>
                  <a:cxn ang="0">
                    <a:pos x="286" y="143"/>
                  </a:cxn>
                  <a:cxn ang="0">
                    <a:pos x="289" y="110"/>
                  </a:cxn>
                  <a:cxn ang="0">
                    <a:pos x="287" y="82"/>
                  </a:cxn>
                  <a:cxn ang="0">
                    <a:pos x="278" y="67"/>
                  </a:cxn>
                  <a:cxn ang="0">
                    <a:pos x="267" y="61"/>
                  </a:cxn>
                  <a:cxn ang="0">
                    <a:pos x="260" y="50"/>
                  </a:cxn>
                  <a:cxn ang="0">
                    <a:pos x="253" y="21"/>
                  </a:cxn>
                  <a:cxn ang="0">
                    <a:pos x="251" y="11"/>
                  </a:cxn>
                  <a:cxn ang="0">
                    <a:pos x="237" y="7"/>
                  </a:cxn>
                  <a:cxn ang="0">
                    <a:pos x="232" y="3"/>
                  </a:cxn>
                </a:cxnLst>
                <a:rect l="0" t="0" r="r" b="b"/>
                <a:pathLst>
                  <a:path w="289" h="302">
                    <a:moveTo>
                      <a:pt x="232" y="3"/>
                    </a:moveTo>
                    <a:lnTo>
                      <a:pt x="232" y="0"/>
                    </a:lnTo>
                    <a:lnTo>
                      <a:pt x="232" y="3"/>
                    </a:lnTo>
                    <a:lnTo>
                      <a:pt x="205" y="21"/>
                    </a:lnTo>
                    <a:lnTo>
                      <a:pt x="186" y="21"/>
                    </a:lnTo>
                    <a:lnTo>
                      <a:pt x="170" y="19"/>
                    </a:lnTo>
                    <a:lnTo>
                      <a:pt x="157" y="24"/>
                    </a:lnTo>
                    <a:lnTo>
                      <a:pt x="143" y="25"/>
                    </a:lnTo>
                    <a:lnTo>
                      <a:pt x="126" y="29"/>
                    </a:lnTo>
                    <a:lnTo>
                      <a:pt x="120" y="22"/>
                    </a:lnTo>
                    <a:lnTo>
                      <a:pt x="108" y="23"/>
                    </a:lnTo>
                    <a:lnTo>
                      <a:pt x="98" y="25"/>
                    </a:lnTo>
                    <a:lnTo>
                      <a:pt x="87" y="22"/>
                    </a:lnTo>
                    <a:lnTo>
                      <a:pt x="73" y="23"/>
                    </a:lnTo>
                    <a:lnTo>
                      <a:pt x="66" y="28"/>
                    </a:lnTo>
                    <a:lnTo>
                      <a:pt x="66" y="32"/>
                    </a:lnTo>
                    <a:lnTo>
                      <a:pt x="63" y="41"/>
                    </a:lnTo>
                    <a:lnTo>
                      <a:pt x="60" y="59"/>
                    </a:lnTo>
                    <a:lnTo>
                      <a:pt x="61" y="81"/>
                    </a:lnTo>
                    <a:lnTo>
                      <a:pt x="63" y="89"/>
                    </a:lnTo>
                    <a:lnTo>
                      <a:pt x="68" y="94"/>
                    </a:lnTo>
                    <a:lnTo>
                      <a:pt x="73" y="98"/>
                    </a:lnTo>
                    <a:lnTo>
                      <a:pt x="82" y="100"/>
                    </a:lnTo>
                    <a:lnTo>
                      <a:pt x="84" y="105"/>
                    </a:lnTo>
                    <a:lnTo>
                      <a:pt x="86" y="113"/>
                    </a:lnTo>
                    <a:lnTo>
                      <a:pt x="82" y="121"/>
                    </a:lnTo>
                    <a:lnTo>
                      <a:pt x="73" y="130"/>
                    </a:lnTo>
                    <a:lnTo>
                      <a:pt x="67" y="135"/>
                    </a:lnTo>
                    <a:lnTo>
                      <a:pt x="56" y="140"/>
                    </a:lnTo>
                    <a:lnTo>
                      <a:pt x="52" y="147"/>
                    </a:lnTo>
                    <a:lnTo>
                      <a:pt x="50" y="153"/>
                    </a:lnTo>
                    <a:lnTo>
                      <a:pt x="44" y="159"/>
                    </a:lnTo>
                    <a:lnTo>
                      <a:pt x="33" y="172"/>
                    </a:lnTo>
                    <a:lnTo>
                      <a:pt x="20" y="186"/>
                    </a:lnTo>
                    <a:lnTo>
                      <a:pt x="17" y="191"/>
                    </a:lnTo>
                    <a:lnTo>
                      <a:pt x="11" y="202"/>
                    </a:lnTo>
                    <a:lnTo>
                      <a:pt x="3" y="233"/>
                    </a:lnTo>
                    <a:lnTo>
                      <a:pt x="3" y="247"/>
                    </a:lnTo>
                    <a:lnTo>
                      <a:pt x="1" y="275"/>
                    </a:lnTo>
                    <a:lnTo>
                      <a:pt x="0" y="296"/>
                    </a:lnTo>
                    <a:lnTo>
                      <a:pt x="4" y="299"/>
                    </a:lnTo>
                    <a:lnTo>
                      <a:pt x="11" y="302"/>
                    </a:lnTo>
                    <a:lnTo>
                      <a:pt x="19" y="301"/>
                    </a:lnTo>
                    <a:lnTo>
                      <a:pt x="25" y="290"/>
                    </a:lnTo>
                    <a:lnTo>
                      <a:pt x="29" y="286"/>
                    </a:lnTo>
                    <a:lnTo>
                      <a:pt x="36" y="285"/>
                    </a:lnTo>
                    <a:lnTo>
                      <a:pt x="41" y="281"/>
                    </a:lnTo>
                    <a:lnTo>
                      <a:pt x="63" y="283"/>
                    </a:lnTo>
                    <a:lnTo>
                      <a:pt x="70" y="280"/>
                    </a:lnTo>
                    <a:lnTo>
                      <a:pt x="70" y="278"/>
                    </a:lnTo>
                    <a:lnTo>
                      <a:pt x="115" y="278"/>
                    </a:lnTo>
                    <a:lnTo>
                      <a:pt x="110" y="274"/>
                    </a:lnTo>
                    <a:lnTo>
                      <a:pt x="122" y="247"/>
                    </a:lnTo>
                    <a:lnTo>
                      <a:pt x="120" y="240"/>
                    </a:lnTo>
                    <a:lnTo>
                      <a:pt x="121" y="234"/>
                    </a:lnTo>
                    <a:lnTo>
                      <a:pt x="132" y="232"/>
                    </a:lnTo>
                    <a:lnTo>
                      <a:pt x="142" y="228"/>
                    </a:lnTo>
                    <a:lnTo>
                      <a:pt x="147" y="221"/>
                    </a:lnTo>
                    <a:lnTo>
                      <a:pt x="153" y="223"/>
                    </a:lnTo>
                    <a:lnTo>
                      <a:pt x="157" y="222"/>
                    </a:lnTo>
                    <a:lnTo>
                      <a:pt x="159" y="216"/>
                    </a:lnTo>
                    <a:lnTo>
                      <a:pt x="164" y="218"/>
                    </a:lnTo>
                    <a:lnTo>
                      <a:pt x="175" y="220"/>
                    </a:lnTo>
                    <a:lnTo>
                      <a:pt x="183" y="223"/>
                    </a:lnTo>
                    <a:lnTo>
                      <a:pt x="195" y="207"/>
                    </a:lnTo>
                    <a:lnTo>
                      <a:pt x="201" y="211"/>
                    </a:lnTo>
                    <a:lnTo>
                      <a:pt x="215" y="216"/>
                    </a:lnTo>
                    <a:lnTo>
                      <a:pt x="223" y="213"/>
                    </a:lnTo>
                    <a:lnTo>
                      <a:pt x="232" y="216"/>
                    </a:lnTo>
                    <a:lnTo>
                      <a:pt x="234" y="213"/>
                    </a:lnTo>
                    <a:lnTo>
                      <a:pt x="240" y="208"/>
                    </a:lnTo>
                    <a:lnTo>
                      <a:pt x="258" y="181"/>
                    </a:lnTo>
                    <a:lnTo>
                      <a:pt x="267" y="170"/>
                    </a:lnTo>
                    <a:lnTo>
                      <a:pt x="270" y="167"/>
                    </a:lnTo>
                    <a:lnTo>
                      <a:pt x="278" y="156"/>
                    </a:lnTo>
                    <a:lnTo>
                      <a:pt x="286" y="143"/>
                    </a:lnTo>
                    <a:lnTo>
                      <a:pt x="288" y="130"/>
                    </a:lnTo>
                    <a:lnTo>
                      <a:pt x="289" y="110"/>
                    </a:lnTo>
                    <a:lnTo>
                      <a:pt x="287" y="100"/>
                    </a:lnTo>
                    <a:lnTo>
                      <a:pt x="287" y="82"/>
                    </a:lnTo>
                    <a:lnTo>
                      <a:pt x="286" y="76"/>
                    </a:lnTo>
                    <a:lnTo>
                      <a:pt x="278" y="67"/>
                    </a:lnTo>
                    <a:lnTo>
                      <a:pt x="274" y="65"/>
                    </a:lnTo>
                    <a:lnTo>
                      <a:pt x="267" y="61"/>
                    </a:lnTo>
                    <a:lnTo>
                      <a:pt x="262" y="56"/>
                    </a:lnTo>
                    <a:lnTo>
                      <a:pt x="260" y="50"/>
                    </a:lnTo>
                    <a:lnTo>
                      <a:pt x="255" y="23"/>
                    </a:lnTo>
                    <a:lnTo>
                      <a:pt x="253" y="21"/>
                    </a:lnTo>
                    <a:lnTo>
                      <a:pt x="251" y="18"/>
                    </a:lnTo>
                    <a:lnTo>
                      <a:pt x="251" y="11"/>
                    </a:lnTo>
                    <a:lnTo>
                      <a:pt x="249" y="9"/>
                    </a:lnTo>
                    <a:lnTo>
                      <a:pt x="237" y="7"/>
                    </a:lnTo>
                    <a:lnTo>
                      <a:pt x="234" y="5"/>
                    </a:lnTo>
                    <a:lnTo>
                      <a:pt x="23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45"/>
              <p:cNvSpPr>
                <a:spLocks noChangeAspect="1"/>
              </p:cNvSpPr>
              <p:nvPr/>
            </p:nvSpPr>
            <p:spPr bwMode="gray">
              <a:xfrm>
                <a:off x="5264942" y="3710334"/>
                <a:ext cx="33338" cy="30163"/>
              </a:xfrm>
              <a:custGeom>
                <a:avLst/>
                <a:gdLst/>
                <a:ahLst/>
                <a:cxnLst>
                  <a:cxn ang="0">
                    <a:pos x="7" y="92"/>
                  </a:cxn>
                  <a:cxn ang="0">
                    <a:pos x="8" y="92"/>
                  </a:cxn>
                  <a:cxn ang="0">
                    <a:pos x="8" y="83"/>
                  </a:cxn>
                  <a:cxn ang="0">
                    <a:pos x="13" y="80"/>
                  </a:cxn>
                  <a:cxn ang="0">
                    <a:pos x="18" y="80"/>
                  </a:cxn>
                  <a:cxn ang="0">
                    <a:pos x="20" y="81"/>
                  </a:cxn>
                  <a:cxn ang="0">
                    <a:pos x="23" y="86"/>
                  </a:cxn>
                  <a:cxn ang="0">
                    <a:pos x="26" y="95"/>
                  </a:cxn>
                  <a:cxn ang="0">
                    <a:pos x="29" y="96"/>
                  </a:cxn>
                  <a:cxn ang="0">
                    <a:pos x="35" y="95"/>
                  </a:cxn>
                  <a:cxn ang="0">
                    <a:pos x="40" y="92"/>
                  </a:cxn>
                  <a:cxn ang="0">
                    <a:pos x="48" y="92"/>
                  </a:cxn>
                  <a:cxn ang="0">
                    <a:pos x="52" y="87"/>
                  </a:cxn>
                  <a:cxn ang="0">
                    <a:pos x="52" y="79"/>
                  </a:cxn>
                  <a:cxn ang="0">
                    <a:pos x="53" y="76"/>
                  </a:cxn>
                  <a:cxn ang="0">
                    <a:pos x="56" y="74"/>
                  </a:cxn>
                  <a:cxn ang="0">
                    <a:pos x="66" y="74"/>
                  </a:cxn>
                  <a:cxn ang="0">
                    <a:pos x="78" y="70"/>
                  </a:cxn>
                  <a:cxn ang="0">
                    <a:pos x="83" y="70"/>
                  </a:cxn>
                  <a:cxn ang="0">
                    <a:pos x="83" y="71"/>
                  </a:cxn>
                  <a:cxn ang="0">
                    <a:pos x="88" y="71"/>
                  </a:cxn>
                  <a:cxn ang="0">
                    <a:pos x="90" y="75"/>
                  </a:cxn>
                  <a:cxn ang="0">
                    <a:pos x="101" y="60"/>
                  </a:cxn>
                  <a:cxn ang="0">
                    <a:pos x="104" y="50"/>
                  </a:cxn>
                  <a:cxn ang="0">
                    <a:pos x="102" y="43"/>
                  </a:cxn>
                  <a:cxn ang="0">
                    <a:pos x="98" y="28"/>
                  </a:cxn>
                  <a:cxn ang="0">
                    <a:pos x="85" y="7"/>
                  </a:cxn>
                  <a:cxn ang="0">
                    <a:pos x="80" y="0"/>
                  </a:cxn>
                  <a:cxn ang="0">
                    <a:pos x="75" y="4"/>
                  </a:cxn>
                  <a:cxn ang="0">
                    <a:pos x="68" y="5"/>
                  </a:cxn>
                  <a:cxn ang="0">
                    <a:pos x="64" y="9"/>
                  </a:cxn>
                  <a:cxn ang="0">
                    <a:pos x="58" y="20"/>
                  </a:cxn>
                  <a:cxn ang="0">
                    <a:pos x="50" y="21"/>
                  </a:cxn>
                  <a:cxn ang="0">
                    <a:pos x="43" y="18"/>
                  </a:cxn>
                  <a:cxn ang="0">
                    <a:pos x="39" y="15"/>
                  </a:cxn>
                  <a:cxn ang="0">
                    <a:pos x="36" y="17"/>
                  </a:cxn>
                  <a:cxn ang="0">
                    <a:pos x="29" y="24"/>
                  </a:cxn>
                  <a:cxn ang="0">
                    <a:pos x="21" y="36"/>
                  </a:cxn>
                  <a:cxn ang="0">
                    <a:pos x="14" y="49"/>
                  </a:cxn>
                  <a:cxn ang="0">
                    <a:pos x="10" y="60"/>
                  </a:cxn>
                  <a:cxn ang="0">
                    <a:pos x="0" y="74"/>
                  </a:cxn>
                  <a:cxn ang="0">
                    <a:pos x="0" y="81"/>
                  </a:cxn>
                  <a:cxn ang="0">
                    <a:pos x="2" y="85"/>
                  </a:cxn>
                  <a:cxn ang="0">
                    <a:pos x="7" y="92"/>
                  </a:cxn>
                </a:cxnLst>
                <a:rect l="0" t="0" r="r" b="b"/>
                <a:pathLst>
                  <a:path w="104" h="96">
                    <a:moveTo>
                      <a:pt x="7" y="92"/>
                    </a:moveTo>
                    <a:lnTo>
                      <a:pt x="8" y="92"/>
                    </a:lnTo>
                    <a:lnTo>
                      <a:pt x="8" y="83"/>
                    </a:lnTo>
                    <a:lnTo>
                      <a:pt x="13" y="80"/>
                    </a:lnTo>
                    <a:lnTo>
                      <a:pt x="18" y="80"/>
                    </a:lnTo>
                    <a:lnTo>
                      <a:pt x="20" y="81"/>
                    </a:lnTo>
                    <a:lnTo>
                      <a:pt x="23" y="86"/>
                    </a:lnTo>
                    <a:lnTo>
                      <a:pt x="26" y="95"/>
                    </a:lnTo>
                    <a:lnTo>
                      <a:pt x="29" y="96"/>
                    </a:lnTo>
                    <a:lnTo>
                      <a:pt x="35" y="95"/>
                    </a:lnTo>
                    <a:lnTo>
                      <a:pt x="40" y="92"/>
                    </a:lnTo>
                    <a:lnTo>
                      <a:pt x="48" y="92"/>
                    </a:lnTo>
                    <a:lnTo>
                      <a:pt x="52" y="87"/>
                    </a:lnTo>
                    <a:lnTo>
                      <a:pt x="52" y="79"/>
                    </a:lnTo>
                    <a:lnTo>
                      <a:pt x="53" y="76"/>
                    </a:lnTo>
                    <a:lnTo>
                      <a:pt x="56" y="74"/>
                    </a:lnTo>
                    <a:lnTo>
                      <a:pt x="66" y="74"/>
                    </a:lnTo>
                    <a:lnTo>
                      <a:pt x="78" y="70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88" y="71"/>
                    </a:lnTo>
                    <a:lnTo>
                      <a:pt x="90" y="75"/>
                    </a:lnTo>
                    <a:lnTo>
                      <a:pt x="101" y="60"/>
                    </a:lnTo>
                    <a:lnTo>
                      <a:pt x="104" y="50"/>
                    </a:lnTo>
                    <a:lnTo>
                      <a:pt x="102" y="43"/>
                    </a:lnTo>
                    <a:lnTo>
                      <a:pt x="98" y="28"/>
                    </a:lnTo>
                    <a:lnTo>
                      <a:pt x="85" y="7"/>
                    </a:lnTo>
                    <a:lnTo>
                      <a:pt x="80" y="0"/>
                    </a:lnTo>
                    <a:lnTo>
                      <a:pt x="75" y="4"/>
                    </a:lnTo>
                    <a:lnTo>
                      <a:pt x="68" y="5"/>
                    </a:lnTo>
                    <a:lnTo>
                      <a:pt x="64" y="9"/>
                    </a:lnTo>
                    <a:lnTo>
                      <a:pt x="58" y="20"/>
                    </a:lnTo>
                    <a:lnTo>
                      <a:pt x="50" y="21"/>
                    </a:lnTo>
                    <a:lnTo>
                      <a:pt x="43" y="18"/>
                    </a:lnTo>
                    <a:lnTo>
                      <a:pt x="39" y="15"/>
                    </a:lnTo>
                    <a:lnTo>
                      <a:pt x="36" y="17"/>
                    </a:lnTo>
                    <a:lnTo>
                      <a:pt x="29" y="24"/>
                    </a:lnTo>
                    <a:lnTo>
                      <a:pt x="21" y="36"/>
                    </a:lnTo>
                    <a:lnTo>
                      <a:pt x="14" y="49"/>
                    </a:lnTo>
                    <a:lnTo>
                      <a:pt x="10" y="60"/>
                    </a:lnTo>
                    <a:lnTo>
                      <a:pt x="0" y="74"/>
                    </a:lnTo>
                    <a:lnTo>
                      <a:pt x="0" y="81"/>
                    </a:lnTo>
                    <a:lnTo>
                      <a:pt x="2" y="85"/>
                    </a:lnTo>
                    <a:lnTo>
                      <a:pt x="7" y="9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46"/>
              <p:cNvSpPr>
                <a:spLocks noChangeAspect="1"/>
              </p:cNvSpPr>
              <p:nvPr/>
            </p:nvSpPr>
            <p:spPr bwMode="gray">
              <a:xfrm>
                <a:off x="5350667" y="3611909"/>
                <a:ext cx="138113" cy="160338"/>
              </a:xfrm>
              <a:custGeom>
                <a:avLst/>
                <a:gdLst/>
                <a:ahLst/>
                <a:cxnLst>
                  <a:cxn ang="0">
                    <a:pos x="387" y="204"/>
                  </a:cxn>
                  <a:cxn ang="0">
                    <a:pos x="387" y="98"/>
                  </a:cxn>
                  <a:cxn ang="0">
                    <a:pos x="412" y="74"/>
                  </a:cxn>
                  <a:cxn ang="0">
                    <a:pos x="435" y="37"/>
                  </a:cxn>
                  <a:cxn ang="0">
                    <a:pos x="421" y="37"/>
                  </a:cxn>
                  <a:cxn ang="0">
                    <a:pos x="374" y="22"/>
                  </a:cxn>
                  <a:cxn ang="0">
                    <a:pos x="336" y="32"/>
                  </a:cxn>
                  <a:cxn ang="0">
                    <a:pos x="297" y="60"/>
                  </a:cxn>
                  <a:cxn ang="0">
                    <a:pos x="250" y="53"/>
                  </a:cxn>
                  <a:cxn ang="0">
                    <a:pos x="213" y="47"/>
                  </a:cxn>
                  <a:cxn ang="0">
                    <a:pos x="164" y="12"/>
                  </a:cxn>
                  <a:cxn ang="0">
                    <a:pos x="132" y="3"/>
                  </a:cxn>
                  <a:cxn ang="0">
                    <a:pos x="103" y="0"/>
                  </a:cxn>
                  <a:cxn ang="0">
                    <a:pos x="69" y="3"/>
                  </a:cxn>
                  <a:cxn ang="0">
                    <a:pos x="28" y="1"/>
                  </a:cxn>
                  <a:cxn ang="0">
                    <a:pos x="0" y="28"/>
                  </a:cxn>
                  <a:cxn ang="0">
                    <a:pos x="5" y="32"/>
                  </a:cxn>
                  <a:cxn ang="0">
                    <a:pos x="19" y="36"/>
                  </a:cxn>
                  <a:cxn ang="0">
                    <a:pos x="21" y="46"/>
                  </a:cxn>
                  <a:cxn ang="0">
                    <a:pos x="28" y="75"/>
                  </a:cxn>
                  <a:cxn ang="0">
                    <a:pos x="35" y="86"/>
                  </a:cxn>
                  <a:cxn ang="0">
                    <a:pos x="46" y="92"/>
                  </a:cxn>
                  <a:cxn ang="0">
                    <a:pos x="55" y="107"/>
                  </a:cxn>
                  <a:cxn ang="0">
                    <a:pos x="57" y="135"/>
                  </a:cxn>
                  <a:cxn ang="0">
                    <a:pos x="54" y="168"/>
                  </a:cxn>
                  <a:cxn ang="0">
                    <a:pos x="38" y="192"/>
                  </a:cxn>
                  <a:cxn ang="0">
                    <a:pos x="26" y="206"/>
                  </a:cxn>
                  <a:cxn ang="0">
                    <a:pos x="2" y="238"/>
                  </a:cxn>
                  <a:cxn ang="0">
                    <a:pos x="8" y="263"/>
                  </a:cxn>
                  <a:cxn ang="0">
                    <a:pos x="18" y="270"/>
                  </a:cxn>
                  <a:cxn ang="0">
                    <a:pos x="35" y="265"/>
                  </a:cxn>
                  <a:cxn ang="0">
                    <a:pos x="45" y="270"/>
                  </a:cxn>
                  <a:cxn ang="0">
                    <a:pos x="26" y="281"/>
                  </a:cxn>
                  <a:cxn ang="0">
                    <a:pos x="7" y="295"/>
                  </a:cxn>
                  <a:cxn ang="0">
                    <a:pos x="207" y="415"/>
                  </a:cxn>
                  <a:cxn ang="0">
                    <a:pos x="210" y="428"/>
                  </a:cxn>
                  <a:cxn ang="0">
                    <a:pos x="218" y="458"/>
                  </a:cxn>
                  <a:cxn ang="0">
                    <a:pos x="306" y="499"/>
                  </a:cxn>
                  <a:cxn ang="0">
                    <a:pos x="314" y="488"/>
                  </a:cxn>
                  <a:cxn ang="0">
                    <a:pos x="324" y="463"/>
                  </a:cxn>
                  <a:cxn ang="0">
                    <a:pos x="342" y="429"/>
                  </a:cxn>
                  <a:cxn ang="0">
                    <a:pos x="352" y="399"/>
                  </a:cxn>
                  <a:cxn ang="0">
                    <a:pos x="360" y="391"/>
                  </a:cxn>
                  <a:cxn ang="0">
                    <a:pos x="379" y="376"/>
                  </a:cxn>
                  <a:cxn ang="0">
                    <a:pos x="388" y="361"/>
                  </a:cxn>
                  <a:cxn ang="0">
                    <a:pos x="403" y="358"/>
                  </a:cxn>
                  <a:cxn ang="0">
                    <a:pos x="417" y="340"/>
                  </a:cxn>
                  <a:cxn ang="0">
                    <a:pos x="393" y="308"/>
                  </a:cxn>
                  <a:cxn ang="0">
                    <a:pos x="387" y="257"/>
                  </a:cxn>
                </a:cxnLst>
                <a:rect l="0" t="0" r="r" b="b"/>
                <a:pathLst>
                  <a:path w="435" h="504">
                    <a:moveTo>
                      <a:pt x="387" y="257"/>
                    </a:moveTo>
                    <a:lnTo>
                      <a:pt x="387" y="204"/>
                    </a:lnTo>
                    <a:lnTo>
                      <a:pt x="387" y="151"/>
                    </a:lnTo>
                    <a:lnTo>
                      <a:pt x="387" y="98"/>
                    </a:lnTo>
                    <a:lnTo>
                      <a:pt x="390" y="96"/>
                    </a:lnTo>
                    <a:lnTo>
                      <a:pt x="412" y="74"/>
                    </a:lnTo>
                    <a:lnTo>
                      <a:pt x="433" y="42"/>
                    </a:lnTo>
                    <a:lnTo>
                      <a:pt x="435" y="37"/>
                    </a:lnTo>
                    <a:lnTo>
                      <a:pt x="430" y="38"/>
                    </a:lnTo>
                    <a:lnTo>
                      <a:pt x="421" y="37"/>
                    </a:lnTo>
                    <a:lnTo>
                      <a:pt x="408" y="38"/>
                    </a:lnTo>
                    <a:lnTo>
                      <a:pt x="374" y="22"/>
                    </a:lnTo>
                    <a:lnTo>
                      <a:pt x="355" y="26"/>
                    </a:lnTo>
                    <a:lnTo>
                      <a:pt x="336" y="32"/>
                    </a:lnTo>
                    <a:lnTo>
                      <a:pt x="320" y="48"/>
                    </a:lnTo>
                    <a:lnTo>
                      <a:pt x="297" y="60"/>
                    </a:lnTo>
                    <a:lnTo>
                      <a:pt x="272" y="59"/>
                    </a:lnTo>
                    <a:lnTo>
                      <a:pt x="250" y="53"/>
                    </a:lnTo>
                    <a:lnTo>
                      <a:pt x="233" y="53"/>
                    </a:lnTo>
                    <a:lnTo>
                      <a:pt x="213" y="47"/>
                    </a:lnTo>
                    <a:lnTo>
                      <a:pt x="202" y="34"/>
                    </a:lnTo>
                    <a:lnTo>
                      <a:pt x="164" y="12"/>
                    </a:lnTo>
                    <a:lnTo>
                      <a:pt x="147" y="4"/>
                    </a:lnTo>
                    <a:lnTo>
                      <a:pt x="132" y="3"/>
                    </a:lnTo>
                    <a:lnTo>
                      <a:pt x="116" y="5"/>
                    </a:lnTo>
                    <a:lnTo>
                      <a:pt x="103" y="0"/>
                    </a:lnTo>
                    <a:lnTo>
                      <a:pt x="82" y="3"/>
                    </a:lnTo>
                    <a:lnTo>
                      <a:pt x="69" y="3"/>
                    </a:lnTo>
                    <a:lnTo>
                      <a:pt x="39" y="0"/>
                    </a:lnTo>
                    <a:lnTo>
                      <a:pt x="28" y="1"/>
                    </a:lnTo>
                    <a:lnTo>
                      <a:pt x="16" y="9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5" y="32"/>
                    </a:lnTo>
                    <a:lnTo>
                      <a:pt x="17" y="34"/>
                    </a:lnTo>
                    <a:lnTo>
                      <a:pt x="19" y="36"/>
                    </a:lnTo>
                    <a:lnTo>
                      <a:pt x="19" y="43"/>
                    </a:lnTo>
                    <a:lnTo>
                      <a:pt x="21" y="46"/>
                    </a:lnTo>
                    <a:lnTo>
                      <a:pt x="23" y="48"/>
                    </a:lnTo>
                    <a:lnTo>
                      <a:pt x="28" y="75"/>
                    </a:lnTo>
                    <a:lnTo>
                      <a:pt x="30" y="81"/>
                    </a:lnTo>
                    <a:lnTo>
                      <a:pt x="35" y="86"/>
                    </a:lnTo>
                    <a:lnTo>
                      <a:pt x="42" y="90"/>
                    </a:lnTo>
                    <a:lnTo>
                      <a:pt x="46" y="92"/>
                    </a:lnTo>
                    <a:lnTo>
                      <a:pt x="54" y="101"/>
                    </a:lnTo>
                    <a:lnTo>
                      <a:pt x="55" y="107"/>
                    </a:lnTo>
                    <a:lnTo>
                      <a:pt x="55" y="125"/>
                    </a:lnTo>
                    <a:lnTo>
                      <a:pt x="57" y="135"/>
                    </a:lnTo>
                    <a:lnTo>
                      <a:pt x="56" y="155"/>
                    </a:lnTo>
                    <a:lnTo>
                      <a:pt x="54" y="168"/>
                    </a:lnTo>
                    <a:lnTo>
                      <a:pt x="46" y="181"/>
                    </a:lnTo>
                    <a:lnTo>
                      <a:pt x="38" y="192"/>
                    </a:lnTo>
                    <a:lnTo>
                      <a:pt x="35" y="195"/>
                    </a:lnTo>
                    <a:lnTo>
                      <a:pt x="26" y="206"/>
                    </a:lnTo>
                    <a:lnTo>
                      <a:pt x="8" y="233"/>
                    </a:lnTo>
                    <a:lnTo>
                      <a:pt x="2" y="238"/>
                    </a:lnTo>
                    <a:lnTo>
                      <a:pt x="1" y="253"/>
                    </a:lnTo>
                    <a:lnTo>
                      <a:pt x="8" y="263"/>
                    </a:lnTo>
                    <a:lnTo>
                      <a:pt x="12" y="272"/>
                    </a:lnTo>
                    <a:lnTo>
                      <a:pt x="18" y="270"/>
                    </a:lnTo>
                    <a:lnTo>
                      <a:pt x="26" y="267"/>
                    </a:lnTo>
                    <a:lnTo>
                      <a:pt x="35" y="265"/>
                    </a:lnTo>
                    <a:lnTo>
                      <a:pt x="45" y="265"/>
                    </a:lnTo>
                    <a:lnTo>
                      <a:pt x="45" y="270"/>
                    </a:lnTo>
                    <a:lnTo>
                      <a:pt x="34" y="274"/>
                    </a:lnTo>
                    <a:lnTo>
                      <a:pt x="26" y="281"/>
                    </a:lnTo>
                    <a:lnTo>
                      <a:pt x="14" y="281"/>
                    </a:lnTo>
                    <a:lnTo>
                      <a:pt x="7" y="295"/>
                    </a:lnTo>
                    <a:lnTo>
                      <a:pt x="16" y="303"/>
                    </a:lnTo>
                    <a:lnTo>
                      <a:pt x="207" y="415"/>
                    </a:lnTo>
                    <a:lnTo>
                      <a:pt x="210" y="420"/>
                    </a:lnTo>
                    <a:lnTo>
                      <a:pt x="210" y="428"/>
                    </a:lnTo>
                    <a:lnTo>
                      <a:pt x="215" y="447"/>
                    </a:lnTo>
                    <a:lnTo>
                      <a:pt x="218" y="458"/>
                    </a:lnTo>
                    <a:lnTo>
                      <a:pt x="296" y="504"/>
                    </a:lnTo>
                    <a:lnTo>
                      <a:pt x="306" y="499"/>
                    </a:lnTo>
                    <a:lnTo>
                      <a:pt x="309" y="495"/>
                    </a:lnTo>
                    <a:lnTo>
                      <a:pt x="314" y="488"/>
                    </a:lnTo>
                    <a:lnTo>
                      <a:pt x="318" y="479"/>
                    </a:lnTo>
                    <a:lnTo>
                      <a:pt x="324" y="463"/>
                    </a:lnTo>
                    <a:lnTo>
                      <a:pt x="333" y="450"/>
                    </a:lnTo>
                    <a:lnTo>
                      <a:pt x="342" y="429"/>
                    </a:lnTo>
                    <a:lnTo>
                      <a:pt x="346" y="413"/>
                    </a:lnTo>
                    <a:lnTo>
                      <a:pt x="352" y="399"/>
                    </a:lnTo>
                    <a:lnTo>
                      <a:pt x="357" y="392"/>
                    </a:lnTo>
                    <a:lnTo>
                      <a:pt x="360" y="391"/>
                    </a:lnTo>
                    <a:lnTo>
                      <a:pt x="378" y="382"/>
                    </a:lnTo>
                    <a:lnTo>
                      <a:pt x="379" y="376"/>
                    </a:lnTo>
                    <a:lnTo>
                      <a:pt x="382" y="370"/>
                    </a:lnTo>
                    <a:lnTo>
                      <a:pt x="388" y="361"/>
                    </a:lnTo>
                    <a:lnTo>
                      <a:pt x="394" y="358"/>
                    </a:lnTo>
                    <a:lnTo>
                      <a:pt x="403" y="358"/>
                    </a:lnTo>
                    <a:lnTo>
                      <a:pt x="414" y="346"/>
                    </a:lnTo>
                    <a:lnTo>
                      <a:pt x="417" y="340"/>
                    </a:lnTo>
                    <a:lnTo>
                      <a:pt x="416" y="337"/>
                    </a:lnTo>
                    <a:lnTo>
                      <a:pt x="393" y="308"/>
                    </a:lnTo>
                    <a:lnTo>
                      <a:pt x="387" y="300"/>
                    </a:lnTo>
                    <a:lnTo>
                      <a:pt x="387" y="2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47"/>
              <p:cNvSpPr>
                <a:spLocks noChangeAspect="1"/>
              </p:cNvSpPr>
              <p:nvPr/>
            </p:nvSpPr>
            <p:spPr bwMode="gray">
              <a:xfrm>
                <a:off x="4455318" y="3399184"/>
                <a:ext cx="107950" cy="77788"/>
              </a:xfrm>
              <a:custGeom>
                <a:avLst/>
                <a:gdLst/>
                <a:ahLst/>
                <a:cxnLst>
                  <a:cxn ang="0">
                    <a:pos x="43" y="160"/>
                  </a:cxn>
                  <a:cxn ang="0">
                    <a:pos x="28" y="129"/>
                  </a:cxn>
                  <a:cxn ang="0">
                    <a:pos x="7" y="113"/>
                  </a:cxn>
                  <a:cxn ang="0">
                    <a:pos x="1" y="107"/>
                  </a:cxn>
                  <a:cxn ang="0">
                    <a:pos x="35" y="86"/>
                  </a:cxn>
                  <a:cxn ang="0">
                    <a:pos x="56" y="33"/>
                  </a:cxn>
                  <a:cxn ang="0">
                    <a:pos x="70" y="9"/>
                  </a:cxn>
                  <a:cxn ang="0">
                    <a:pos x="92" y="9"/>
                  </a:cxn>
                  <a:cxn ang="0">
                    <a:pos x="122" y="5"/>
                  </a:cxn>
                  <a:cxn ang="0">
                    <a:pos x="135" y="1"/>
                  </a:cxn>
                  <a:cxn ang="0">
                    <a:pos x="168" y="2"/>
                  </a:cxn>
                  <a:cxn ang="0">
                    <a:pos x="183" y="9"/>
                  </a:cxn>
                  <a:cxn ang="0">
                    <a:pos x="206" y="29"/>
                  </a:cxn>
                  <a:cxn ang="0">
                    <a:pos x="221" y="29"/>
                  </a:cxn>
                  <a:cxn ang="0">
                    <a:pos x="238" y="58"/>
                  </a:cxn>
                  <a:cxn ang="0">
                    <a:pos x="248" y="68"/>
                  </a:cxn>
                  <a:cxn ang="0">
                    <a:pos x="258" y="75"/>
                  </a:cxn>
                  <a:cxn ang="0">
                    <a:pos x="261" y="82"/>
                  </a:cxn>
                  <a:cxn ang="0">
                    <a:pos x="277" y="91"/>
                  </a:cxn>
                  <a:cxn ang="0">
                    <a:pos x="289" y="103"/>
                  </a:cxn>
                  <a:cxn ang="0">
                    <a:pos x="297" y="123"/>
                  </a:cxn>
                  <a:cxn ang="0">
                    <a:pos x="302" y="133"/>
                  </a:cxn>
                  <a:cxn ang="0">
                    <a:pos x="309" y="156"/>
                  </a:cxn>
                  <a:cxn ang="0">
                    <a:pos x="313" y="181"/>
                  </a:cxn>
                  <a:cxn ang="0">
                    <a:pos x="323" y="185"/>
                  </a:cxn>
                  <a:cxn ang="0">
                    <a:pos x="332" y="197"/>
                  </a:cxn>
                  <a:cxn ang="0">
                    <a:pos x="342" y="212"/>
                  </a:cxn>
                  <a:cxn ang="0">
                    <a:pos x="342" y="221"/>
                  </a:cxn>
                  <a:cxn ang="0">
                    <a:pos x="344" y="238"/>
                  </a:cxn>
                  <a:cxn ang="0">
                    <a:pos x="321" y="242"/>
                  </a:cxn>
                  <a:cxn ang="0">
                    <a:pos x="293" y="244"/>
                  </a:cxn>
                  <a:cxn ang="0">
                    <a:pos x="271" y="239"/>
                  </a:cxn>
                  <a:cxn ang="0">
                    <a:pos x="255" y="238"/>
                  </a:cxn>
                  <a:cxn ang="0">
                    <a:pos x="237" y="227"/>
                  </a:cxn>
                  <a:cxn ang="0">
                    <a:pos x="162" y="224"/>
                  </a:cxn>
                  <a:cxn ang="0">
                    <a:pos x="111" y="236"/>
                  </a:cxn>
                  <a:cxn ang="0">
                    <a:pos x="57" y="244"/>
                  </a:cxn>
                  <a:cxn ang="0">
                    <a:pos x="43" y="242"/>
                  </a:cxn>
                  <a:cxn ang="0">
                    <a:pos x="47" y="199"/>
                  </a:cxn>
                  <a:cxn ang="0">
                    <a:pos x="98" y="188"/>
                  </a:cxn>
                  <a:cxn ang="0">
                    <a:pos x="127" y="183"/>
                  </a:cxn>
                  <a:cxn ang="0">
                    <a:pos x="143" y="182"/>
                  </a:cxn>
                  <a:cxn ang="0">
                    <a:pos x="175" y="194"/>
                  </a:cxn>
                  <a:cxn ang="0">
                    <a:pos x="203" y="189"/>
                  </a:cxn>
                  <a:cxn ang="0">
                    <a:pos x="206" y="177"/>
                  </a:cxn>
                  <a:cxn ang="0">
                    <a:pos x="191" y="177"/>
                  </a:cxn>
                  <a:cxn ang="0">
                    <a:pos x="165" y="172"/>
                  </a:cxn>
                  <a:cxn ang="0">
                    <a:pos x="140" y="162"/>
                  </a:cxn>
                  <a:cxn ang="0">
                    <a:pos x="120" y="163"/>
                  </a:cxn>
                </a:cxnLst>
                <a:rect l="0" t="0" r="r" b="b"/>
                <a:pathLst>
                  <a:path w="344" h="244">
                    <a:moveTo>
                      <a:pt x="55" y="174"/>
                    </a:moveTo>
                    <a:lnTo>
                      <a:pt x="54" y="174"/>
                    </a:lnTo>
                    <a:lnTo>
                      <a:pt x="50" y="168"/>
                    </a:lnTo>
                    <a:lnTo>
                      <a:pt x="43" y="160"/>
                    </a:lnTo>
                    <a:lnTo>
                      <a:pt x="41" y="147"/>
                    </a:lnTo>
                    <a:lnTo>
                      <a:pt x="39" y="144"/>
                    </a:lnTo>
                    <a:lnTo>
                      <a:pt x="33" y="138"/>
                    </a:lnTo>
                    <a:lnTo>
                      <a:pt x="28" y="129"/>
                    </a:lnTo>
                    <a:lnTo>
                      <a:pt x="18" y="119"/>
                    </a:lnTo>
                    <a:lnTo>
                      <a:pt x="14" y="112"/>
                    </a:lnTo>
                    <a:lnTo>
                      <a:pt x="9" y="112"/>
                    </a:lnTo>
                    <a:lnTo>
                      <a:pt x="7" y="113"/>
                    </a:lnTo>
                    <a:lnTo>
                      <a:pt x="4" y="117"/>
                    </a:lnTo>
                    <a:lnTo>
                      <a:pt x="1" y="112"/>
                    </a:lnTo>
                    <a:lnTo>
                      <a:pt x="0" y="109"/>
                    </a:lnTo>
                    <a:lnTo>
                      <a:pt x="1" y="107"/>
                    </a:lnTo>
                    <a:lnTo>
                      <a:pt x="6" y="107"/>
                    </a:lnTo>
                    <a:lnTo>
                      <a:pt x="17" y="103"/>
                    </a:lnTo>
                    <a:lnTo>
                      <a:pt x="31" y="91"/>
                    </a:lnTo>
                    <a:lnTo>
                      <a:pt x="35" y="86"/>
                    </a:lnTo>
                    <a:lnTo>
                      <a:pt x="40" y="77"/>
                    </a:lnTo>
                    <a:lnTo>
                      <a:pt x="55" y="56"/>
                    </a:lnTo>
                    <a:lnTo>
                      <a:pt x="56" y="50"/>
                    </a:lnTo>
                    <a:lnTo>
                      <a:pt x="56" y="33"/>
                    </a:lnTo>
                    <a:lnTo>
                      <a:pt x="57" y="32"/>
                    </a:lnTo>
                    <a:lnTo>
                      <a:pt x="61" y="29"/>
                    </a:lnTo>
                    <a:lnTo>
                      <a:pt x="65" y="22"/>
                    </a:lnTo>
                    <a:lnTo>
                      <a:pt x="70" y="9"/>
                    </a:lnTo>
                    <a:lnTo>
                      <a:pt x="73" y="9"/>
                    </a:lnTo>
                    <a:lnTo>
                      <a:pt x="76" y="7"/>
                    </a:lnTo>
                    <a:lnTo>
                      <a:pt x="83" y="9"/>
                    </a:lnTo>
                    <a:lnTo>
                      <a:pt x="92" y="9"/>
                    </a:lnTo>
                    <a:lnTo>
                      <a:pt x="102" y="11"/>
                    </a:lnTo>
                    <a:lnTo>
                      <a:pt x="109" y="10"/>
                    </a:lnTo>
                    <a:lnTo>
                      <a:pt x="111" y="7"/>
                    </a:lnTo>
                    <a:lnTo>
                      <a:pt x="122" y="5"/>
                    </a:lnTo>
                    <a:lnTo>
                      <a:pt x="131" y="6"/>
                    </a:lnTo>
                    <a:lnTo>
                      <a:pt x="133" y="5"/>
                    </a:lnTo>
                    <a:lnTo>
                      <a:pt x="133" y="1"/>
                    </a:lnTo>
                    <a:lnTo>
                      <a:pt x="135" y="1"/>
                    </a:lnTo>
                    <a:lnTo>
                      <a:pt x="141" y="1"/>
                    </a:lnTo>
                    <a:lnTo>
                      <a:pt x="146" y="0"/>
                    </a:lnTo>
                    <a:lnTo>
                      <a:pt x="152" y="2"/>
                    </a:lnTo>
                    <a:lnTo>
                      <a:pt x="168" y="2"/>
                    </a:lnTo>
                    <a:lnTo>
                      <a:pt x="169" y="4"/>
                    </a:lnTo>
                    <a:lnTo>
                      <a:pt x="174" y="2"/>
                    </a:lnTo>
                    <a:lnTo>
                      <a:pt x="176" y="7"/>
                    </a:lnTo>
                    <a:lnTo>
                      <a:pt x="183" y="9"/>
                    </a:lnTo>
                    <a:lnTo>
                      <a:pt x="194" y="17"/>
                    </a:lnTo>
                    <a:lnTo>
                      <a:pt x="195" y="23"/>
                    </a:lnTo>
                    <a:lnTo>
                      <a:pt x="202" y="31"/>
                    </a:lnTo>
                    <a:lnTo>
                      <a:pt x="206" y="29"/>
                    </a:lnTo>
                    <a:lnTo>
                      <a:pt x="212" y="28"/>
                    </a:lnTo>
                    <a:lnTo>
                      <a:pt x="212" y="32"/>
                    </a:lnTo>
                    <a:lnTo>
                      <a:pt x="216" y="33"/>
                    </a:lnTo>
                    <a:lnTo>
                      <a:pt x="221" y="29"/>
                    </a:lnTo>
                    <a:lnTo>
                      <a:pt x="223" y="29"/>
                    </a:lnTo>
                    <a:lnTo>
                      <a:pt x="233" y="44"/>
                    </a:lnTo>
                    <a:lnTo>
                      <a:pt x="238" y="54"/>
                    </a:lnTo>
                    <a:lnTo>
                      <a:pt x="238" y="58"/>
                    </a:lnTo>
                    <a:lnTo>
                      <a:pt x="242" y="59"/>
                    </a:lnTo>
                    <a:lnTo>
                      <a:pt x="245" y="64"/>
                    </a:lnTo>
                    <a:lnTo>
                      <a:pt x="245" y="66"/>
                    </a:lnTo>
                    <a:lnTo>
                      <a:pt x="248" y="68"/>
                    </a:lnTo>
                    <a:lnTo>
                      <a:pt x="251" y="66"/>
                    </a:lnTo>
                    <a:lnTo>
                      <a:pt x="253" y="66"/>
                    </a:lnTo>
                    <a:lnTo>
                      <a:pt x="255" y="74"/>
                    </a:lnTo>
                    <a:lnTo>
                      <a:pt x="258" y="75"/>
                    </a:lnTo>
                    <a:lnTo>
                      <a:pt x="260" y="79"/>
                    </a:lnTo>
                    <a:lnTo>
                      <a:pt x="256" y="80"/>
                    </a:lnTo>
                    <a:lnTo>
                      <a:pt x="256" y="81"/>
                    </a:lnTo>
                    <a:lnTo>
                      <a:pt x="261" y="82"/>
                    </a:lnTo>
                    <a:lnTo>
                      <a:pt x="264" y="86"/>
                    </a:lnTo>
                    <a:lnTo>
                      <a:pt x="267" y="88"/>
                    </a:lnTo>
                    <a:lnTo>
                      <a:pt x="271" y="88"/>
                    </a:lnTo>
                    <a:lnTo>
                      <a:pt x="277" y="91"/>
                    </a:lnTo>
                    <a:lnTo>
                      <a:pt x="280" y="95"/>
                    </a:lnTo>
                    <a:lnTo>
                      <a:pt x="281" y="99"/>
                    </a:lnTo>
                    <a:lnTo>
                      <a:pt x="283" y="101"/>
                    </a:lnTo>
                    <a:lnTo>
                      <a:pt x="289" y="103"/>
                    </a:lnTo>
                    <a:lnTo>
                      <a:pt x="296" y="109"/>
                    </a:lnTo>
                    <a:lnTo>
                      <a:pt x="298" y="112"/>
                    </a:lnTo>
                    <a:lnTo>
                      <a:pt x="299" y="115"/>
                    </a:lnTo>
                    <a:lnTo>
                      <a:pt x="297" y="123"/>
                    </a:lnTo>
                    <a:lnTo>
                      <a:pt x="297" y="129"/>
                    </a:lnTo>
                    <a:lnTo>
                      <a:pt x="299" y="129"/>
                    </a:lnTo>
                    <a:lnTo>
                      <a:pt x="301" y="133"/>
                    </a:lnTo>
                    <a:lnTo>
                      <a:pt x="302" y="133"/>
                    </a:lnTo>
                    <a:lnTo>
                      <a:pt x="305" y="136"/>
                    </a:lnTo>
                    <a:lnTo>
                      <a:pt x="307" y="144"/>
                    </a:lnTo>
                    <a:lnTo>
                      <a:pt x="307" y="150"/>
                    </a:lnTo>
                    <a:lnTo>
                      <a:pt x="309" y="156"/>
                    </a:lnTo>
                    <a:lnTo>
                      <a:pt x="310" y="160"/>
                    </a:lnTo>
                    <a:lnTo>
                      <a:pt x="305" y="167"/>
                    </a:lnTo>
                    <a:lnTo>
                      <a:pt x="305" y="169"/>
                    </a:lnTo>
                    <a:lnTo>
                      <a:pt x="313" y="181"/>
                    </a:lnTo>
                    <a:lnTo>
                      <a:pt x="315" y="187"/>
                    </a:lnTo>
                    <a:lnTo>
                      <a:pt x="316" y="188"/>
                    </a:lnTo>
                    <a:lnTo>
                      <a:pt x="320" y="188"/>
                    </a:lnTo>
                    <a:lnTo>
                      <a:pt x="323" y="185"/>
                    </a:lnTo>
                    <a:lnTo>
                      <a:pt x="328" y="185"/>
                    </a:lnTo>
                    <a:lnTo>
                      <a:pt x="328" y="189"/>
                    </a:lnTo>
                    <a:lnTo>
                      <a:pt x="331" y="193"/>
                    </a:lnTo>
                    <a:lnTo>
                      <a:pt x="332" y="197"/>
                    </a:lnTo>
                    <a:lnTo>
                      <a:pt x="335" y="199"/>
                    </a:lnTo>
                    <a:lnTo>
                      <a:pt x="337" y="204"/>
                    </a:lnTo>
                    <a:lnTo>
                      <a:pt x="341" y="209"/>
                    </a:lnTo>
                    <a:lnTo>
                      <a:pt x="342" y="212"/>
                    </a:lnTo>
                    <a:lnTo>
                      <a:pt x="341" y="212"/>
                    </a:lnTo>
                    <a:lnTo>
                      <a:pt x="340" y="214"/>
                    </a:lnTo>
                    <a:lnTo>
                      <a:pt x="342" y="217"/>
                    </a:lnTo>
                    <a:lnTo>
                      <a:pt x="342" y="221"/>
                    </a:lnTo>
                    <a:lnTo>
                      <a:pt x="339" y="225"/>
                    </a:lnTo>
                    <a:lnTo>
                      <a:pt x="340" y="232"/>
                    </a:lnTo>
                    <a:lnTo>
                      <a:pt x="344" y="236"/>
                    </a:lnTo>
                    <a:lnTo>
                      <a:pt x="344" y="238"/>
                    </a:lnTo>
                    <a:lnTo>
                      <a:pt x="341" y="239"/>
                    </a:lnTo>
                    <a:lnTo>
                      <a:pt x="331" y="239"/>
                    </a:lnTo>
                    <a:lnTo>
                      <a:pt x="325" y="242"/>
                    </a:lnTo>
                    <a:lnTo>
                      <a:pt x="321" y="242"/>
                    </a:lnTo>
                    <a:lnTo>
                      <a:pt x="310" y="241"/>
                    </a:lnTo>
                    <a:lnTo>
                      <a:pt x="308" y="242"/>
                    </a:lnTo>
                    <a:lnTo>
                      <a:pt x="301" y="242"/>
                    </a:lnTo>
                    <a:lnTo>
                      <a:pt x="293" y="244"/>
                    </a:lnTo>
                    <a:lnTo>
                      <a:pt x="287" y="244"/>
                    </a:lnTo>
                    <a:lnTo>
                      <a:pt x="282" y="242"/>
                    </a:lnTo>
                    <a:lnTo>
                      <a:pt x="278" y="242"/>
                    </a:lnTo>
                    <a:lnTo>
                      <a:pt x="271" y="239"/>
                    </a:lnTo>
                    <a:lnTo>
                      <a:pt x="264" y="239"/>
                    </a:lnTo>
                    <a:lnTo>
                      <a:pt x="258" y="233"/>
                    </a:lnTo>
                    <a:lnTo>
                      <a:pt x="255" y="235"/>
                    </a:lnTo>
                    <a:lnTo>
                      <a:pt x="255" y="238"/>
                    </a:lnTo>
                    <a:lnTo>
                      <a:pt x="248" y="237"/>
                    </a:lnTo>
                    <a:lnTo>
                      <a:pt x="248" y="231"/>
                    </a:lnTo>
                    <a:lnTo>
                      <a:pt x="245" y="228"/>
                    </a:lnTo>
                    <a:lnTo>
                      <a:pt x="237" y="227"/>
                    </a:lnTo>
                    <a:lnTo>
                      <a:pt x="231" y="228"/>
                    </a:lnTo>
                    <a:lnTo>
                      <a:pt x="226" y="225"/>
                    </a:lnTo>
                    <a:lnTo>
                      <a:pt x="212" y="224"/>
                    </a:lnTo>
                    <a:lnTo>
                      <a:pt x="162" y="224"/>
                    </a:lnTo>
                    <a:lnTo>
                      <a:pt x="159" y="225"/>
                    </a:lnTo>
                    <a:lnTo>
                      <a:pt x="135" y="225"/>
                    </a:lnTo>
                    <a:lnTo>
                      <a:pt x="122" y="231"/>
                    </a:lnTo>
                    <a:lnTo>
                      <a:pt x="111" y="236"/>
                    </a:lnTo>
                    <a:lnTo>
                      <a:pt x="102" y="238"/>
                    </a:lnTo>
                    <a:lnTo>
                      <a:pt x="72" y="237"/>
                    </a:lnTo>
                    <a:lnTo>
                      <a:pt x="68" y="239"/>
                    </a:lnTo>
                    <a:lnTo>
                      <a:pt x="57" y="244"/>
                    </a:lnTo>
                    <a:lnTo>
                      <a:pt x="50" y="244"/>
                    </a:lnTo>
                    <a:lnTo>
                      <a:pt x="46" y="243"/>
                    </a:lnTo>
                    <a:lnTo>
                      <a:pt x="45" y="241"/>
                    </a:lnTo>
                    <a:lnTo>
                      <a:pt x="43" y="242"/>
                    </a:lnTo>
                    <a:lnTo>
                      <a:pt x="44" y="241"/>
                    </a:lnTo>
                    <a:lnTo>
                      <a:pt x="41" y="239"/>
                    </a:lnTo>
                    <a:lnTo>
                      <a:pt x="43" y="205"/>
                    </a:lnTo>
                    <a:lnTo>
                      <a:pt x="47" y="199"/>
                    </a:lnTo>
                    <a:lnTo>
                      <a:pt x="86" y="195"/>
                    </a:lnTo>
                    <a:lnTo>
                      <a:pt x="94" y="195"/>
                    </a:lnTo>
                    <a:lnTo>
                      <a:pt x="95" y="195"/>
                    </a:lnTo>
                    <a:lnTo>
                      <a:pt x="98" y="188"/>
                    </a:lnTo>
                    <a:lnTo>
                      <a:pt x="103" y="187"/>
                    </a:lnTo>
                    <a:lnTo>
                      <a:pt x="106" y="188"/>
                    </a:lnTo>
                    <a:lnTo>
                      <a:pt x="119" y="187"/>
                    </a:lnTo>
                    <a:lnTo>
                      <a:pt x="127" y="183"/>
                    </a:lnTo>
                    <a:lnTo>
                      <a:pt x="131" y="178"/>
                    </a:lnTo>
                    <a:lnTo>
                      <a:pt x="133" y="177"/>
                    </a:lnTo>
                    <a:lnTo>
                      <a:pt x="140" y="178"/>
                    </a:lnTo>
                    <a:lnTo>
                      <a:pt x="143" y="182"/>
                    </a:lnTo>
                    <a:lnTo>
                      <a:pt x="151" y="184"/>
                    </a:lnTo>
                    <a:lnTo>
                      <a:pt x="159" y="189"/>
                    </a:lnTo>
                    <a:lnTo>
                      <a:pt x="167" y="190"/>
                    </a:lnTo>
                    <a:lnTo>
                      <a:pt x="175" y="194"/>
                    </a:lnTo>
                    <a:lnTo>
                      <a:pt x="183" y="194"/>
                    </a:lnTo>
                    <a:lnTo>
                      <a:pt x="185" y="195"/>
                    </a:lnTo>
                    <a:lnTo>
                      <a:pt x="191" y="192"/>
                    </a:lnTo>
                    <a:lnTo>
                      <a:pt x="203" y="189"/>
                    </a:lnTo>
                    <a:lnTo>
                      <a:pt x="207" y="185"/>
                    </a:lnTo>
                    <a:lnTo>
                      <a:pt x="207" y="182"/>
                    </a:lnTo>
                    <a:lnTo>
                      <a:pt x="207" y="177"/>
                    </a:lnTo>
                    <a:lnTo>
                      <a:pt x="206" y="177"/>
                    </a:lnTo>
                    <a:lnTo>
                      <a:pt x="203" y="177"/>
                    </a:lnTo>
                    <a:lnTo>
                      <a:pt x="200" y="176"/>
                    </a:lnTo>
                    <a:lnTo>
                      <a:pt x="195" y="176"/>
                    </a:lnTo>
                    <a:lnTo>
                      <a:pt x="191" y="177"/>
                    </a:lnTo>
                    <a:lnTo>
                      <a:pt x="180" y="182"/>
                    </a:lnTo>
                    <a:lnTo>
                      <a:pt x="175" y="181"/>
                    </a:lnTo>
                    <a:lnTo>
                      <a:pt x="169" y="178"/>
                    </a:lnTo>
                    <a:lnTo>
                      <a:pt x="165" y="172"/>
                    </a:lnTo>
                    <a:lnTo>
                      <a:pt x="164" y="171"/>
                    </a:lnTo>
                    <a:lnTo>
                      <a:pt x="152" y="171"/>
                    </a:lnTo>
                    <a:lnTo>
                      <a:pt x="146" y="163"/>
                    </a:lnTo>
                    <a:lnTo>
                      <a:pt x="140" y="162"/>
                    </a:lnTo>
                    <a:lnTo>
                      <a:pt x="137" y="161"/>
                    </a:lnTo>
                    <a:lnTo>
                      <a:pt x="131" y="162"/>
                    </a:lnTo>
                    <a:lnTo>
                      <a:pt x="126" y="165"/>
                    </a:lnTo>
                    <a:lnTo>
                      <a:pt x="120" y="163"/>
                    </a:lnTo>
                    <a:lnTo>
                      <a:pt x="115" y="168"/>
                    </a:lnTo>
                    <a:lnTo>
                      <a:pt x="111" y="174"/>
                    </a:lnTo>
                    <a:lnTo>
                      <a:pt x="55" y="17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48"/>
              <p:cNvSpPr>
                <a:spLocks noChangeAspect="1"/>
              </p:cNvSpPr>
              <p:nvPr/>
            </p:nvSpPr>
            <p:spPr bwMode="gray">
              <a:xfrm>
                <a:off x="5276055" y="3708747"/>
                <a:ext cx="190500" cy="187325"/>
              </a:xfrm>
              <a:custGeom>
                <a:avLst/>
                <a:gdLst/>
                <a:ahLst/>
                <a:cxnLst>
                  <a:cxn ang="0">
                    <a:pos x="450" y="144"/>
                  </a:cxn>
                  <a:cxn ang="0">
                    <a:pos x="521" y="238"/>
                  </a:cxn>
                  <a:cxn ang="0">
                    <a:pos x="505" y="292"/>
                  </a:cxn>
                  <a:cxn ang="0">
                    <a:pos x="538" y="325"/>
                  </a:cxn>
                  <a:cxn ang="0">
                    <a:pos x="537" y="349"/>
                  </a:cxn>
                  <a:cxn ang="0">
                    <a:pos x="536" y="380"/>
                  </a:cxn>
                  <a:cxn ang="0">
                    <a:pos x="528" y="402"/>
                  </a:cxn>
                  <a:cxn ang="0">
                    <a:pos x="542" y="432"/>
                  </a:cxn>
                  <a:cxn ang="0">
                    <a:pos x="550" y="467"/>
                  </a:cxn>
                  <a:cxn ang="0">
                    <a:pos x="561" y="488"/>
                  </a:cxn>
                  <a:cxn ang="0">
                    <a:pos x="587" y="514"/>
                  </a:cxn>
                  <a:cxn ang="0">
                    <a:pos x="593" y="526"/>
                  </a:cxn>
                  <a:cxn ang="0">
                    <a:pos x="541" y="557"/>
                  </a:cxn>
                  <a:cxn ang="0">
                    <a:pos x="476" y="564"/>
                  </a:cxn>
                  <a:cxn ang="0">
                    <a:pos x="436" y="583"/>
                  </a:cxn>
                  <a:cxn ang="0">
                    <a:pos x="378" y="589"/>
                  </a:cxn>
                  <a:cxn ang="0">
                    <a:pos x="355" y="580"/>
                  </a:cxn>
                  <a:cxn ang="0">
                    <a:pos x="331" y="584"/>
                  </a:cxn>
                  <a:cxn ang="0">
                    <a:pos x="280" y="567"/>
                  </a:cxn>
                  <a:cxn ang="0">
                    <a:pos x="270" y="531"/>
                  </a:cxn>
                  <a:cxn ang="0">
                    <a:pos x="249" y="476"/>
                  </a:cxn>
                  <a:cxn ang="0">
                    <a:pos x="229" y="473"/>
                  </a:cxn>
                  <a:cxn ang="0">
                    <a:pos x="208" y="475"/>
                  </a:cxn>
                  <a:cxn ang="0">
                    <a:pos x="178" y="459"/>
                  </a:cxn>
                  <a:cxn ang="0">
                    <a:pos x="125" y="440"/>
                  </a:cxn>
                  <a:cxn ang="0">
                    <a:pos x="95" y="418"/>
                  </a:cxn>
                  <a:cxn ang="0">
                    <a:pos x="65" y="386"/>
                  </a:cxn>
                  <a:cxn ang="0">
                    <a:pos x="49" y="328"/>
                  </a:cxn>
                  <a:cxn ang="0">
                    <a:pos x="11" y="278"/>
                  </a:cxn>
                  <a:cxn ang="0">
                    <a:pos x="9" y="231"/>
                  </a:cxn>
                  <a:cxn ang="0">
                    <a:pos x="0" y="187"/>
                  </a:cxn>
                  <a:cxn ang="0">
                    <a:pos x="39" y="159"/>
                  </a:cxn>
                  <a:cxn ang="0">
                    <a:pos x="64" y="121"/>
                  </a:cxn>
                  <a:cxn ang="0">
                    <a:pos x="52" y="102"/>
                  </a:cxn>
                  <a:cxn ang="0">
                    <a:pos x="49" y="83"/>
                  </a:cxn>
                  <a:cxn ang="0">
                    <a:pos x="66" y="46"/>
                  </a:cxn>
                  <a:cxn ang="0">
                    <a:pos x="66" y="5"/>
                  </a:cxn>
                  <a:cxn ang="0">
                    <a:pos x="119" y="7"/>
                  </a:cxn>
                  <a:cxn ang="0">
                    <a:pos x="118" y="83"/>
                  </a:cxn>
                  <a:cxn ang="0">
                    <a:pos x="133" y="88"/>
                  </a:cxn>
                  <a:cxn ang="0">
                    <a:pos x="148" y="75"/>
                  </a:cxn>
                  <a:cxn ang="0">
                    <a:pos x="173" y="86"/>
                  </a:cxn>
                  <a:cxn ang="0">
                    <a:pos x="186" y="84"/>
                  </a:cxn>
                  <a:cxn ang="0">
                    <a:pos x="214" y="79"/>
                  </a:cxn>
                  <a:cxn ang="0">
                    <a:pos x="209" y="66"/>
                  </a:cxn>
                  <a:cxn ang="0">
                    <a:pos x="209" y="48"/>
                  </a:cxn>
                  <a:cxn ang="0">
                    <a:pos x="225" y="35"/>
                  </a:cxn>
                  <a:cxn ang="0">
                    <a:pos x="238" y="21"/>
                  </a:cxn>
                  <a:cxn ang="0">
                    <a:pos x="251" y="0"/>
                  </a:cxn>
                </a:cxnLst>
                <a:rect l="0" t="0" r="r" b="b"/>
                <a:pathLst>
                  <a:path w="596" h="591">
                    <a:moveTo>
                      <a:pt x="442" y="112"/>
                    </a:moveTo>
                    <a:lnTo>
                      <a:pt x="445" y="117"/>
                    </a:lnTo>
                    <a:lnTo>
                      <a:pt x="445" y="125"/>
                    </a:lnTo>
                    <a:lnTo>
                      <a:pt x="450" y="144"/>
                    </a:lnTo>
                    <a:lnTo>
                      <a:pt x="453" y="155"/>
                    </a:lnTo>
                    <a:lnTo>
                      <a:pt x="531" y="201"/>
                    </a:lnTo>
                    <a:lnTo>
                      <a:pt x="528" y="207"/>
                    </a:lnTo>
                    <a:lnTo>
                      <a:pt x="521" y="238"/>
                    </a:lnTo>
                    <a:lnTo>
                      <a:pt x="517" y="244"/>
                    </a:lnTo>
                    <a:lnTo>
                      <a:pt x="514" y="256"/>
                    </a:lnTo>
                    <a:lnTo>
                      <a:pt x="504" y="281"/>
                    </a:lnTo>
                    <a:lnTo>
                      <a:pt x="505" y="292"/>
                    </a:lnTo>
                    <a:lnTo>
                      <a:pt x="507" y="298"/>
                    </a:lnTo>
                    <a:lnTo>
                      <a:pt x="523" y="309"/>
                    </a:lnTo>
                    <a:lnTo>
                      <a:pt x="530" y="317"/>
                    </a:lnTo>
                    <a:lnTo>
                      <a:pt x="538" y="325"/>
                    </a:lnTo>
                    <a:lnTo>
                      <a:pt x="544" y="336"/>
                    </a:lnTo>
                    <a:lnTo>
                      <a:pt x="544" y="341"/>
                    </a:lnTo>
                    <a:lnTo>
                      <a:pt x="542" y="342"/>
                    </a:lnTo>
                    <a:lnTo>
                      <a:pt x="537" y="349"/>
                    </a:lnTo>
                    <a:lnTo>
                      <a:pt x="536" y="362"/>
                    </a:lnTo>
                    <a:lnTo>
                      <a:pt x="533" y="368"/>
                    </a:lnTo>
                    <a:lnTo>
                      <a:pt x="537" y="374"/>
                    </a:lnTo>
                    <a:lnTo>
                      <a:pt x="536" y="380"/>
                    </a:lnTo>
                    <a:lnTo>
                      <a:pt x="538" y="385"/>
                    </a:lnTo>
                    <a:lnTo>
                      <a:pt x="537" y="395"/>
                    </a:lnTo>
                    <a:lnTo>
                      <a:pt x="531" y="395"/>
                    </a:lnTo>
                    <a:lnTo>
                      <a:pt x="528" y="402"/>
                    </a:lnTo>
                    <a:lnTo>
                      <a:pt x="531" y="412"/>
                    </a:lnTo>
                    <a:lnTo>
                      <a:pt x="537" y="425"/>
                    </a:lnTo>
                    <a:lnTo>
                      <a:pt x="542" y="429"/>
                    </a:lnTo>
                    <a:lnTo>
                      <a:pt x="542" y="432"/>
                    </a:lnTo>
                    <a:lnTo>
                      <a:pt x="538" y="435"/>
                    </a:lnTo>
                    <a:lnTo>
                      <a:pt x="550" y="455"/>
                    </a:lnTo>
                    <a:lnTo>
                      <a:pt x="552" y="460"/>
                    </a:lnTo>
                    <a:lnTo>
                      <a:pt x="550" y="467"/>
                    </a:lnTo>
                    <a:lnTo>
                      <a:pt x="555" y="472"/>
                    </a:lnTo>
                    <a:lnTo>
                      <a:pt x="558" y="478"/>
                    </a:lnTo>
                    <a:lnTo>
                      <a:pt x="558" y="484"/>
                    </a:lnTo>
                    <a:lnTo>
                      <a:pt x="561" y="488"/>
                    </a:lnTo>
                    <a:lnTo>
                      <a:pt x="561" y="497"/>
                    </a:lnTo>
                    <a:lnTo>
                      <a:pt x="573" y="503"/>
                    </a:lnTo>
                    <a:lnTo>
                      <a:pt x="577" y="513"/>
                    </a:lnTo>
                    <a:lnTo>
                      <a:pt x="587" y="514"/>
                    </a:lnTo>
                    <a:lnTo>
                      <a:pt x="592" y="518"/>
                    </a:lnTo>
                    <a:lnTo>
                      <a:pt x="595" y="519"/>
                    </a:lnTo>
                    <a:lnTo>
                      <a:pt x="596" y="525"/>
                    </a:lnTo>
                    <a:lnTo>
                      <a:pt x="593" y="526"/>
                    </a:lnTo>
                    <a:lnTo>
                      <a:pt x="579" y="536"/>
                    </a:lnTo>
                    <a:lnTo>
                      <a:pt x="564" y="550"/>
                    </a:lnTo>
                    <a:lnTo>
                      <a:pt x="560" y="552"/>
                    </a:lnTo>
                    <a:lnTo>
                      <a:pt x="541" y="557"/>
                    </a:lnTo>
                    <a:lnTo>
                      <a:pt x="507" y="569"/>
                    </a:lnTo>
                    <a:lnTo>
                      <a:pt x="499" y="570"/>
                    </a:lnTo>
                    <a:lnTo>
                      <a:pt x="489" y="570"/>
                    </a:lnTo>
                    <a:lnTo>
                      <a:pt x="476" y="564"/>
                    </a:lnTo>
                    <a:lnTo>
                      <a:pt x="467" y="567"/>
                    </a:lnTo>
                    <a:lnTo>
                      <a:pt x="453" y="568"/>
                    </a:lnTo>
                    <a:lnTo>
                      <a:pt x="440" y="581"/>
                    </a:lnTo>
                    <a:lnTo>
                      <a:pt x="436" y="583"/>
                    </a:lnTo>
                    <a:lnTo>
                      <a:pt x="429" y="583"/>
                    </a:lnTo>
                    <a:lnTo>
                      <a:pt x="398" y="581"/>
                    </a:lnTo>
                    <a:lnTo>
                      <a:pt x="387" y="589"/>
                    </a:lnTo>
                    <a:lnTo>
                      <a:pt x="378" y="589"/>
                    </a:lnTo>
                    <a:lnTo>
                      <a:pt x="371" y="591"/>
                    </a:lnTo>
                    <a:lnTo>
                      <a:pt x="366" y="590"/>
                    </a:lnTo>
                    <a:lnTo>
                      <a:pt x="361" y="588"/>
                    </a:lnTo>
                    <a:lnTo>
                      <a:pt x="355" y="580"/>
                    </a:lnTo>
                    <a:lnTo>
                      <a:pt x="348" y="578"/>
                    </a:lnTo>
                    <a:lnTo>
                      <a:pt x="340" y="578"/>
                    </a:lnTo>
                    <a:lnTo>
                      <a:pt x="334" y="583"/>
                    </a:lnTo>
                    <a:lnTo>
                      <a:pt x="331" y="584"/>
                    </a:lnTo>
                    <a:lnTo>
                      <a:pt x="290" y="583"/>
                    </a:lnTo>
                    <a:lnTo>
                      <a:pt x="290" y="579"/>
                    </a:lnTo>
                    <a:lnTo>
                      <a:pt x="285" y="570"/>
                    </a:lnTo>
                    <a:lnTo>
                      <a:pt x="280" y="567"/>
                    </a:lnTo>
                    <a:lnTo>
                      <a:pt x="275" y="559"/>
                    </a:lnTo>
                    <a:lnTo>
                      <a:pt x="274" y="557"/>
                    </a:lnTo>
                    <a:lnTo>
                      <a:pt x="275" y="538"/>
                    </a:lnTo>
                    <a:lnTo>
                      <a:pt x="270" y="531"/>
                    </a:lnTo>
                    <a:lnTo>
                      <a:pt x="269" y="513"/>
                    </a:lnTo>
                    <a:lnTo>
                      <a:pt x="264" y="494"/>
                    </a:lnTo>
                    <a:lnTo>
                      <a:pt x="261" y="487"/>
                    </a:lnTo>
                    <a:lnTo>
                      <a:pt x="249" y="476"/>
                    </a:lnTo>
                    <a:lnTo>
                      <a:pt x="237" y="472"/>
                    </a:lnTo>
                    <a:lnTo>
                      <a:pt x="232" y="480"/>
                    </a:lnTo>
                    <a:lnTo>
                      <a:pt x="230" y="476"/>
                    </a:lnTo>
                    <a:lnTo>
                      <a:pt x="229" y="473"/>
                    </a:lnTo>
                    <a:lnTo>
                      <a:pt x="226" y="472"/>
                    </a:lnTo>
                    <a:lnTo>
                      <a:pt x="221" y="472"/>
                    </a:lnTo>
                    <a:lnTo>
                      <a:pt x="210" y="476"/>
                    </a:lnTo>
                    <a:lnTo>
                      <a:pt x="208" y="475"/>
                    </a:lnTo>
                    <a:lnTo>
                      <a:pt x="203" y="468"/>
                    </a:lnTo>
                    <a:lnTo>
                      <a:pt x="193" y="470"/>
                    </a:lnTo>
                    <a:lnTo>
                      <a:pt x="182" y="462"/>
                    </a:lnTo>
                    <a:lnTo>
                      <a:pt x="178" y="459"/>
                    </a:lnTo>
                    <a:lnTo>
                      <a:pt x="176" y="456"/>
                    </a:lnTo>
                    <a:lnTo>
                      <a:pt x="165" y="456"/>
                    </a:lnTo>
                    <a:lnTo>
                      <a:pt x="154" y="452"/>
                    </a:lnTo>
                    <a:lnTo>
                      <a:pt x="125" y="440"/>
                    </a:lnTo>
                    <a:lnTo>
                      <a:pt x="117" y="438"/>
                    </a:lnTo>
                    <a:lnTo>
                      <a:pt x="109" y="434"/>
                    </a:lnTo>
                    <a:lnTo>
                      <a:pt x="105" y="427"/>
                    </a:lnTo>
                    <a:lnTo>
                      <a:pt x="95" y="418"/>
                    </a:lnTo>
                    <a:lnTo>
                      <a:pt x="87" y="416"/>
                    </a:lnTo>
                    <a:lnTo>
                      <a:pt x="81" y="417"/>
                    </a:lnTo>
                    <a:lnTo>
                      <a:pt x="70" y="398"/>
                    </a:lnTo>
                    <a:lnTo>
                      <a:pt x="65" y="386"/>
                    </a:lnTo>
                    <a:lnTo>
                      <a:pt x="58" y="374"/>
                    </a:lnTo>
                    <a:lnTo>
                      <a:pt x="49" y="352"/>
                    </a:lnTo>
                    <a:lnTo>
                      <a:pt x="50" y="338"/>
                    </a:lnTo>
                    <a:lnTo>
                      <a:pt x="49" y="328"/>
                    </a:lnTo>
                    <a:lnTo>
                      <a:pt x="31" y="310"/>
                    </a:lnTo>
                    <a:lnTo>
                      <a:pt x="9" y="298"/>
                    </a:lnTo>
                    <a:lnTo>
                      <a:pt x="6" y="284"/>
                    </a:lnTo>
                    <a:lnTo>
                      <a:pt x="11" y="278"/>
                    </a:lnTo>
                    <a:lnTo>
                      <a:pt x="15" y="272"/>
                    </a:lnTo>
                    <a:lnTo>
                      <a:pt x="11" y="258"/>
                    </a:lnTo>
                    <a:lnTo>
                      <a:pt x="9" y="246"/>
                    </a:lnTo>
                    <a:lnTo>
                      <a:pt x="9" y="231"/>
                    </a:lnTo>
                    <a:lnTo>
                      <a:pt x="5" y="225"/>
                    </a:lnTo>
                    <a:lnTo>
                      <a:pt x="1" y="222"/>
                    </a:lnTo>
                    <a:lnTo>
                      <a:pt x="0" y="206"/>
                    </a:lnTo>
                    <a:lnTo>
                      <a:pt x="0" y="187"/>
                    </a:lnTo>
                    <a:lnTo>
                      <a:pt x="3" y="186"/>
                    </a:lnTo>
                    <a:lnTo>
                      <a:pt x="14" y="183"/>
                    </a:lnTo>
                    <a:lnTo>
                      <a:pt x="28" y="179"/>
                    </a:lnTo>
                    <a:lnTo>
                      <a:pt x="39" y="159"/>
                    </a:lnTo>
                    <a:lnTo>
                      <a:pt x="44" y="153"/>
                    </a:lnTo>
                    <a:lnTo>
                      <a:pt x="50" y="139"/>
                    </a:lnTo>
                    <a:lnTo>
                      <a:pt x="60" y="127"/>
                    </a:lnTo>
                    <a:lnTo>
                      <a:pt x="64" y="121"/>
                    </a:lnTo>
                    <a:lnTo>
                      <a:pt x="64" y="113"/>
                    </a:lnTo>
                    <a:lnTo>
                      <a:pt x="62" y="107"/>
                    </a:lnTo>
                    <a:lnTo>
                      <a:pt x="58" y="104"/>
                    </a:lnTo>
                    <a:lnTo>
                      <a:pt x="52" y="102"/>
                    </a:lnTo>
                    <a:lnTo>
                      <a:pt x="48" y="99"/>
                    </a:lnTo>
                    <a:lnTo>
                      <a:pt x="48" y="95"/>
                    </a:lnTo>
                    <a:lnTo>
                      <a:pt x="48" y="89"/>
                    </a:lnTo>
                    <a:lnTo>
                      <a:pt x="49" y="83"/>
                    </a:lnTo>
                    <a:lnTo>
                      <a:pt x="54" y="78"/>
                    </a:lnTo>
                    <a:lnTo>
                      <a:pt x="65" y="63"/>
                    </a:lnTo>
                    <a:lnTo>
                      <a:pt x="68" y="53"/>
                    </a:lnTo>
                    <a:lnTo>
                      <a:pt x="66" y="46"/>
                    </a:lnTo>
                    <a:lnTo>
                      <a:pt x="62" y="31"/>
                    </a:lnTo>
                    <a:lnTo>
                      <a:pt x="49" y="10"/>
                    </a:lnTo>
                    <a:lnTo>
                      <a:pt x="44" y="3"/>
                    </a:lnTo>
                    <a:lnTo>
                      <a:pt x="66" y="5"/>
                    </a:lnTo>
                    <a:lnTo>
                      <a:pt x="73" y="2"/>
                    </a:lnTo>
                    <a:lnTo>
                      <a:pt x="73" y="0"/>
                    </a:lnTo>
                    <a:lnTo>
                      <a:pt x="118" y="0"/>
                    </a:lnTo>
                    <a:lnTo>
                      <a:pt x="119" y="7"/>
                    </a:lnTo>
                    <a:lnTo>
                      <a:pt x="118" y="26"/>
                    </a:lnTo>
                    <a:lnTo>
                      <a:pt x="114" y="40"/>
                    </a:lnTo>
                    <a:lnTo>
                      <a:pt x="113" y="61"/>
                    </a:lnTo>
                    <a:lnTo>
                      <a:pt x="118" y="83"/>
                    </a:lnTo>
                    <a:lnTo>
                      <a:pt x="117" y="90"/>
                    </a:lnTo>
                    <a:lnTo>
                      <a:pt x="122" y="99"/>
                    </a:lnTo>
                    <a:lnTo>
                      <a:pt x="129" y="95"/>
                    </a:lnTo>
                    <a:lnTo>
                      <a:pt x="133" y="88"/>
                    </a:lnTo>
                    <a:lnTo>
                      <a:pt x="139" y="86"/>
                    </a:lnTo>
                    <a:lnTo>
                      <a:pt x="138" y="78"/>
                    </a:lnTo>
                    <a:lnTo>
                      <a:pt x="143" y="72"/>
                    </a:lnTo>
                    <a:lnTo>
                      <a:pt x="148" y="75"/>
                    </a:lnTo>
                    <a:lnTo>
                      <a:pt x="157" y="85"/>
                    </a:lnTo>
                    <a:lnTo>
                      <a:pt x="163" y="90"/>
                    </a:lnTo>
                    <a:lnTo>
                      <a:pt x="170" y="86"/>
                    </a:lnTo>
                    <a:lnTo>
                      <a:pt x="173" y="86"/>
                    </a:lnTo>
                    <a:lnTo>
                      <a:pt x="176" y="107"/>
                    </a:lnTo>
                    <a:lnTo>
                      <a:pt x="183" y="101"/>
                    </a:lnTo>
                    <a:lnTo>
                      <a:pt x="182" y="94"/>
                    </a:lnTo>
                    <a:lnTo>
                      <a:pt x="186" y="84"/>
                    </a:lnTo>
                    <a:lnTo>
                      <a:pt x="189" y="83"/>
                    </a:lnTo>
                    <a:lnTo>
                      <a:pt x="200" y="83"/>
                    </a:lnTo>
                    <a:lnTo>
                      <a:pt x="205" y="83"/>
                    </a:lnTo>
                    <a:lnTo>
                      <a:pt x="214" y="79"/>
                    </a:lnTo>
                    <a:lnTo>
                      <a:pt x="225" y="72"/>
                    </a:lnTo>
                    <a:lnTo>
                      <a:pt x="226" y="69"/>
                    </a:lnTo>
                    <a:lnTo>
                      <a:pt x="224" y="64"/>
                    </a:lnTo>
                    <a:lnTo>
                      <a:pt x="209" y="66"/>
                    </a:lnTo>
                    <a:lnTo>
                      <a:pt x="200" y="62"/>
                    </a:lnTo>
                    <a:lnTo>
                      <a:pt x="202" y="58"/>
                    </a:lnTo>
                    <a:lnTo>
                      <a:pt x="211" y="52"/>
                    </a:lnTo>
                    <a:lnTo>
                      <a:pt x="209" y="48"/>
                    </a:lnTo>
                    <a:lnTo>
                      <a:pt x="211" y="46"/>
                    </a:lnTo>
                    <a:lnTo>
                      <a:pt x="219" y="46"/>
                    </a:lnTo>
                    <a:lnTo>
                      <a:pt x="220" y="42"/>
                    </a:lnTo>
                    <a:lnTo>
                      <a:pt x="225" y="35"/>
                    </a:lnTo>
                    <a:lnTo>
                      <a:pt x="226" y="30"/>
                    </a:lnTo>
                    <a:lnTo>
                      <a:pt x="231" y="29"/>
                    </a:lnTo>
                    <a:lnTo>
                      <a:pt x="234" y="20"/>
                    </a:lnTo>
                    <a:lnTo>
                      <a:pt x="238" y="21"/>
                    </a:lnTo>
                    <a:lnTo>
                      <a:pt x="240" y="18"/>
                    </a:lnTo>
                    <a:lnTo>
                      <a:pt x="236" y="12"/>
                    </a:lnTo>
                    <a:lnTo>
                      <a:pt x="240" y="5"/>
                    </a:lnTo>
                    <a:lnTo>
                      <a:pt x="251" y="0"/>
                    </a:lnTo>
                    <a:lnTo>
                      <a:pt x="442" y="1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49"/>
              <p:cNvSpPr>
                <a:spLocks noChangeAspect="1"/>
              </p:cNvSpPr>
              <p:nvPr/>
            </p:nvSpPr>
            <p:spPr bwMode="gray">
              <a:xfrm>
                <a:off x="4528343" y="3518247"/>
                <a:ext cx="52388" cy="52388"/>
              </a:xfrm>
              <a:custGeom>
                <a:avLst/>
                <a:gdLst/>
                <a:ahLst/>
                <a:cxnLst>
                  <a:cxn ang="0">
                    <a:pos x="8" y="51"/>
                  </a:cxn>
                  <a:cxn ang="0">
                    <a:pos x="17" y="50"/>
                  </a:cxn>
                  <a:cxn ang="0">
                    <a:pos x="23" y="39"/>
                  </a:cxn>
                  <a:cxn ang="0">
                    <a:pos x="32" y="37"/>
                  </a:cxn>
                  <a:cxn ang="0">
                    <a:pos x="37" y="31"/>
                  </a:cxn>
                  <a:cxn ang="0">
                    <a:pos x="46" y="16"/>
                  </a:cxn>
                  <a:cxn ang="0">
                    <a:pos x="49" y="6"/>
                  </a:cxn>
                  <a:cxn ang="0">
                    <a:pos x="61" y="7"/>
                  </a:cxn>
                  <a:cxn ang="0">
                    <a:pos x="70" y="5"/>
                  </a:cxn>
                  <a:cxn ang="0">
                    <a:pos x="76" y="0"/>
                  </a:cxn>
                  <a:cxn ang="0">
                    <a:pos x="115" y="1"/>
                  </a:cxn>
                  <a:cxn ang="0">
                    <a:pos x="125" y="12"/>
                  </a:cxn>
                  <a:cxn ang="0">
                    <a:pos x="134" y="21"/>
                  </a:cxn>
                  <a:cxn ang="0">
                    <a:pos x="136" y="27"/>
                  </a:cxn>
                  <a:cxn ang="0">
                    <a:pos x="135" y="32"/>
                  </a:cxn>
                  <a:cxn ang="0">
                    <a:pos x="145" y="35"/>
                  </a:cxn>
                  <a:cxn ang="0">
                    <a:pos x="143" y="40"/>
                  </a:cxn>
                  <a:cxn ang="0">
                    <a:pos x="143" y="45"/>
                  </a:cxn>
                  <a:cxn ang="0">
                    <a:pos x="146" y="53"/>
                  </a:cxn>
                  <a:cxn ang="0">
                    <a:pos x="152" y="60"/>
                  </a:cxn>
                  <a:cxn ang="0">
                    <a:pos x="153" y="71"/>
                  </a:cxn>
                  <a:cxn ang="0">
                    <a:pos x="146" y="85"/>
                  </a:cxn>
                  <a:cxn ang="0">
                    <a:pos x="143" y="92"/>
                  </a:cxn>
                  <a:cxn ang="0">
                    <a:pos x="162" y="82"/>
                  </a:cxn>
                  <a:cxn ang="0">
                    <a:pos x="164" y="85"/>
                  </a:cxn>
                  <a:cxn ang="0">
                    <a:pos x="163" y="93"/>
                  </a:cxn>
                  <a:cxn ang="0">
                    <a:pos x="167" y="98"/>
                  </a:cxn>
                  <a:cxn ang="0">
                    <a:pos x="152" y="105"/>
                  </a:cxn>
                  <a:cxn ang="0">
                    <a:pos x="150" y="123"/>
                  </a:cxn>
                  <a:cxn ang="0">
                    <a:pos x="143" y="129"/>
                  </a:cxn>
                  <a:cxn ang="0">
                    <a:pos x="136" y="136"/>
                  </a:cxn>
                  <a:cxn ang="0">
                    <a:pos x="121" y="146"/>
                  </a:cxn>
                  <a:cxn ang="0">
                    <a:pos x="113" y="148"/>
                  </a:cxn>
                  <a:cxn ang="0">
                    <a:pos x="112" y="156"/>
                  </a:cxn>
                  <a:cxn ang="0">
                    <a:pos x="108" y="163"/>
                  </a:cxn>
                  <a:cxn ang="0">
                    <a:pos x="102" y="166"/>
                  </a:cxn>
                  <a:cxn ang="0">
                    <a:pos x="61" y="147"/>
                  </a:cxn>
                  <a:cxn ang="0">
                    <a:pos x="51" y="140"/>
                  </a:cxn>
                  <a:cxn ang="0">
                    <a:pos x="32" y="124"/>
                  </a:cxn>
                  <a:cxn ang="0">
                    <a:pos x="23" y="118"/>
                  </a:cxn>
                  <a:cxn ang="0">
                    <a:pos x="22" y="110"/>
                  </a:cxn>
                  <a:cxn ang="0">
                    <a:pos x="16" y="102"/>
                  </a:cxn>
                  <a:cxn ang="0">
                    <a:pos x="5" y="93"/>
                  </a:cxn>
                  <a:cxn ang="0">
                    <a:pos x="8" y="86"/>
                  </a:cxn>
                  <a:cxn ang="0">
                    <a:pos x="13" y="87"/>
                  </a:cxn>
                  <a:cxn ang="0">
                    <a:pos x="11" y="82"/>
                  </a:cxn>
                  <a:cxn ang="0">
                    <a:pos x="5" y="78"/>
                  </a:cxn>
                  <a:cxn ang="0">
                    <a:pos x="5" y="65"/>
                  </a:cxn>
                  <a:cxn ang="0">
                    <a:pos x="0" y="60"/>
                  </a:cxn>
                  <a:cxn ang="0">
                    <a:pos x="2" y="49"/>
                  </a:cxn>
                </a:cxnLst>
                <a:rect l="0" t="0" r="r" b="b"/>
                <a:pathLst>
                  <a:path w="167" h="166">
                    <a:moveTo>
                      <a:pt x="2" y="49"/>
                    </a:moveTo>
                    <a:lnTo>
                      <a:pt x="8" y="51"/>
                    </a:lnTo>
                    <a:lnTo>
                      <a:pt x="14" y="51"/>
                    </a:lnTo>
                    <a:lnTo>
                      <a:pt x="17" y="50"/>
                    </a:lnTo>
                    <a:lnTo>
                      <a:pt x="19" y="49"/>
                    </a:lnTo>
                    <a:lnTo>
                      <a:pt x="23" y="39"/>
                    </a:lnTo>
                    <a:lnTo>
                      <a:pt x="28" y="39"/>
                    </a:lnTo>
                    <a:lnTo>
                      <a:pt x="32" y="37"/>
                    </a:lnTo>
                    <a:lnTo>
                      <a:pt x="32" y="32"/>
                    </a:lnTo>
                    <a:lnTo>
                      <a:pt x="37" y="31"/>
                    </a:lnTo>
                    <a:lnTo>
                      <a:pt x="43" y="23"/>
                    </a:lnTo>
                    <a:lnTo>
                      <a:pt x="46" y="16"/>
                    </a:lnTo>
                    <a:lnTo>
                      <a:pt x="45" y="7"/>
                    </a:lnTo>
                    <a:lnTo>
                      <a:pt x="49" y="6"/>
                    </a:lnTo>
                    <a:lnTo>
                      <a:pt x="57" y="5"/>
                    </a:lnTo>
                    <a:lnTo>
                      <a:pt x="61" y="7"/>
                    </a:lnTo>
                    <a:lnTo>
                      <a:pt x="65" y="7"/>
                    </a:lnTo>
                    <a:lnTo>
                      <a:pt x="70" y="5"/>
                    </a:lnTo>
                    <a:lnTo>
                      <a:pt x="76" y="5"/>
                    </a:lnTo>
                    <a:lnTo>
                      <a:pt x="76" y="0"/>
                    </a:lnTo>
                    <a:lnTo>
                      <a:pt x="102" y="0"/>
                    </a:lnTo>
                    <a:lnTo>
                      <a:pt x="115" y="1"/>
                    </a:lnTo>
                    <a:lnTo>
                      <a:pt x="119" y="8"/>
                    </a:lnTo>
                    <a:lnTo>
                      <a:pt x="125" y="12"/>
                    </a:lnTo>
                    <a:lnTo>
                      <a:pt x="129" y="17"/>
                    </a:lnTo>
                    <a:lnTo>
                      <a:pt x="134" y="21"/>
                    </a:lnTo>
                    <a:lnTo>
                      <a:pt x="134" y="23"/>
                    </a:lnTo>
                    <a:lnTo>
                      <a:pt x="136" y="27"/>
                    </a:lnTo>
                    <a:lnTo>
                      <a:pt x="135" y="29"/>
                    </a:lnTo>
                    <a:lnTo>
                      <a:pt x="135" y="32"/>
                    </a:lnTo>
                    <a:lnTo>
                      <a:pt x="142" y="34"/>
                    </a:lnTo>
                    <a:lnTo>
                      <a:pt x="145" y="35"/>
                    </a:lnTo>
                    <a:lnTo>
                      <a:pt x="145" y="38"/>
                    </a:lnTo>
                    <a:lnTo>
                      <a:pt x="143" y="40"/>
                    </a:lnTo>
                    <a:lnTo>
                      <a:pt x="145" y="45"/>
                    </a:lnTo>
                    <a:lnTo>
                      <a:pt x="143" y="45"/>
                    </a:lnTo>
                    <a:lnTo>
                      <a:pt x="145" y="50"/>
                    </a:lnTo>
                    <a:lnTo>
                      <a:pt x="146" y="53"/>
                    </a:lnTo>
                    <a:lnTo>
                      <a:pt x="151" y="56"/>
                    </a:lnTo>
                    <a:lnTo>
                      <a:pt x="152" y="60"/>
                    </a:lnTo>
                    <a:lnTo>
                      <a:pt x="155" y="70"/>
                    </a:lnTo>
                    <a:lnTo>
                      <a:pt x="153" y="71"/>
                    </a:lnTo>
                    <a:lnTo>
                      <a:pt x="148" y="74"/>
                    </a:lnTo>
                    <a:lnTo>
                      <a:pt x="146" y="85"/>
                    </a:lnTo>
                    <a:lnTo>
                      <a:pt x="143" y="90"/>
                    </a:lnTo>
                    <a:lnTo>
                      <a:pt x="143" y="92"/>
                    </a:lnTo>
                    <a:lnTo>
                      <a:pt x="156" y="87"/>
                    </a:lnTo>
                    <a:lnTo>
                      <a:pt x="162" y="82"/>
                    </a:lnTo>
                    <a:lnTo>
                      <a:pt x="163" y="82"/>
                    </a:lnTo>
                    <a:lnTo>
                      <a:pt x="164" y="85"/>
                    </a:lnTo>
                    <a:lnTo>
                      <a:pt x="164" y="88"/>
                    </a:lnTo>
                    <a:lnTo>
                      <a:pt x="163" y="93"/>
                    </a:lnTo>
                    <a:lnTo>
                      <a:pt x="167" y="97"/>
                    </a:lnTo>
                    <a:lnTo>
                      <a:pt x="167" y="98"/>
                    </a:lnTo>
                    <a:lnTo>
                      <a:pt x="157" y="99"/>
                    </a:lnTo>
                    <a:lnTo>
                      <a:pt x="152" y="105"/>
                    </a:lnTo>
                    <a:lnTo>
                      <a:pt x="150" y="107"/>
                    </a:lnTo>
                    <a:lnTo>
                      <a:pt x="150" y="123"/>
                    </a:lnTo>
                    <a:lnTo>
                      <a:pt x="146" y="124"/>
                    </a:lnTo>
                    <a:lnTo>
                      <a:pt x="143" y="129"/>
                    </a:lnTo>
                    <a:lnTo>
                      <a:pt x="140" y="129"/>
                    </a:lnTo>
                    <a:lnTo>
                      <a:pt x="136" y="136"/>
                    </a:lnTo>
                    <a:lnTo>
                      <a:pt x="130" y="137"/>
                    </a:lnTo>
                    <a:lnTo>
                      <a:pt x="121" y="146"/>
                    </a:lnTo>
                    <a:lnTo>
                      <a:pt x="118" y="148"/>
                    </a:lnTo>
                    <a:lnTo>
                      <a:pt x="113" y="148"/>
                    </a:lnTo>
                    <a:lnTo>
                      <a:pt x="112" y="151"/>
                    </a:lnTo>
                    <a:lnTo>
                      <a:pt x="112" y="156"/>
                    </a:lnTo>
                    <a:lnTo>
                      <a:pt x="109" y="157"/>
                    </a:lnTo>
                    <a:lnTo>
                      <a:pt x="108" y="163"/>
                    </a:lnTo>
                    <a:lnTo>
                      <a:pt x="103" y="166"/>
                    </a:lnTo>
                    <a:lnTo>
                      <a:pt x="102" y="166"/>
                    </a:lnTo>
                    <a:lnTo>
                      <a:pt x="91" y="163"/>
                    </a:lnTo>
                    <a:lnTo>
                      <a:pt x="61" y="147"/>
                    </a:lnTo>
                    <a:lnTo>
                      <a:pt x="53" y="146"/>
                    </a:lnTo>
                    <a:lnTo>
                      <a:pt x="51" y="140"/>
                    </a:lnTo>
                    <a:lnTo>
                      <a:pt x="48" y="135"/>
                    </a:lnTo>
                    <a:lnTo>
                      <a:pt x="32" y="124"/>
                    </a:lnTo>
                    <a:lnTo>
                      <a:pt x="24" y="120"/>
                    </a:lnTo>
                    <a:lnTo>
                      <a:pt x="23" y="118"/>
                    </a:lnTo>
                    <a:lnTo>
                      <a:pt x="23" y="113"/>
                    </a:lnTo>
                    <a:lnTo>
                      <a:pt x="22" y="110"/>
                    </a:lnTo>
                    <a:lnTo>
                      <a:pt x="22" y="107"/>
                    </a:lnTo>
                    <a:lnTo>
                      <a:pt x="16" y="102"/>
                    </a:lnTo>
                    <a:lnTo>
                      <a:pt x="10" y="102"/>
                    </a:lnTo>
                    <a:lnTo>
                      <a:pt x="5" y="93"/>
                    </a:lnTo>
                    <a:lnTo>
                      <a:pt x="5" y="86"/>
                    </a:lnTo>
                    <a:lnTo>
                      <a:pt x="8" y="86"/>
                    </a:lnTo>
                    <a:lnTo>
                      <a:pt x="10" y="87"/>
                    </a:lnTo>
                    <a:lnTo>
                      <a:pt x="13" y="87"/>
                    </a:lnTo>
                    <a:lnTo>
                      <a:pt x="13" y="86"/>
                    </a:lnTo>
                    <a:lnTo>
                      <a:pt x="11" y="82"/>
                    </a:lnTo>
                    <a:lnTo>
                      <a:pt x="7" y="81"/>
                    </a:lnTo>
                    <a:lnTo>
                      <a:pt x="5" y="78"/>
                    </a:lnTo>
                    <a:lnTo>
                      <a:pt x="6" y="71"/>
                    </a:lnTo>
                    <a:lnTo>
                      <a:pt x="5" y="65"/>
                    </a:lnTo>
                    <a:lnTo>
                      <a:pt x="3" y="62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2" y="4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50"/>
              <p:cNvSpPr>
                <a:spLocks noChangeAspect="1"/>
              </p:cNvSpPr>
              <p:nvPr/>
            </p:nvSpPr>
            <p:spPr bwMode="gray">
              <a:xfrm>
                <a:off x="4610893" y="3505547"/>
                <a:ext cx="106363" cy="111125"/>
              </a:xfrm>
              <a:custGeom>
                <a:avLst/>
                <a:gdLst/>
                <a:ahLst/>
                <a:cxnLst>
                  <a:cxn ang="0">
                    <a:pos x="97" y="342"/>
                  </a:cxn>
                  <a:cxn ang="0">
                    <a:pos x="173" y="317"/>
                  </a:cxn>
                  <a:cxn ang="0">
                    <a:pos x="258" y="307"/>
                  </a:cxn>
                  <a:cxn ang="0">
                    <a:pos x="301" y="315"/>
                  </a:cxn>
                  <a:cxn ang="0">
                    <a:pos x="317" y="310"/>
                  </a:cxn>
                  <a:cxn ang="0">
                    <a:pos x="318" y="280"/>
                  </a:cxn>
                  <a:cxn ang="0">
                    <a:pos x="296" y="238"/>
                  </a:cxn>
                  <a:cxn ang="0">
                    <a:pos x="307" y="199"/>
                  </a:cxn>
                  <a:cxn ang="0">
                    <a:pos x="318" y="161"/>
                  </a:cxn>
                  <a:cxn ang="0">
                    <a:pos x="332" y="144"/>
                  </a:cxn>
                  <a:cxn ang="0">
                    <a:pos x="327" y="95"/>
                  </a:cxn>
                  <a:cxn ang="0">
                    <a:pos x="326" y="82"/>
                  </a:cxn>
                  <a:cxn ang="0">
                    <a:pos x="322" y="70"/>
                  </a:cxn>
                  <a:cxn ang="0">
                    <a:pos x="307" y="54"/>
                  </a:cxn>
                  <a:cxn ang="0">
                    <a:pos x="290" y="48"/>
                  </a:cxn>
                  <a:cxn ang="0">
                    <a:pos x="250" y="49"/>
                  </a:cxn>
                  <a:cxn ang="0">
                    <a:pos x="230" y="61"/>
                  </a:cxn>
                  <a:cxn ang="0">
                    <a:pos x="218" y="57"/>
                  </a:cxn>
                  <a:cxn ang="0">
                    <a:pos x="205" y="50"/>
                  </a:cxn>
                  <a:cxn ang="0">
                    <a:pos x="197" y="39"/>
                  </a:cxn>
                  <a:cxn ang="0">
                    <a:pos x="188" y="30"/>
                  </a:cxn>
                  <a:cxn ang="0">
                    <a:pos x="173" y="25"/>
                  </a:cxn>
                  <a:cxn ang="0">
                    <a:pos x="154" y="16"/>
                  </a:cxn>
                  <a:cxn ang="0">
                    <a:pos x="140" y="27"/>
                  </a:cxn>
                  <a:cxn ang="0">
                    <a:pos x="129" y="10"/>
                  </a:cxn>
                  <a:cxn ang="0">
                    <a:pos x="124" y="1"/>
                  </a:cxn>
                  <a:cxn ang="0">
                    <a:pos x="108" y="5"/>
                  </a:cxn>
                  <a:cxn ang="0">
                    <a:pos x="105" y="18"/>
                  </a:cxn>
                  <a:cxn ang="0">
                    <a:pos x="86" y="27"/>
                  </a:cxn>
                  <a:cxn ang="0">
                    <a:pos x="73" y="25"/>
                  </a:cxn>
                  <a:cxn ang="0">
                    <a:pos x="65" y="27"/>
                  </a:cxn>
                  <a:cxn ang="0">
                    <a:pos x="53" y="18"/>
                  </a:cxn>
                  <a:cxn ang="0">
                    <a:pos x="42" y="25"/>
                  </a:cxn>
                  <a:cxn ang="0">
                    <a:pos x="26" y="39"/>
                  </a:cxn>
                  <a:cxn ang="0">
                    <a:pos x="24" y="70"/>
                  </a:cxn>
                  <a:cxn ang="0">
                    <a:pos x="37" y="90"/>
                  </a:cxn>
                  <a:cxn ang="0">
                    <a:pos x="42" y="97"/>
                  </a:cxn>
                  <a:cxn ang="0">
                    <a:pos x="41" y="111"/>
                  </a:cxn>
                  <a:cxn ang="0">
                    <a:pos x="47" y="125"/>
                  </a:cxn>
                  <a:cxn ang="0">
                    <a:pos x="41" y="129"/>
                  </a:cxn>
                  <a:cxn ang="0">
                    <a:pos x="17" y="128"/>
                  </a:cxn>
                  <a:cxn ang="0">
                    <a:pos x="17" y="139"/>
                  </a:cxn>
                  <a:cxn ang="0">
                    <a:pos x="31" y="145"/>
                  </a:cxn>
                  <a:cxn ang="0">
                    <a:pos x="28" y="152"/>
                  </a:cxn>
                  <a:cxn ang="0">
                    <a:pos x="22" y="177"/>
                  </a:cxn>
                  <a:cxn ang="0">
                    <a:pos x="8" y="192"/>
                  </a:cxn>
                  <a:cxn ang="0">
                    <a:pos x="17" y="202"/>
                  </a:cxn>
                  <a:cxn ang="0">
                    <a:pos x="0" y="233"/>
                  </a:cxn>
                  <a:cxn ang="0">
                    <a:pos x="8" y="236"/>
                  </a:cxn>
                  <a:cxn ang="0">
                    <a:pos x="22" y="245"/>
                  </a:cxn>
                  <a:cxn ang="0">
                    <a:pos x="38" y="256"/>
                  </a:cxn>
                  <a:cxn ang="0">
                    <a:pos x="52" y="267"/>
                  </a:cxn>
                  <a:cxn ang="0">
                    <a:pos x="65" y="280"/>
                  </a:cxn>
                  <a:cxn ang="0">
                    <a:pos x="66" y="300"/>
                  </a:cxn>
                  <a:cxn ang="0">
                    <a:pos x="57" y="311"/>
                  </a:cxn>
                  <a:cxn ang="0">
                    <a:pos x="57" y="350"/>
                  </a:cxn>
                </a:cxnLst>
                <a:rect l="0" t="0" r="r" b="b"/>
                <a:pathLst>
                  <a:path w="337" h="354">
                    <a:moveTo>
                      <a:pt x="57" y="350"/>
                    </a:moveTo>
                    <a:lnTo>
                      <a:pt x="58" y="353"/>
                    </a:lnTo>
                    <a:lnTo>
                      <a:pt x="74" y="354"/>
                    </a:lnTo>
                    <a:lnTo>
                      <a:pt x="97" y="342"/>
                    </a:lnTo>
                    <a:lnTo>
                      <a:pt x="121" y="332"/>
                    </a:lnTo>
                    <a:lnTo>
                      <a:pt x="135" y="326"/>
                    </a:lnTo>
                    <a:lnTo>
                      <a:pt x="160" y="318"/>
                    </a:lnTo>
                    <a:lnTo>
                      <a:pt x="173" y="317"/>
                    </a:lnTo>
                    <a:lnTo>
                      <a:pt x="208" y="311"/>
                    </a:lnTo>
                    <a:lnTo>
                      <a:pt x="219" y="310"/>
                    </a:lnTo>
                    <a:lnTo>
                      <a:pt x="240" y="307"/>
                    </a:lnTo>
                    <a:lnTo>
                      <a:pt x="258" y="307"/>
                    </a:lnTo>
                    <a:lnTo>
                      <a:pt x="274" y="312"/>
                    </a:lnTo>
                    <a:lnTo>
                      <a:pt x="295" y="316"/>
                    </a:lnTo>
                    <a:lnTo>
                      <a:pt x="299" y="316"/>
                    </a:lnTo>
                    <a:lnTo>
                      <a:pt x="301" y="315"/>
                    </a:lnTo>
                    <a:lnTo>
                      <a:pt x="305" y="308"/>
                    </a:lnTo>
                    <a:lnTo>
                      <a:pt x="307" y="307"/>
                    </a:lnTo>
                    <a:lnTo>
                      <a:pt x="313" y="307"/>
                    </a:lnTo>
                    <a:lnTo>
                      <a:pt x="317" y="310"/>
                    </a:lnTo>
                    <a:lnTo>
                      <a:pt x="323" y="308"/>
                    </a:lnTo>
                    <a:lnTo>
                      <a:pt x="323" y="294"/>
                    </a:lnTo>
                    <a:lnTo>
                      <a:pt x="321" y="281"/>
                    </a:lnTo>
                    <a:lnTo>
                      <a:pt x="318" y="280"/>
                    </a:lnTo>
                    <a:lnTo>
                      <a:pt x="311" y="279"/>
                    </a:lnTo>
                    <a:lnTo>
                      <a:pt x="307" y="274"/>
                    </a:lnTo>
                    <a:lnTo>
                      <a:pt x="304" y="258"/>
                    </a:lnTo>
                    <a:lnTo>
                      <a:pt x="296" y="238"/>
                    </a:lnTo>
                    <a:lnTo>
                      <a:pt x="296" y="230"/>
                    </a:lnTo>
                    <a:lnTo>
                      <a:pt x="297" y="213"/>
                    </a:lnTo>
                    <a:lnTo>
                      <a:pt x="301" y="206"/>
                    </a:lnTo>
                    <a:lnTo>
                      <a:pt x="307" y="199"/>
                    </a:lnTo>
                    <a:lnTo>
                      <a:pt x="310" y="194"/>
                    </a:lnTo>
                    <a:lnTo>
                      <a:pt x="310" y="183"/>
                    </a:lnTo>
                    <a:lnTo>
                      <a:pt x="312" y="174"/>
                    </a:lnTo>
                    <a:lnTo>
                      <a:pt x="318" y="161"/>
                    </a:lnTo>
                    <a:lnTo>
                      <a:pt x="322" y="152"/>
                    </a:lnTo>
                    <a:lnTo>
                      <a:pt x="324" y="150"/>
                    </a:lnTo>
                    <a:lnTo>
                      <a:pt x="328" y="145"/>
                    </a:lnTo>
                    <a:lnTo>
                      <a:pt x="332" y="144"/>
                    </a:lnTo>
                    <a:lnTo>
                      <a:pt x="332" y="139"/>
                    </a:lnTo>
                    <a:lnTo>
                      <a:pt x="337" y="138"/>
                    </a:lnTo>
                    <a:lnTo>
                      <a:pt x="334" y="122"/>
                    </a:lnTo>
                    <a:lnTo>
                      <a:pt x="327" y="95"/>
                    </a:lnTo>
                    <a:lnTo>
                      <a:pt x="324" y="91"/>
                    </a:lnTo>
                    <a:lnTo>
                      <a:pt x="321" y="90"/>
                    </a:lnTo>
                    <a:lnTo>
                      <a:pt x="321" y="87"/>
                    </a:lnTo>
                    <a:lnTo>
                      <a:pt x="326" y="82"/>
                    </a:lnTo>
                    <a:lnTo>
                      <a:pt x="323" y="77"/>
                    </a:lnTo>
                    <a:lnTo>
                      <a:pt x="324" y="74"/>
                    </a:lnTo>
                    <a:lnTo>
                      <a:pt x="324" y="68"/>
                    </a:lnTo>
                    <a:lnTo>
                      <a:pt x="322" y="70"/>
                    </a:lnTo>
                    <a:lnTo>
                      <a:pt x="316" y="70"/>
                    </a:lnTo>
                    <a:lnTo>
                      <a:pt x="313" y="69"/>
                    </a:lnTo>
                    <a:lnTo>
                      <a:pt x="308" y="59"/>
                    </a:lnTo>
                    <a:lnTo>
                      <a:pt x="307" y="54"/>
                    </a:lnTo>
                    <a:lnTo>
                      <a:pt x="302" y="53"/>
                    </a:lnTo>
                    <a:lnTo>
                      <a:pt x="296" y="43"/>
                    </a:lnTo>
                    <a:lnTo>
                      <a:pt x="295" y="43"/>
                    </a:lnTo>
                    <a:lnTo>
                      <a:pt x="290" y="48"/>
                    </a:lnTo>
                    <a:lnTo>
                      <a:pt x="279" y="43"/>
                    </a:lnTo>
                    <a:lnTo>
                      <a:pt x="272" y="43"/>
                    </a:lnTo>
                    <a:lnTo>
                      <a:pt x="262" y="46"/>
                    </a:lnTo>
                    <a:lnTo>
                      <a:pt x="250" y="49"/>
                    </a:lnTo>
                    <a:lnTo>
                      <a:pt x="242" y="52"/>
                    </a:lnTo>
                    <a:lnTo>
                      <a:pt x="236" y="53"/>
                    </a:lnTo>
                    <a:lnTo>
                      <a:pt x="234" y="59"/>
                    </a:lnTo>
                    <a:lnTo>
                      <a:pt x="230" y="61"/>
                    </a:lnTo>
                    <a:lnTo>
                      <a:pt x="223" y="58"/>
                    </a:lnTo>
                    <a:lnTo>
                      <a:pt x="221" y="54"/>
                    </a:lnTo>
                    <a:lnTo>
                      <a:pt x="220" y="54"/>
                    </a:lnTo>
                    <a:lnTo>
                      <a:pt x="218" y="57"/>
                    </a:lnTo>
                    <a:lnTo>
                      <a:pt x="214" y="57"/>
                    </a:lnTo>
                    <a:lnTo>
                      <a:pt x="214" y="58"/>
                    </a:lnTo>
                    <a:lnTo>
                      <a:pt x="207" y="54"/>
                    </a:lnTo>
                    <a:lnTo>
                      <a:pt x="205" y="50"/>
                    </a:lnTo>
                    <a:lnTo>
                      <a:pt x="202" y="47"/>
                    </a:lnTo>
                    <a:lnTo>
                      <a:pt x="198" y="47"/>
                    </a:lnTo>
                    <a:lnTo>
                      <a:pt x="198" y="42"/>
                    </a:lnTo>
                    <a:lnTo>
                      <a:pt x="197" y="39"/>
                    </a:lnTo>
                    <a:lnTo>
                      <a:pt x="194" y="38"/>
                    </a:lnTo>
                    <a:lnTo>
                      <a:pt x="191" y="32"/>
                    </a:lnTo>
                    <a:lnTo>
                      <a:pt x="189" y="31"/>
                    </a:lnTo>
                    <a:lnTo>
                      <a:pt x="188" y="30"/>
                    </a:lnTo>
                    <a:lnTo>
                      <a:pt x="187" y="25"/>
                    </a:lnTo>
                    <a:lnTo>
                      <a:pt x="187" y="23"/>
                    </a:lnTo>
                    <a:lnTo>
                      <a:pt x="184" y="22"/>
                    </a:lnTo>
                    <a:lnTo>
                      <a:pt x="173" y="25"/>
                    </a:lnTo>
                    <a:lnTo>
                      <a:pt x="171" y="23"/>
                    </a:lnTo>
                    <a:lnTo>
                      <a:pt x="167" y="17"/>
                    </a:lnTo>
                    <a:lnTo>
                      <a:pt x="165" y="16"/>
                    </a:lnTo>
                    <a:lnTo>
                      <a:pt x="154" y="16"/>
                    </a:lnTo>
                    <a:lnTo>
                      <a:pt x="150" y="16"/>
                    </a:lnTo>
                    <a:lnTo>
                      <a:pt x="148" y="23"/>
                    </a:lnTo>
                    <a:lnTo>
                      <a:pt x="144" y="23"/>
                    </a:lnTo>
                    <a:lnTo>
                      <a:pt x="140" y="27"/>
                    </a:lnTo>
                    <a:lnTo>
                      <a:pt x="130" y="27"/>
                    </a:lnTo>
                    <a:lnTo>
                      <a:pt x="132" y="25"/>
                    </a:lnTo>
                    <a:lnTo>
                      <a:pt x="130" y="14"/>
                    </a:lnTo>
                    <a:lnTo>
                      <a:pt x="129" y="10"/>
                    </a:lnTo>
                    <a:lnTo>
                      <a:pt x="129" y="9"/>
                    </a:lnTo>
                    <a:lnTo>
                      <a:pt x="129" y="4"/>
                    </a:lnTo>
                    <a:lnTo>
                      <a:pt x="127" y="0"/>
                    </a:lnTo>
                    <a:lnTo>
                      <a:pt x="124" y="1"/>
                    </a:lnTo>
                    <a:lnTo>
                      <a:pt x="118" y="1"/>
                    </a:lnTo>
                    <a:lnTo>
                      <a:pt x="116" y="9"/>
                    </a:lnTo>
                    <a:lnTo>
                      <a:pt x="114" y="9"/>
                    </a:lnTo>
                    <a:lnTo>
                      <a:pt x="108" y="5"/>
                    </a:lnTo>
                    <a:lnTo>
                      <a:pt x="106" y="5"/>
                    </a:lnTo>
                    <a:lnTo>
                      <a:pt x="103" y="9"/>
                    </a:lnTo>
                    <a:lnTo>
                      <a:pt x="103" y="12"/>
                    </a:lnTo>
                    <a:lnTo>
                      <a:pt x="105" y="18"/>
                    </a:lnTo>
                    <a:lnTo>
                      <a:pt x="103" y="21"/>
                    </a:lnTo>
                    <a:lnTo>
                      <a:pt x="92" y="21"/>
                    </a:lnTo>
                    <a:lnTo>
                      <a:pt x="86" y="23"/>
                    </a:lnTo>
                    <a:lnTo>
                      <a:pt x="86" y="27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6" y="30"/>
                    </a:lnTo>
                    <a:lnTo>
                      <a:pt x="73" y="25"/>
                    </a:lnTo>
                    <a:lnTo>
                      <a:pt x="70" y="25"/>
                    </a:lnTo>
                    <a:lnTo>
                      <a:pt x="68" y="26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4" y="21"/>
                    </a:lnTo>
                    <a:lnTo>
                      <a:pt x="60" y="16"/>
                    </a:lnTo>
                    <a:lnTo>
                      <a:pt x="57" y="15"/>
                    </a:lnTo>
                    <a:lnTo>
                      <a:pt x="53" y="18"/>
                    </a:lnTo>
                    <a:lnTo>
                      <a:pt x="48" y="17"/>
                    </a:lnTo>
                    <a:lnTo>
                      <a:pt x="46" y="18"/>
                    </a:lnTo>
                    <a:lnTo>
                      <a:pt x="43" y="21"/>
                    </a:lnTo>
                    <a:lnTo>
                      <a:pt x="42" y="25"/>
                    </a:lnTo>
                    <a:lnTo>
                      <a:pt x="39" y="28"/>
                    </a:lnTo>
                    <a:lnTo>
                      <a:pt x="33" y="30"/>
                    </a:lnTo>
                    <a:lnTo>
                      <a:pt x="32" y="32"/>
                    </a:lnTo>
                    <a:lnTo>
                      <a:pt x="26" y="39"/>
                    </a:lnTo>
                    <a:lnTo>
                      <a:pt x="25" y="42"/>
                    </a:lnTo>
                    <a:lnTo>
                      <a:pt x="22" y="44"/>
                    </a:lnTo>
                    <a:lnTo>
                      <a:pt x="24" y="53"/>
                    </a:lnTo>
                    <a:lnTo>
                      <a:pt x="24" y="70"/>
                    </a:lnTo>
                    <a:lnTo>
                      <a:pt x="24" y="73"/>
                    </a:lnTo>
                    <a:lnTo>
                      <a:pt x="31" y="76"/>
                    </a:lnTo>
                    <a:lnTo>
                      <a:pt x="38" y="76"/>
                    </a:lnTo>
                    <a:lnTo>
                      <a:pt x="37" y="90"/>
                    </a:lnTo>
                    <a:lnTo>
                      <a:pt x="41" y="89"/>
                    </a:lnTo>
                    <a:lnTo>
                      <a:pt x="44" y="93"/>
                    </a:lnTo>
                    <a:lnTo>
                      <a:pt x="44" y="96"/>
                    </a:lnTo>
                    <a:lnTo>
                      <a:pt x="42" y="97"/>
                    </a:lnTo>
                    <a:lnTo>
                      <a:pt x="38" y="101"/>
                    </a:lnTo>
                    <a:lnTo>
                      <a:pt x="35" y="109"/>
                    </a:lnTo>
                    <a:lnTo>
                      <a:pt x="37" y="109"/>
                    </a:lnTo>
                    <a:lnTo>
                      <a:pt x="41" y="111"/>
                    </a:lnTo>
                    <a:lnTo>
                      <a:pt x="44" y="111"/>
                    </a:lnTo>
                    <a:lnTo>
                      <a:pt x="44" y="117"/>
                    </a:lnTo>
                    <a:lnTo>
                      <a:pt x="47" y="120"/>
                    </a:lnTo>
                    <a:lnTo>
                      <a:pt x="47" y="125"/>
                    </a:lnTo>
                    <a:lnTo>
                      <a:pt x="48" y="134"/>
                    </a:lnTo>
                    <a:lnTo>
                      <a:pt x="47" y="134"/>
                    </a:lnTo>
                    <a:lnTo>
                      <a:pt x="44" y="128"/>
                    </a:lnTo>
                    <a:lnTo>
                      <a:pt x="41" y="129"/>
                    </a:lnTo>
                    <a:lnTo>
                      <a:pt x="38" y="129"/>
                    </a:lnTo>
                    <a:lnTo>
                      <a:pt x="35" y="125"/>
                    </a:lnTo>
                    <a:lnTo>
                      <a:pt x="26" y="124"/>
                    </a:lnTo>
                    <a:lnTo>
                      <a:pt x="17" y="128"/>
                    </a:lnTo>
                    <a:lnTo>
                      <a:pt x="17" y="129"/>
                    </a:lnTo>
                    <a:lnTo>
                      <a:pt x="19" y="129"/>
                    </a:lnTo>
                    <a:lnTo>
                      <a:pt x="20" y="134"/>
                    </a:lnTo>
                    <a:lnTo>
                      <a:pt x="17" y="139"/>
                    </a:lnTo>
                    <a:lnTo>
                      <a:pt x="20" y="141"/>
                    </a:lnTo>
                    <a:lnTo>
                      <a:pt x="26" y="141"/>
                    </a:lnTo>
                    <a:lnTo>
                      <a:pt x="30" y="141"/>
                    </a:lnTo>
                    <a:lnTo>
                      <a:pt x="31" y="145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3" y="150"/>
                    </a:lnTo>
                    <a:lnTo>
                      <a:pt x="28" y="152"/>
                    </a:lnTo>
                    <a:lnTo>
                      <a:pt x="27" y="157"/>
                    </a:lnTo>
                    <a:lnTo>
                      <a:pt x="27" y="166"/>
                    </a:lnTo>
                    <a:lnTo>
                      <a:pt x="22" y="172"/>
                    </a:lnTo>
                    <a:lnTo>
                      <a:pt x="22" y="177"/>
                    </a:lnTo>
                    <a:lnTo>
                      <a:pt x="9" y="176"/>
                    </a:lnTo>
                    <a:lnTo>
                      <a:pt x="5" y="178"/>
                    </a:lnTo>
                    <a:lnTo>
                      <a:pt x="6" y="183"/>
                    </a:lnTo>
                    <a:lnTo>
                      <a:pt x="8" y="192"/>
                    </a:lnTo>
                    <a:lnTo>
                      <a:pt x="10" y="193"/>
                    </a:lnTo>
                    <a:lnTo>
                      <a:pt x="12" y="197"/>
                    </a:lnTo>
                    <a:lnTo>
                      <a:pt x="12" y="198"/>
                    </a:lnTo>
                    <a:lnTo>
                      <a:pt x="17" y="202"/>
                    </a:lnTo>
                    <a:lnTo>
                      <a:pt x="14" y="217"/>
                    </a:lnTo>
                    <a:lnTo>
                      <a:pt x="12" y="220"/>
                    </a:lnTo>
                    <a:lnTo>
                      <a:pt x="4" y="227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3" y="235"/>
                    </a:lnTo>
                    <a:lnTo>
                      <a:pt x="4" y="237"/>
                    </a:lnTo>
                    <a:lnTo>
                      <a:pt x="8" y="236"/>
                    </a:lnTo>
                    <a:lnTo>
                      <a:pt x="9" y="238"/>
                    </a:lnTo>
                    <a:lnTo>
                      <a:pt x="11" y="240"/>
                    </a:lnTo>
                    <a:lnTo>
                      <a:pt x="15" y="240"/>
                    </a:lnTo>
                    <a:lnTo>
                      <a:pt x="22" y="245"/>
                    </a:lnTo>
                    <a:lnTo>
                      <a:pt x="32" y="245"/>
                    </a:lnTo>
                    <a:lnTo>
                      <a:pt x="35" y="245"/>
                    </a:lnTo>
                    <a:lnTo>
                      <a:pt x="38" y="252"/>
                    </a:lnTo>
                    <a:lnTo>
                      <a:pt x="38" y="256"/>
                    </a:lnTo>
                    <a:lnTo>
                      <a:pt x="41" y="257"/>
                    </a:lnTo>
                    <a:lnTo>
                      <a:pt x="44" y="262"/>
                    </a:lnTo>
                    <a:lnTo>
                      <a:pt x="46" y="265"/>
                    </a:lnTo>
                    <a:lnTo>
                      <a:pt x="52" y="267"/>
                    </a:lnTo>
                    <a:lnTo>
                      <a:pt x="57" y="272"/>
                    </a:lnTo>
                    <a:lnTo>
                      <a:pt x="63" y="270"/>
                    </a:lnTo>
                    <a:lnTo>
                      <a:pt x="63" y="275"/>
                    </a:lnTo>
                    <a:lnTo>
                      <a:pt x="65" y="280"/>
                    </a:lnTo>
                    <a:lnTo>
                      <a:pt x="66" y="286"/>
                    </a:lnTo>
                    <a:lnTo>
                      <a:pt x="64" y="294"/>
                    </a:lnTo>
                    <a:lnTo>
                      <a:pt x="66" y="299"/>
                    </a:lnTo>
                    <a:lnTo>
                      <a:pt x="66" y="300"/>
                    </a:lnTo>
                    <a:lnTo>
                      <a:pt x="62" y="300"/>
                    </a:lnTo>
                    <a:lnTo>
                      <a:pt x="60" y="303"/>
                    </a:lnTo>
                    <a:lnTo>
                      <a:pt x="60" y="311"/>
                    </a:lnTo>
                    <a:lnTo>
                      <a:pt x="57" y="311"/>
                    </a:lnTo>
                    <a:lnTo>
                      <a:pt x="57" y="313"/>
                    </a:lnTo>
                    <a:lnTo>
                      <a:pt x="57" y="318"/>
                    </a:lnTo>
                    <a:lnTo>
                      <a:pt x="55" y="323"/>
                    </a:lnTo>
                    <a:lnTo>
                      <a:pt x="57" y="3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51"/>
              <p:cNvSpPr>
                <a:spLocks noChangeAspect="1"/>
              </p:cNvSpPr>
              <p:nvPr/>
            </p:nvSpPr>
            <p:spPr bwMode="gray">
              <a:xfrm>
                <a:off x="4756943" y="3497609"/>
                <a:ext cx="38100" cy="90488"/>
              </a:xfrm>
              <a:custGeom>
                <a:avLst/>
                <a:gdLst/>
                <a:ahLst/>
                <a:cxnLst>
                  <a:cxn ang="0">
                    <a:pos x="80" y="281"/>
                  </a:cxn>
                  <a:cxn ang="0">
                    <a:pos x="77" y="279"/>
                  </a:cxn>
                  <a:cxn ang="0">
                    <a:pos x="61" y="262"/>
                  </a:cxn>
                  <a:cxn ang="0">
                    <a:pos x="53" y="252"/>
                  </a:cxn>
                  <a:cxn ang="0">
                    <a:pos x="48" y="241"/>
                  </a:cxn>
                  <a:cxn ang="0">
                    <a:pos x="47" y="231"/>
                  </a:cxn>
                  <a:cxn ang="0">
                    <a:pos x="46" y="209"/>
                  </a:cxn>
                  <a:cxn ang="0">
                    <a:pos x="47" y="188"/>
                  </a:cxn>
                  <a:cxn ang="0">
                    <a:pos x="43" y="148"/>
                  </a:cxn>
                  <a:cxn ang="0">
                    <a:pos x="42" y="114"/>
                  </a:cxn>
                  <a:cxn ang="0">
                    <a:pos x="41" y="101"/>
                  </a:cxn>
                  <a:cxn ang="0">
                    <a:pos x="38" y="95"/>
                  </a:cxn>
                  <a:cxn ang="0">
                    <a:pos x="34" y="89"/>
                  </a:cxn>
                  <a:cxn ang="0">
                    <a:pos x="32" y="68"/>
                  </a:cxn>
                  <a:cxn ang="0">
                    <a:pos x="29" y="53"/>
                  </a:cxn>
                  <a:cxn ang="0">
                    <a:pos x="25" y="48"/>
                  </a:cxn>
                  <a:cxn ang="0">
                    <a:pos x="18" y="41"/>
                  </a:cxn>
                  <a:cxn ang="0">
                    <a:pos x="14" y="33"/>
                  </a:cxn>
                  <a:cxn ang="0">
                    <a:pos x="5" y="27"/>
                  </a:cxn>
                  <a:cxn ang="0">
                    <a:pos x="4" y="21"/>
                  </a:cxn>
                  <a:cxn ang="0">
                    <a:pos x="8" y="16"/>
                  </a:cxn>
                  <a:cxn ang="0">
                    <a:pos x="8" y="11"/>
                  </a:cxn>
                  <a:cxn ang="0">
                    <a:pos x="11" y="6"/>
                  </a:cxn>
                  <a:cxn ang="0">
                    <a:pos x="10" y="5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35" y="6"/>
                  </a:cxn>
                  <a:cxn ang="0">
                    <a:pos x="38" y="11"/>
                  </a:cxn>
                  <a:cxn ang="0">
                    <a:pos x="42" y="11"/>
                  </a:cxn>
                  <a:cxn ang="0">
                    <a:pos x="45" y="8"/>
                  </a:cxn>
                  <a:cxn ang="0">
                    <a:pos x="59" y="9"/>
                  </a:cxn>
                  <a:cxn ang="0">
                    <a:pos x="61" y="8"/>
                  </a:cxn>
                  <a:cxn ang="0">
                    <a:pos x="58" y="10"/>
                  </a:cxn>
                  <a:cxn ang="0">
                    <a:pos x="57" y="17"/>
                  </a:cxn>
                  <a:cxn ang="0">
                    <a:pos x="53" y="25"/>
                  </a:cxn>
                  <a:cxn ang="0">
                    <a:pos x="52" y="35"/>
                  </a:cxn>
                  <a:cxn ang="0">
                    <a:pos x="52" y="43"/>
                  </a:cxn>
                  <a:cxn ang="0">
                    <a:pos x="57" y="47"/>
                  </a:cxn>
                  <a:cxn ang="0">
                    <a:pos x="63" y="51"/>
                  </a:cxn>
                  <a:cxn ang="0">
                    <a:pos x="67" y="51"/>
                  </a:cxn>
                  <a:cxn ang="0">
                    <a:pos x="72" y="53"/>
                  </a:cxn>
                  <a:cxn ang="0">
                    <a:pos x="84" y="69"/>
                  </a:cxn>
                  <a:cxn ang="0">
                    <a:pos x="93" y="89"/>
                  </a:cxn>
                  <a:cxn ang="0">
                    <a:pos x="99" y="110"/>
                  </a:cxn>
                  <a:cxn ang="0">
                    <a:pos x="102" y="119"/>
                  </a:cxn>
                  <a:cxn ang="0">
                    <a:pos x="104" y="125"/>
                  </a:cxn>
                  <a:cxn ang="0">
                    <a:pos x="106" y="134"/>
                  </a:cxn>
                  <a:cxn ang="0">
                    <a:pos x="108" y="145"/>
                  </a:cxn>
                  <a:cxn ang="0">
                    <a:pos x="110" y="164"/>
                  </a:cxn>
                  <a:cxn ang="0">
                    <a:pos x="110" y="215"/>
                  </a:cxn>
                  <a:cxn ang="0">
                    <a:pos x="106" y="238"/>
                  </a:cxn>
                  <a:cxn ang="0">
                    <a:pos x="106" y="248"/>
                  </a:cxn>
                  <a:cxn ang="0">
                    <a:pos x="110" y="261"/>
                  </a:cxn>
                  <a:cxn ang="0">
                    <a:pos x="112" y="268"/>
                  </a:cxn>
                  <a:cxn ang="0">
                    <a:pos x="113" y="269"/>
                  </a:cxn>
                  <a:cxn ang="0">
                    <a:pos x="120" y="270"/>
                  </a:cxn>
                  <a:cxn ang="0">
                    <a:pos x="99" y="275"/>
                  </a:cxn>
                  <a:cxn ang="0">
                    <a:pos x="80" y="281"/>
                  </a:cxn>
                </a:cxnLst>
                <a:rect l="0" t="0" r="r" b="b"/>
                <a:pathLst>
                  <a:path w="120" h="281">
                    <a:moveTo>
                      <a:pt x="80" y="281"/>
                    </a:moveTo>
                    <a:lnTo>
                      <a:pt x="77" y="279"/>
                    </a:lnTo>
                    <a:lnTo>
                      <a:pt x="61" y="262"/>
                    </a:lnTo>
                    <a:lnTo>
                      <a:pt x="53" y="252"/>
                    </a:lnTo>
                    <a:lnTo>
                      <a:pt x="48" y="241"/>
                    </a:lnTo>
                    <a:lnTo>
                      <a:pt x="47" y="231"/>
                    </a:lnTo>
                    <a:lnTo>
                      <a:pt x="46" y="209"/>
                    </a:lnTo>
                    <a:lnTo>
                      <a:pt x="47" y="188"/>
                    </a:lnTo>
                    <a:lnTo>
                      <a:pt x="43" y="148"/>
                    </a:lnTo>
                    <a:lnTo>
                      <a:pt x="42" y="114"/>
                    </a:lnTo>
                    <a:lnTo>
                      <a:pt x="41" y="101"/>
                    </a:lnTo>
                    <a:lnTo>
                      <a:pt x="38" y="95"/>
                    </a:lnTo>
                    <a:lnTo>
                      <a:pt x="34" y="89"/>
                    </a:lnTo>
                    <a:lnTo>
                      <a:pt x="32" y="68"/>
                    </a:lnTo>
                    <a:lnTo>
                      <a:pt x="29" y="53"/>
                    </a:lnTo>
                    <a:lnTo>
                      <a:pt x="25" y="48"/>
                    </a:lnTo>
                    <a:lnTo>
                      <a:pt x="18" y="41"/>
                    </a:lnTo>
                    <a:lnTo>
                      <a:pt x="14" y="33"/>
                    </a:lnTo>
                    <a:lnTo>
                      <a:pt x="5" y="27"/>
                    </a:lnTo>
                    <a:lnTo>
                      <a:pt x="4" y="21"/>
                    </a:lnTo>
                    <a:lnTo>
                      <a:pt x="8" y="16"/>
                    </a:lnTo>
                    <a:lnTo>
                      <a:pt x="8" y="11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5" y="6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5" y="8"/>
                    </a:lnTo>
                    <a:lnTo>
                      <a:pt x="59" y="9"/>
                    </a:lnTo>
                    <a:lnTo>
                      <a:pt x="61" y="8"/>
                    </a:lnTo>
                    <a:lnTo>
                      <a:pt x="58" y="10"/>
                    </a:lnTo>
                    <a:lnTo>
                      <a:pt x="57" y="17"/>
                    </a:lnTo>
                    <a:lnTo>
                      <a:pt x="53" y="25"/>
                    </a:lnTo>
                    <a:lnTo>
                      <a:pt x="52" y="35"/>
                    </a:lnTo>
                    <a:lnTo>
                      <a:pt x="52" y="43"/>
                    </a:lnTo>
                    <a:lnTo>
                      <a:pt x="57" y="47"/>
                    </a:lnTo>
                    <a:lnTo>
                      <a:pt x="63" y="51"/>
                    </a:lnTo>
                    <a:lnTo>
                      <a:pt x="67" y="51"/>
                    </a:lnTo>
                    <a:lnTo>
                      <a:pt x="72" y="53"/>
                    </a:lnTo>
                    <a:lnTo>
                      <a:pt x="84" y="69"/>
                    </a:lnTo>
                    <a:lnTo>
                      <a:pt x="93" y="89"/>
                    </a:lnTo>
                    <a:lnTo>
                      <a:pt x="99" y="110"/>
                    </a:lnTo>
                    <a:lnTo>
                      <a:pt x="102" y="119"/>
                    </a:lnTo>
                    <a:lnTo>
                      <a:pt x="104" y="125"/>
                    </a:lnTo>
                    <a:lnTo>
                      <a:pt x="106" y="134"/>
                    </a:lnTo>
                    <a:lnTo>
                      <a:pt x="108" y="145"/>
                    </a:lnTo>
                    <a:lnTo>
                      <a:pt x="110" y="164"/>
                    </a:lnTo>
                    <a:lnTo>
                      <a:pt x="110" y="215"/>
                    </a:lnTo>
                    <a:lnTo>
                      <a:pt x="106" y="238"/>
                    </a:lnTo>
                    <a:lnTo>
                      <a:pt x="106" y="248"/>
                    </a:lnTo>
                    <a:lnTo>
                      <a:pt x="110" y="261"/>
                    </a:lnTo>
                    <a:lnTo>
                      <a:pt x="112" y="268"/>
                    </a:lnTo>
                    <a:lnTo>
                      <a:pt x="113" y="269"/>
                    </a:lnTo>
                    <a:lnTo>
                      <a:pt x="120" y="270"/>
                    </a:lnTo>
                    <a:lnTo>
                      <a:pt x="99" y="275"/>
                    </a:lnTo>
                    <a:lnTo>
                      <a:pt x="80" y="28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52"/>
              <p:cNvSpPr>
                <a:spLocks noChangeAspect="1"/>
              </p:cNvSpPr>
              <p:nvPr/>
            </p:nvSpPr>
            <p:spPr bwMode="gray">
              <a:xfrm>
                <a:off x="4972842" y="3600797"/>
                <a:ext cx="331788" cy="323850"/>
              </a:xfrm>
              <a:custGeom>
                <a:avLst/>
                <a:gdLst/>
                <a:ahLst/>
                <a:cxnLst>
                  <a:cxn ang="0">
                    <a:pos x="960" y="671"/>
                  </a:cxn>
                  <a:cxn ang="0">
                    <a:pos x="939" y="609"/>
                  </a:cxn>
                  <a:cxn ang="0">
                    <a:pos x="933" y="528"/>
                  </a:cxn>
                  <a:cxn ang="0">
                    <a:pos x="933" y="488"/>
                  </a:cxn>
                  <a:cxn ang="0">
                    <a:pos x="927" y="435"/>
                  </a:cxn>
                  <a:cxn ang="0">
                    <a:pos x="934" y="392"/>
                  </a:cxn>
                  <a:cxn ang="0">
                    <a:pos x="960" y="337"/>
                  </a:cxn>
                  <a:cxn ang="0">
                    <a:pos x="979" y="248"/>
                  </a:cxn>
                  <a:cxn ang="0">
                    <a:pos x="1015" y="202"/>
                  </a:cxn>
                  <a:cxn ang="0">
                    <a:pos x="1043" y="167"/>
                  </a:cxn>
                  <a:cxn ang="0">
                    <a:pos x="1020" y="143"/>
                  </a:cxn>
                  <a:cxn ang="0">
                    <a:pos x="1019" y="90"/>
                  </a:cxn>
                  <a:cxn ang="0">
                    <a:pos x="955" y="36"/>
                  </a:cxn>
                  <a:cxn ang="0">
                    <a:pos x="892" y="52"/>
                  </a:cxn>
                  <a:cxn ang="0">
                    <a:pos x="839" y="5"/>
                  </a:cxn>
                  <a:cxn ang="0">
                    <a:pos x="771" y="0"/>
                  </a:cxn>
                  <a:cxn ang="0">
                    <a:pos x="697" y="16"/>
                  </a:cxn>
                  <a:cxn ang="0">
                    <a:pos x="676" y="10"/>
                  </a:cxn>
                  <a:cxn ang="0">
                    <a:pos x="601" y="27"/>
                  </a:cxn>
                  <a:cxn ang="0">
                    <a:pos x="509" y="53"/>
                  </a:cxn>
                  <a:cxn ang="0">
                    <a:pos x="436" y="25"/>
                  </a:cxn>
                  <a:cxn ang="0">
                    <a:pos x="384" y="16"/>
                  </a:cxn>
                  <a:cxn ang="0">
                    <a:pos x="359" y="75"/>
                  </a:cxn>
                  <a:cxn ang="0">
                    <a:pos x="326" y="159"/>
                  </a:cxn>
                  <a:cxn ang="0">
                    <a:pos x="298" y="327"/>
                  </a:cxn>
                  <a:cxn ang="0">
                    <a:pos x="217" y="423"/>
                  </a:cxn>
                  <a:cxn ang="0">
                    <a:pos x="181" y="516"/>
                  </a:cxn>
                  <a:cxn ang="0">
                    <a:pos x="112" y="531"/>
                  </a:cxn>
                  <a:cxn ang="0">
                    <a:pos x="68" y="551"/>
                  </a:cxn>
                  <a:cxn ang="0">
                    <a:pos x="18" y="560"/>
                  </a:cxn>
                  <a:cxn ang="0">
                    <a:pos x="3" y="612"/>
                  </a:cxn>
                  <a:cxn ang="0">
                    <a:pos x="9" y="624"/>
                  </a:cxn>
                  <a:cxn ang="0">
                    <a:pos x="70" y="606"/>
                  </a:cxn>
                  <a:cxn ang="0">
                    <a:pos x="155" y="606"/>
                  </a:cxn>
                  <a:cxn ang="0">
                    <a:pos x="225" y="613"/>
                  </a:cxn>
                  <a:cxn ang="0">
                    <a:pos x="244" y="654"/>
                  </a:cxn>
                  <a:cxn ang="0">
                    <a:pos x="289" y="727"/>
                  </a:cxn>
                  <a:cxn ang="0">
                    <a:pos x="366" y="725"/>
                  </a:cxn>
                  <a:cxn ang="0">
                    <a:pos x="393" y="694"/>
                  </a:cxn>
                  <a:cxn ang="0">
                    <a:pos x="444" y="664"/>
                  </a:cxn>
                  <a:cxn ang="0">
                    <a:pos x="520" y="699"/>
                  </a:cxn>
                  <a:cxn ang="0">
                    <a:pos x="527" y="781"/>
                  </a:cxn>
                  <a:cxn ang="0">
                    <a:pos x="541" y="850"/>
                  </a:cxn>
                  <a:cxn ang="0">
                    <a:pos x="531" y="894"/>
                  </a:cxn>
                  <a:cxn ang="0">
                    <a:pos x="549" y="908"/>
                  </a:cxn>
                  <a:cxn ang="0">
                    <a:pos x="613" y="891"/>
                  </a:cxn>
                  <a:cxn ang="0">
                    <a:pos x="645" y="882"/>
                  </a:cxn>
                  <a:cxn ang="0">
                    <a:pos x="667" y="903"/>
                  </a:cxn>
                  <a:cxn ang="0">
                    <a:pos x="697" y="901"/>
                  </a:cxn>
                  <a:cxn ang="0">
                    <a:pos x="736" y="925"/>
                  </a:cxn>
                  <a:cxn ang="0">
                    <a:pos x="799" y="934"/>
                  </a:cxn>
                  <a:cxn ang="0">
                    <a:pos x="858" y="961"/>
                  </a:cxn>
                  <a:cxn ang="0">
                    <a:pos x="898" y="999"/>
                  </a:cxn>
                  <a:cxn ang="0">
                    <a:pos x="941" y="1010"/>
                  </a:cxn>
                  <a:cxn ang="0">
                    <a:pos x="959" y="1018"/>
                  </a:cxn>
                  <a:cxn ang="0">
                    <a:pos x="956" y="958"/>
                  </a:cxn>
                  <a:cxn ang="0">
                    <a:pos x="911" y="955"/>
                  </a:cxn>
                  <a:cxn ang="0">
                    <a:pos x="895" y="917"/>
                  </a:cxn>
                  <a:cxn ang="0">
                    <a:pos x="912" y="820"/>
                  </a:cxn>
                  <a:cxn ang="0">
                    <a:pos x="914" y="772"/>
                  </a:cxn>
                  <a:cxn ang="0">
                    <a:pos x="941" y="748"/>
                  </a:cxn>
                </a:cxnLst>
                <a:rect l="0" t="0" r="r" b="b"/>
                <a:pathLst>
                  <a:path w="1045" h="1018">
                    <a:moveTo>
                      <a:pt x="1003" y="735"/>
                    </a:moveTo>
                    <a:lnTo>
                      <a:pt x="995" y="700"/>
                    </a:lnTo>
                    <a:lnTo>
                      <a:pt x="986" y="688"/>
                    </a:lnTo>
                    <a:lnTo>
                      <a:pt x="972" y="684"/>
                    </a:lnTo>
                    <a:lnTo>
                      <a:pt x="960" y="671"/>
                    </a:lnTo>
                    <a:lnTo>
                      <a:pt x="952" y="662"/>
                    </a:lnTo>
                    <a:lnTo>
                      <a:pt x="945" y="646"/>
                    </a:lnTo>
                    <a:lnTo>
                      <a:pt x="940" y="639"/>
                    </a:lnTo>
                    <a:lnTo>
                      <a:pt x="936" y="622"/>
                    </a:lnTo>
                    <a:lnTo>
                      <a:pt x="939" y="609"/>
                    </a:lnTo>
                    <a:lnTo>
                      <a:pt x="939" y="597"/>
                    </a:lnTo>
                    <a:lnTo>
                      <a:pt x="933" y="585"/>
                    </a:lnTo>
                    <a:lnTo>
                      <a:pt x="927" y="566"/>
                    </a:lnTo>
                    <a:lnTo>
                      <a:pt x="928" y="551"/>
                    </a:lnTo>
                    <a:lnTo>
                      <a:pt x="933" y="528"/>
                    </a:lnTo>
                    <a:lnTo>
                      <a:pt x="932" y="517"/>
                    </a:lnTo>
                    <a:lnTo>
                      <a:pt x="928" y="520"/>
                    </a:lnTo>
                    <a:lnTo>
                      <a:pt x="927" y="515"/>
                    </a:lnTo>
                    <a:lnTo>
                      <a:pt x="928" y="503"/>
                    </a:lnTo>
                    <a:lnTo>
                      <a:pt x="933" y="488"/>
                    </a:lnTo>
                    <a:lnTo>
                      <a:pt x="934" y="478"/>
                    </a:lnTo>
                    <a:lnTo>
                      <a:pt x="938" y="471"/>
                    </a:lnTo>
                    <a:lnTo>
                      <a:pt x="935" y="447"/>
                    </a:lnTo>
                    <a:lnTo>
                      <a:pt x="933" y="441"/>
                    </a:lnTo>
                    <a:lnTo>
                      <a:pt x="927" y="435"/>
                    </a:lnTo>
                    <a:lnTo>
                      <a:pt x="922" y="428"/>
                    </a:lnTo>
                    <a:lnTo>
                      <a:pt x="920" y="424"/>
                    </a:lnTo>
                    <a:lnTo>
                      <a:pt x="920" y="417"/>
                    </a:lnTo>
                    <a:lnTo>
                      <a:pt x="930" y="403"/>
                    </a:lnTo>
                    <a:lnTo>
                      <a:pt x="934" y="392"/>
                    </a:lnTo>
                    <a:lnTo>
                      <a:pt x="941" y="379"/>
                    </a:lnTo>
                    <a:lnTo>
                      <a:pt x="949" y="367"/>
                    </a:lnTo>
                    <a:lnTo>
                      <a:pt x="956" y="360"/>
                    </a:lnTo>
                    <a:lnTo>
                      <a:pt x="959" y="358"/>
                    </a:lnTo>
                    <a:lnTo>
                      <a:pt x="960" y="337"/>
                    </a:lnTo>
                    <a:lnTo>
                      <a:pt x="962" y="309"/>
                    </a:lnTo>
                    <a:lnTo>
                      <a:pt x="962" y="295"/>
                    </a:lnTo>
                    <a:lnTo>
                      <a:pt x="970" y="264"/>
                    </a:lnTo>
                    <a:lnTo>
                      <a:pt x="976" y="253"/>
                    </a:lnTo>
                    <a:lnTo>
                      <a:pt x="979" y="248"/>
                    </a:lnTo>
                    <a:lnTo>
                      <a:pt x="992" y="234"/>
                    </a:lnTo>
                    <a:lnTo>
                      <a:pt x="1003" y="221"/>
                    </a:lnTo>
                    <a:lnTo>
                      <a:pt x="1009" y="215"/>
                    </a:lnTo>
                    <a:lnTo>
                      <a:pt x="1011" y="209"/>
                    </a:lnTo>
                    <a:lnTo>
                      <a:pt x="1015" y="202"/>
                    </a:lnTo>
                    <a:lnTo>
                      <a:pt x="1026" y="197"/>
                    </a:lnTo>
                    <a:lnTo>
                      <a:pt x="1032" y="192"/>
                    </a:lnTo>
                    <a:lnTo>
                      <a:pt x="1041" y="183"/>
                    </a:lnTo>
                    <a:lnTo>
                      <a:pt x="1045" y="175"/>
                    </a:lnTo>
                    <a:lnTo>
                      <a:pt x="1043" y="167"/>
                    </a:lnTo>
                    <a:lnTo>
                      <a:pt x="1041" y="162"/>
                    </a:lnTo>
                    <a:lnTo>
                      <a:pt x="1032" y="160"/>
                    </a:lnTo>
                    <a:lnTo>
                      <a:pt x="1027" y="156"/>
                    </a:lnTo>
                    <a:lnTo>
                      <a:pt x="1022" y="151"/>
                    </a:lnTo>
                    <a:lnTo>
                      <a:pt x="1020" y="143"/>
                    </a:lnTo>
                    <a:lnTo>
                      <a:pt x="1019" y="121"/>
                    </a:lnTo>
                    <a:lnTo>
                      <a:pt x="1022" y="103"/>
                    </a:lnTo>
                    <a:lnTo>
                      <a:pt x="1025" y="94"/>
                    </a:lnTo>
                    <a:lnTo>
                      <a:pt x="1025" y="90"/>
                    </a:lnTo>
                    <a:lnTo>
                      <a:pt x="1019" y="90"/>
                    </a:lnTo>
                    <a:lnTo>
                      <a:pt x="1013" y="85"/>
                    </a:lnTo>
                    <a:lnTo>
                      <a:pt x="1004" y="76"/>
                    </a:lnTo>
                    <a:lnTo>
                      <a:pt x="990" y="68"/>
                    </a:lnTo>
                    <a:lnTo>
                      <a:pt x="966" y="42"/>
                    </a:lnTo>
                    <a:lnTo>
                      <a:pt x="955" y="36"/>
                    </a:lnTo>
                    <a:lnTo>
                      <a:pt x="943" y="46"/>
                    </a:lnTo>
                    <a:lnTo>
                      <a:pt x="932" y="47"/>
                    </a:lnTo>
                    <a:lnTo>
                      <a:pt x="905" y="41"/>
                    </a:lnTo>
                    <a:lnTo>
                      <a:pt x="898" y="49"/>
                    </a:lnTo>
                    <a:lnTo>
                      <a:pt x="892" y="52"/>
                    </a:lnTo>
                    <a:lnTo>
                      <a:pt x="869" y="43"/>
                    </a:lnTo>
                    <a:lnTo>
                      <a:pt x="864" y="33"/>
                    </a:lnTo>
                    <a:lnTo>
                      <a:pt x="858" y="25"/>
                    </a:lnTo>
                    <a:lnTo>
                      <a:pt x="846" y="16"/>
                    </a:lnTo>
                    <a:lnTo>
                      <a:pt x="839" y="5"/>
                    </a:lnTo>
                    <a:lnTo>
                      <a:pt x="811" y="5"/>
                    </a:lnTo>
                    <a:lnTo>
                      <a:pt x="803" y="16"/>
                    </a:lnTo>
                    <a:lnTo>
                      <a:pt x="791" y="9"/>
                    </a:lnTo>
                    <a:lnTo>
                      <a:pt x="784" y="16"/>
                    </a:lnTo>
                    <a:lnTo>
                      <a:pt x="771" y="0"/>
                    </a:lnTo>
                    <a:lnTo>
                      <a:pt x="756" y="5"/>
                    </a:lnTo>
                    <a:lnTo>
                      <a:pt x="733" y="9"/>
                    </a:lnTo>
                    <a:lnTo>
                      <a:pt x="713" y="4"/>
                    </a:lnTo>
                    <a:lnTo>
                      <a:pt x="709" y="16"/>
                    </a:lnTo>
                    <a:lnTo>
                      <a:pt x="697" y="16"/>
                    </a:lnTo>
                    <a:lnTo>
                      <a:pt x="690" y="19"/>
                    </a:lnTo>
                    <a:lnTo>
                      <a:pt x="682" y="16"/>
                    </a:lnTo>
                    <a:lnTo>
                      <a:pt x="683" y="16"/>
                    </a:lnTo>
                    <a:lnTo>
                      <a:pt x="682" y="10"/>
                    </a:lnTo>
                    <a:lnTo>
                      <a:pt x="676" y="10"/>
                    </a:lnTo>
                    <a:lnTo>
                      <a:pt x="665" y="16"/>
                    </a:lnTo>
                    <a:lnTo>
                      <a:pt x="639" y="21"/>
                    </a:lnTo>
                    <a:lnTo>
                      <a:pt x="628" y="27"/>
                    </a:lnTo>
                    <a:lnTo>
                      <a:pt x="610" y="32"/>
                    </a:lnTo>
                    <a:lnTo>
                      <a:pt x="601" y="27"/>
                    </a:lnTo>
                    <a:lnTo>
                      <a:pt x="583" y="24"/>
                    </a:lnTo>
                    <a:lnTo>
                      <a:pt x="569" y="32"/>
                    </a:lnTo>
                    <a:lnTo>
                      <a:pt x="567" y="49"/>
                    </a:lnTo>
                    <a:lnTo>
                      <a:pt x="559" y="53"/>
                    </a:lnTo>
                    <a:lnTo>
                      <a:pt x="509" y="53"/>
                    </a:lnTo>
                    <a:lnTo>
                      <a:pt x="486" y="47"/>
                    </a:lnTo>
                    <a:lnTo>
                      <a:pt x="472" y="37"/>
                    </a:lnTo>
                    <a:lnTo>
                      <a:pt x="465" y="46"/>
                    </a:lnTo>
                    <a:lnTo>
                      <a:pt x="457" y="43"/>
                    </a:lnTo>
                    <a:lnTo>
                      <a:pt x="436" y="25"/>
                    </a:lnTo>
                    <a:lnTo>
                      <a:pt x="434" y="16"/>
                    </a:lnTo>
                    <a:lnTo>
                      <a:pt x="427" y="6"/>
                    </a:lnTo>
                    <a:lnTo>
                      <a:pt x="411" y="5"/>
                    </a:lnTo>
                    <a:lnTo>
                      <a:pt x="397" y="5"/>
                    </a:lnTo>
                    <a:lnTo>
                      <a:pt x="384" y="16"/>
                    </a:lnTo>
                    <a:lnTo>
                      <a:pt x="378" y="22"/>
                    </a:lnTo>
                    <a:lnTo>
                      <a:pt x="371" y="37"/>
                    </a:lnTo>
                    <a:lnTo>
                      <a:pt x="363" y="42"/>
                    </a:lnTo>
                    <a:lnTo>
                      <a:pt x="360" y="56"/>
                    </a:lnTo>
                    <a:lnTo>
                      <a:pt x="359" y="75"/>
                    </a:lnTo>
                    <a:lnTo>
                      <a:pt x="362" y="84"/>
                    </a:lnTo>
                    <a:lnTo>
                      <a:pt x="349" y="86"/>
                    </a:lnTo>
                    <a:lnTo>
                      <a:pt x="352" y="103"/>
                    </a:lnTo>
                    <a:lnTo>
                      <a:pt x="347" y="122"/>
                    </a:lnTo>
                    <a:lnTo>
                      <a:pt x="326" y="159"/>
                    </a:lnTo>
                    <a:lnTo>
                      <a:pt x="316" y="183"/>
                    </a:lnTo>
                    <a:lnTo>
                      <a:pt x="307" y="227"/>
                    </a:lnTo>
                    <a:lnTo>
                      <a:pt x="306" y="293"/>
                    </a:lnTo>
                    <a:lnTo>
                      <a:pt x="299" y="323"/>
                    </a:lnTo>
                    <a:lnTo>
                      <a:pt x="298" y="327"/>
                    </a:lnTo>
                    <a:lnTo>
                      <a:pt x="283" y="340"/>
                    </a:lnTo>
                    <a:lnTo>
                      <a:pt x="264" y="350"/>
                    </a:lnTo>
                    <a:lnTo>
                      <a:pt x="247" y="366"/>
                    </a:lnTo>
                    <a:lnTo>
                      <a:pt x="224" y="402"/>
                    </a:lnTo>
                    <a:lnTo>
                      <a:pt x="217" y="423"/>
                    </a:lnTo>
                    <a:lnTo>
                      <a:pt x="213" y="444"/>
                    </a:lnTo>
                    <a:lnTo>
                      <a:pt x="213" y="462"/>
                    </a:lnTo>
                    <a:lnTo>
                      <a:pt x="209" y="480"/>
                    </a:lnTo>
                    <a:lnTo>
                      <a:pt x="196" y="501"/>
                    </a:lnTo>
                    <a:lnTo>
                      <a:pt x="181" y="516"/>
                    </a:lnTo>
                    <a:lnTo>
                      <a:pt x="167" y="523"/>
                    </a:lnTo>
                    <a:lnTo>
                      <a:pt x="144" y="544"/>
                    </a:lnTo>
                    <a:lnTo>
                      <a:pt x="123" y="552"/>
                    </a:lnTo>
                    <a:lnTo>
                      <a:pt x="113" y="549"/>
                    </a:lnTo>
                    <a:lnTo>
                      <a:pt x="112" y="531"/>
                    </a:lnTo>
                    <a:lnTo>
                      <a:pt x="110" y="526"/>
                    </a:lnTo>
                    <a:lnTo>
                      <a:pt x="96" y="530"/>
                    </a:lnTo>
                    <a:lnTo>
                      <a:pt x="83" y="532"/>
                    </a:lnTo>
                    <a:lnTo>
                      <a:pt x="75" y="538"/>
                    </a:lnTo>
                    <a:lnTo>
                      <a:pt x="68" y="551"/>
                    </a:lnTo>
                    <a:lnTo>
                      <a:pt x="56" y="554"/>
                    </a:lnTo>
                    <a:lnTo>
                      <a:pt x="40" y="544"/>
                    </a:lnTo>
                    <a:lnTo>
                      <a:pt x="36" y="546"/>
                    </a:lnTo>
                    <a:lnTo>
                      <a:pt x="27" y="552"/>
                    </a:lnTo>
                    <a:lnTo>
                      <a:pt x="18" y="560"/>
                    </a:lnTo>
                    <a:lnTo>
                      <a:pt x="14" y="576"/>
                    </a:lnTo>
                    <a:lnTo>
                      <a:pt x="11" y="591"/>
                    </a:lnTo>
                    <a:lnTo>
                      <a:pt x="10" y="603"/>
                    </a:lnTo>
                    <a:lnTo>
                      <a:pt x="2" y="608"/>
                    </a:lnTo>
                    <a:lnTo>
                      <a:pt x="3" y="612"/>
                    </a:lnTo>
                    <a:lnTo>
                      <a:pt x="3" y="619"/>
                    </a:lnTo>
                    <a:lnTo>
                      <a:pt x="0" y="625"/>
                    </a:lnTo>
                    <a:lnTo>
                      <a:pt x="2" y="629"/>
                    </a:lnTo>
                    <a:lnTo>
                      <a:pt x="3" y="627"/>
                    </a:lnTo>
                    <a:lnTo>
                      <a:pt x="9" y="624"/>
                    </a:lnTo>
                    <a:lnTo>
                      <a:pt x="27" y="619"/>
                    </a:lnTo>
                    <a:lnTo>
                      <a:pt x="41" y="612"/>
                    </a:lnTo>
                    <a:lnTo>
                      <a:pt x="54" y="607"/>
                    </a:lnTo>
                    <a:lnTo>
                      <a:pt x="63" y="607"/>
                    </a:lnTo>
                    <a:lnTo>
                      <a:pt x="70" y="606"/>
                    </a:lnTo>
                    <a:lnTo>
                      <a:pt x="94" y="607"/>
                    </a:lnTo>
                    <a:lnTo>
                      <a:pt x="116" y="605"/>
                    </a:lnTo>
                    <a:lnTo>
                      <a:pt x="123" y="607"/>
                    </a:lnTo>
                    <a:lnTo>
                      <a:pt x="142" y="608"/>
                    </a:lnTo>
                    <a:lnTo>
                      <a:pt x="155" y="606"/>
                    </a:lnTo>
                    <a:lnTo>
                      <a:pt x="169" y="606"/>
                    </a:lnTo>
                    <a:lnTo>
                      <a:pt x="202" y="603"/>
                    </a:lnTo>
                    <a:lnTo>
                      <a:pt x="218" y="605"/>
                    </a:lnTo>
                    <a:lnTo>
                      <a:pt x="220" y="606"/>
                    </a:lnTo>
                    <a:lnTo>
                      <a:pt x="225" y="613"/>
                    </a:lnTo>
                    <a:lnTo>
                      <a:pt x="229" y="614"/>
                    </a:lnTo>
                    <a:lnTo>
                      <a:pt x="233" y="613"/>
                    </a:lnTo>
                    <a:lnTo>
                      <a:pt x="237" y="622"/>
                    </a:lnTo>
                    <a:lnTo>
                      <a:pt x="242" y="640"/>
                    </a:lnTo>
                    <a:lnTo>
                      <a:pt x="244" y="654"/>
                    </a:lnTo>
                    <a:lnTo>
                      <a:pt x="245" y="659"/>
                    </a:lnTo>
                    <a:lnTo>
                      <a:pt x="252" y="671"/>
                    </a:lnTo>
                    <a:lnTo>
                      <a:pt x="256" y="687"/>
                    </a:lnTo>
                    <a:lnTo>
                      <a:pt x="268" y="700"/>
                    </a:lnTo>
                    <a:lnTo>
                      <a:pt x="289" y="727"/>
                    </a:lnTo>
                    <a:lnTo>
                      <a:pt x="301" y="732"/>
                    </a:lnTo>
                    <a:lnTo>
                      <a:pt x="315" y="732"/>
                    </a:lnTo>
                    <a:lnTo>
                      <a:pt x="336" y="725"/>
                    </a:lnTo>
                    <a:lnTo>
                      <a:pt x="349" y="722"/>
                    </a:lnTo>
                    <a:lnTo>
                      <a:pt x="366" y="725"/>
                    </a:lnTo>
                    <a:lnTo>
                      <a:pt x="386" y="725"/>
                    </a:lnTo>
                    <a:lnTo>
                      <a:pt x="389" y="710"/>
                    </a:lnTo>
                    <a:lnTo>
                      <a:pt x="390" y="703"/>
                    </a:lnTo>
                    <a:lnTo>
                      <a:pt x="392" y="698"/>
                    </a:lnTo>
                    <a:lnTo>
                      <a:pt x="393" y="694"/>
                    </a:lnTo>
                    <a:lnTo>
                      <a:pt x="395" y="689"/>
                    </a:lnTo>
                    <a:lnTo>
                      <a:pt x="396" y="678"/>
                    </a:lnTo>
                    <a:lnTo>
                      <a:pt x="398" y="670"/>
                    </a:lnTo>
                    <a:lnTo>
                      <a:pt x="441" y="670"/>
                    </a:lnTo>
                    <a:lnTo>
                      <a:pt x="444" y="664"/>
                    </a:lnTo>
                    <a:lnTo>
                      <a:pt x="467" y="664"/>
                    </a:lnTo>
                    <a:lnTo>
                      <a:pt x="466" y="686"/>
                    </a:lnTo>
                    <a:lnTo>
                      <a:pt x="514" y="687"/>
                    </a:lnTo>
                    <a:lnTo>
                      <a:pt x="518" y="691"/>
                    </a:lnTo>
                    <a:lnTo>
                      <a:pt x="520" y="699"/>
                    </a:lnTo>
                    <a:lnTo>
                      <a:pt x="522" y="731"/>
                    </a:lnTo>
                    <a:lnTo>
                      <a:pt x="525" y="743"/>
                    </a:lnTo>
                    <a:lnTo>
                      <a:pt x="525" y="759"/>
                    </a:lnTo>
                    <a:lnTo>
                      <a:pt x="527" y="775"/>
                    </a:lnTo>
                    <a:lnTo>
                      <a:pt x="527" y="781"/>
                    </a:lnTo>
                    <a:lnTo>
                      <a:pt x="524" y="792"/>
                    </a:lnTo>
                    <a:lnTo>
                      <a:pt x="524" y="806"/>
                    </a:lnTo>
                    <a:lnTo>
                      <a:pt x="526" y="815"/>
                    </a:lnTo>
                    <a:lnTo>
                      <a:pt x="535" y="829"/>
                    </a:lnTo>
                    <a:lnTo>
                      <a:pt x="541" y="850"/>
                    </a:lnTo>
                    <a:lnTo>
                      <a:pt x="547" y="866"/>
                    </a:lnTo>
                    <a:lnTo>
                      <a:pt x="547" y="874"/>
                    </a:lnTo>
                    <a:lnTo>
                      <a:pt x="542" y="881"/>
                    </a:lnTo>
                    <a:lnTo>
                      <a:pt x="531" y="892"/>
                    </a:lnTo>
                    <a:lnTo>
                      <a:pt x="531" y="894"/>
                    </a:lnTo>
                    <a:lnTo>
                      <a:pt x="532" y="897"/>
                    </a:lnTo>
                    <a:lnTo>
                      <a:pt x="534" y="898"/>
                    </a:lnTo>
                    <a:lnTo>
                      <a:pt x="537" y="899"/>
                    </a:lnTo>
                    <a:lnTo>
                      <a:pt x="543" y="907"/>
                    </a:lnTo>
                    <a:lnTo>
                      <a:pt x="549" y="908"/>
                    </a:lnTo>
                    <a:lnTo>
                      <a:pt x="552" y="907"/>
                    </a:lnTo>
                    <a:lnTo>
                      <a:pt x="554" y="901"/>
                    </a:lnTo>
                    <a:lnTo>
                      <a:pt x="557" y="893"/>
                    </a:lnTo>
                    <a:lnTo>
                      <a:pt x="562" y="891"/>
                    </a:lnTo>
                    <a:lnTo>
                      <a:pt x="613" y="891"/>
                    </a:lnTo>
                    <a:lnTo>
                      <a:pt x="623" y="887"/>
                    </a:lnTo>
                    <a:lnTo>
                      <a:pt x="632" y="890"/>
                    </a:lnTo>
                    <a:lnTo>
                      <a:pt x="634" y="890"/>
                    </a:lnTo>
                    <a:lnTo>
                      <a:pt x="644" y="882"/>
                    </a:lnTo>
                    <a:lnTo>
                      <a:pt x="645" y="882"/>
                    </a:lnTo>
                    <a:lnTo>
                      <a:pt x="655" y="880"/>
                    </a:lnTo>
                    <a:lnTo>
                      <a:pt x="659" y="880"/>
                    </a:lnTo>
                    <a:lnTo>
                      <a:pt x="661" y="881"/>
                    </a:lnTo>
                    <a:lnTo>
                      <a:pt x="667" y="891"/>
                    </a:lnTo>
                    <a:lnTo>
                      <a:pt x="667" y="903"/>
                    </a:lnTo>
                    <a:lnTo>
                      <a:pt x="669" y="908"/>
                    </a:lnTo>
                    <a:lnTo>
                      <a:pt x="672" y="908"/>
                    </a:lnTo>
                    <a:lnTo>
                      <a:pt x="686" y="902"/>
                    </a:lnTo>
                    <a:lnTo>
                      <a:pt x="691" y="901"/>
                    </a:lnTo>
                    <a:lnTo>
                      <a:pt x="697" y="901"/>
                    </a:lnTo>
                    <a:lnTo>
                      <a:pt x="708" y="896"/>
                    </a:lnTo>
                    <a:lnTo>
                      <a:pt x="714" y="904"/>
                    </a:lnTo>
                    <a:lnTo>
                      <a:pt x="718" y="913"/>
                    </a:lnTo>
                    <a:lnTo>
                      <a:pt x="723" y="919"/>
                    </a:lnTo>
                    <a:lnTo>
                      <a:pt x="736" y="925"/>
                    </a:lnTo>
                    <a:lnTo>
                      <a:pt x="748" y="933"/>
                    </a:lnTo>
                    <a:lnTo>
                      <a:pt x="766" y="940"/>
                    </a:lnTo>
                    <a:lnTo>
                      <a:pt x="778" y="941"/>
                    </a:lnTo>
                    <a:lnTo>
                      <a:pt x="787" y="939"/>
                    </a:lnTo>
                    <a:lnTo>
                      <a:pt x="799" y="934"/>
                    </a:lnTo>
                    <a:lnTo>
                      <a:pt x="809" y="931"/>
                    </a:lnTo>
                    <a:lnTo>
                      <a:pt x="814" y="933"/>
                    </a:lnTo>
                    <a:lnTo>
                      <a:pt x="833" y="951"/>
                    </a:lnTo>
                    <a:lnTo>
                      <a:pt x="847" y="957"/>
                    </a:lnTo>
                    <a:lnTo>
                      <a:pt x="858" y="961"/>
                    </a:lnTo>
                    <a:lnTo>
                      <a:pt x="869" y="962"/>
                    </a:lnTo>
                    <a:lnTo>
                      <a:pt x="876" y="968"/>
                    </a:lnTo>
                    <a:lnTo>
                      <a:pt x="881" y="980"/>
                    </a:lnTo>
                    <a:lnTo>
                      <a:pt x="885" y="987"/>
                    </a:lnTo>
                    <a:lnTo>
                      <a:pt x="898" y="999"/>
                    </a:lnTo>
                    <a:lnTo>
                      <a:pt x="912" y="1007"/>
                    </a:lnTo>
                    <a:lnTo>
                      <a:pt x="922" y="1011"/>
                    </a:lnTo>
                    <a:lnTo>
                      <a:pt x="932" y="1012"/>
                    </a:lnTo>
                    <a:lnTo>
                      <a:pt x="935" y="1012"/>
                    </a:lnTo>
                    <a:lnTo>
                      <a:pt x="941" y="1010"/>
                    </a:lnTo>
                    <a:lnTo>
                      <a:pt x="945" y="1009"/>
                    </a:lnTo>
                    <a:lnTo>
                      <a:pt x="946" y="1010"/>
                    </a:lnTo>
                    <a:lnTo>
                      <a:pt x="951" y="1017"/>
                    </a:lnTo>
                    <a:lnTo>
                      <a:pt x="955" y="1018"/>
                    </a:lnTo>
                    <a:lnTo>
                      <a:pt x="959" y="1018"/>
                    </a:lnTo>
                    <a:lnTo>
                      <a:pt x="961" y="1016"/>
                    </a:lnTo>
                    <a:lnTo>
                      <a:pt x="961" y="1009"/>
                    </a:lnTo>
                    <a:lnTo>
                      <a:pt x="960" y="1001"/>
                    </a:lnTo>
                    <a:lnTo>
                      <a:pt x="959" y="966"/>
                    </a:lnTo>
                    <a:lnTo>
                      <a:pt x="956" y="958"/>
                    </a:lnTo>
                    <a:lnTo>
                      <a:pt x="950" y="957"/>
                    </a:lnTo>
                    <a:lnTo>
                      <a:pt x="941" y="962"/>
                    </a:lnTo>
                    <a:lnTo>
                      <a:pt x="930" y="960"/>
                    </a:lnTo>
                    <a:lnTo>
                      <a:pt x="918" y="960"/>
                    </a:lnTo>
                    <a:lnTo>
                      <a:pt x="911" y="955"/>
                    </a:lnTo>
                    <a:lnTo>
                      <a:pt x="901" y="942"/>
                    </a:lnTo>
                    <a:lnTo>
                      <a:pt x="895" y="936"/>
                    </a:lnTo>
                    <a:lnTo>
                      <a:pt x="893" y="934"/>
                    </a:lnTo>
                    <a:lnTo>
                      <a:pt x="892" y="924"/>
                    </a:lnTo>
                    <a:lnTo>
                      <a:pt x="895" y="917"/>
                    </a:lnTo>
                    <a:lnTo>
                      <a:pt x="897" y="905"/>
                    </a:lnTo>
                    <a:lnTo>
                      <a:pt x="912" y="866"/>
                    </a:lnTo>
                    <a:lnTo>
                      <a:pt x="913" y="859"/>
                    </a:lnTo>
                    <a:lnTo>
                      <a:pt x="914" y="834"/>
                    </a:lnTo>
                    <a:lnTo>
                      <a:pt x="912" y="820"/>
                    </a:lnTo>
                    <a:lnTo>
                      <a:pt x="905" y="801"/>
                    </a:lnTo>
                    <a:lnTo>
                      <a:pt x="905" y="791"/>
                    </a:lnTo>
                    <a:lnTo>
                      <a:pt x="907" y="788"/>
                    </a:lnTo>
                    <a:lnTo>
                      <a:pt x="909" y="779"/>
                    </a:lnTo>
                    <a:lnTo>
                      <a:pt x="914" y="772"/>
                    </a:lnTo>
                    <a:lnTo>
                      <a:pt x="922" y="758"/>
                    </a:lnTo>
                    <a:lnTo>
                      <a:pt x="924" y="756"/>
                    </a:lnTo>
                    <a:lnTo>
                      <a:pt x="929" y="752"/>
                    </a:lnTo>
                    <a:lnTo>
                      <a:pt x="932" y="752"/>
                    </a:lnTo>
                    <a:lnTo>
                      <a:pt x="941" y="748"/>
                    </a:lnTo>
                    <a:lnTo>
                      <a:pt x="1003" y="7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34"/>
              <p:cNvSpPr>
                <a:spLocks noChangeAspect="1"/>
              </p:cNvSpPr>
              <p:nvPr/>
            </p:nvSpPr>
            <p:spPr bwMode="gray">
              <a:xfrm>
                <a:off x="5488780" y="3469034"/>
                <a:ext cx="25400" cy="3333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48" y="11"/>
                  </a:cxn>
                  <a:cxn ang="0">
                    <a:pos x="33" y="19"/>
                  </a:cxn>
                  <a:cxn ang="0">
                    <a:pos x="28" y="25"/>
                  </a:cxn>
                  <a:cxn ang="0">
                    <a:pos x="22" y="29"/>
                  </a:cxn>
                  <a:cxn ang="0">
                    <a:pos x="17" y="51"/>
                  </a:cxn>
                  <a:cxn ang="0">
                    <a:pos x="15" y="62"/>
                  </a:cxn>
                  <a:cxn ang="0">
                    <a:pos x="9" y="74"/>
                  </a:cxn>
                  <a:cxn ang="0">
                    <a:pos x="0" y="85"/>
                  </a:cxn>
                  <a:cxn ang="0">
                    <a:pos x="0" y="88"/>
                  </a:cxn>
                  <a:cxn ang="0">
                    <a:pos x="1" y="97"/>
                  </a:cxn>
                  <a:cxn ang="0">
                    <a:pos x="7" y="103"/>
                  </a:cxn>
                  <a:cxn ang="0">
                    <a:pos x="20" y="105"/>
                  </a:cxn>
                  <a:cxn ang="0">
                    <a:pos x="24" y="102"/>
                  </a:cxn>
                  <a:cxn ang="0">
                    <a:pos x="31" y="105"/>
                  </a:cxn>
                  <a:cxn ang="0">
                    <a:pos x="32" y="103"/>
                  </a:cxn>
                  <a:cxn ang="0">
                    <a:pos x="33" y="100"/>
                  </a:cxn>
                  <a:cxn ang="0">
                    <a:pos x="45" y="96"/>
                  </a:cxn>
                  <a:cxn ang="0">
                    <a:pos x="50" y="97"/>
                  </a:cxn>
                  <a:cxn ang="0">
                    <a:pos x="59" y="105"/>
                  </a:cxn>
                  <a:cxn ang="0">
                    <a:pos x="59" y="106"/>
                  </a:cxn>
                  <a:cxn ang="0">
                    <a:pos x="61" y="100"/>
                  </a:cxn>
                  <a:cxn ang="0">
                    <a:pos x="71" y="88"/>
                  </a:cxn>
                  <a:cxn ang="0">
                    <a:pos x="76" y="76"/>
                  </a:cxn>
                  <a:cxn ang="0">
                    <a:pos x="79" y="74"/>
                  </a:cxn>
                  <a:cxn ang="0">
                    <a:pos x="76" y="72"/>
                  </a:cxn>
                  <a:cxn ang="0">
                    <a:pos x="74" y="72"/>
                  </a:cxn>
                  <a:cxn ang="0">
                    <a:pos x="71" y="69"/>
                  </a:cxn>
                  <a:cxn ang="0">
                    <a:pos x="64" y="70"/>
                  </a:cxn>
                  <a:cxn ang="0">
                    <a:pos x="56" y="69"/>
                  </a:cxn>
                  <a:cxn ang="0">
                    <a:pos x="48" y="72"/>
                  </a:cxn>
                  <a:cxn ang="0">
                    <a:pos x="47" y="74"/>
                  </a:cxn>
                  <a:cxn ang="0">
                    <a:pos x="44" y="75"/>
                  </a:cxn>
                  <a:cxn ang="0">
                    <a:pos x="40" y="74"/>
                  </a:cxn>
                  <a:cxn ang="0">
                    <a:pos x="38" y="70"/>
                  </a:cxn>
                  <a:cxn ang="0">
                    <a:pos x="39" y="69"/>
                  </a:cxn>
                  <a:cxn ang="0">
                    <a:pos x="44" y="70"/>
                  </a:cxn>
                  <a:cxn ang="0">
                    <a:pos x="47" y="70"/>
                  </a:cxn>
                  <a:cxn ang="0">
                    <a:pos x="48" y="67"/>
                  </a:cxn>
                  <a:cxn ang="0">
                    <a:pos x="53" y="59"/>
                  </a:cxn>
                  <a:cxn ang="0">
                    <a:pos x="56" y="57"/>
                  </a:cxn>
                  <a:cxn ang="0">
                    <a:pos x="61" y="57"/>
                  </a:cxn>
                  <a:cxn ang="0">
                    <a:pos x="66" y="51"/>
                  </a:cxn>
                  <a:cxn ang="0">
                    <a:pos x="77" y="48"/>
                  </a:cxn>
                  <a:cxn ang="0">
                    <a:pos x="83" y="45"/>
                  </a:cxn>
                  <a:cxn ang="0">
                    <a:pos x="83" y="38"/>
                  </a:cxn>
                  <a:cxn ang="0">
                    <a:pos x="81" y="22"/>
                  </a:cxn>
                  <a:cxn ang="0">
                    <a:pos x="80" y="20"/>
                  </a:cxn>
                  <a:cxn ang="0">
                    <a:pos x="75" y="16"/>
                  </a:cxn>
                  <a:cxn ang="0">
                    <a:pos x="71" y="9"/>
                  </a:cxn>
                  <a:cxn ang="0">
                    <a:pos x="67" y="5"/>
                  </a:cxn>
                  <a:cxn ang="0">
                    <a:pos x="65" y="0"/>
                  </a:cxn>
                </a:cxnLst>
                <a:rect l="0" t="0" r="r" b="b"/>
                <a:pathLst>
                  <a:path w="83" h="106">
                    <a:moveTo>
                      <a:pt x="65" y="0"/>
                    </a:moveTo>
                    <a:lnTo>
                      <a:pt x="48" y="11"/>
                    </a:lnTo>
                    <a:lnTo>
                      <a:pt x="33" y="19"/>
                    </a:lnTo>
                    <a:lnTo>
                      <a:pt x="28" y="25"/>
                    </a:lnTo>
                    <a:lnTo>
                      <a:pt x="22" y="29"/>
                    </a:lnTo>
                    <a:lnTo>
                      <a:pt x="17" y="51"/>
                    </a:lnTo>
                    <a:lnTo>
                      <a:pt x="15" y="62"/>
                    </a:lnTo>
                    <a:lnTo>
                      <a:pt x="9" y="74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1" y="97"/>
                    </a:lnTo>
                    <a:lnTo>
                      <a:pt x="7" y="103"/>
                    </a:lnTo>
                    <a:lnTo>
                      <a:pt x="20" y="105"/>
                    </a:lnTo>
                    <a:lnTo>
                      <a:pt x="24" y="102"/>
                    </a:lnTo>
                    <a:lnTo>
                      <a:pt x="31" y="105"/>
                    </a:lnTo>
                    <a:lnTo>
                      <a:pt x="32" y="103"/>
                    </a:lnTo>
                    <a:lnTo>
                      <a:pt x="33" y="100"/>
                    </a:lnTo>
                    <a:lnTo>
                      <a:pt x="45" y="96"/>
                    </a:lnTo>
                    <a:lnTo>
                      <a:pt x="50" y="97"/>
                    </a:lnTo>
                    <a:lnTo>
                      <a:pt x="59" y="105"/>
                    </a:lnTo>
                    <a:lnTo>
                      <a:pt x="59" y="106"/>
                    </a:lnTo>
                    <a:lnTo>
                      <a:pt x="61" y="100"/>
                    </a:lnTo>
                    <a:lnTo>
                      <a:pt x="71" y="88"/>
                    </a:lnTo>
                    <a:lnTo>
                      <a:pt x="76" y="76"/>
                    </a:lnTo>
                    <a:lnTo>
                      <a:pt x="79" y="74"/>
                    </a:lnTo>
                    <a:lnTo>
                      <a:pt x="76" y="72"/>
                    </a:lnTo>
                    <a:lnTo>
                      <a:pt x="74" y="72"/>
                    </a:lnTo>
                    <a:lnTo>
                      <a:pt x="71" y="69"/>
                    </a:lnTo>
                    <a:lnTo>
                      <a:pt x="64" y="70"/>
                    </a:lnTo>
                    <a:lnTo>
                      <a:pt x="56" y="69"/>
                    </a:lnTo>
                    <a:lnTo>
                      <a:pt x="48" y="72"/>
                    </a:lnTo>
                    <a:lnTo>
                      <a:pt x="47" y="74"/>
                    </a:lnTo>
                    <a:lnTo>
                      <a:pt x="44" y="75"/>
                    </a:lnTo>
                    <a:lnTo>
                      <a:pt x="40" y="74"/>
                    </a:lnTo>
                    <a:lnTo>
                      <a:pt x="38" y="70"/>
                    </a:lnTo>
                    <a:lnTo>
                      <a:pt x="39" y="69"/>
                    </a:lnTo>
                    <a:lnTo>
                      <a:pt x="44" y="70"/>
                    </a:lnTo>
                    <a:lnTo>
                      <a:pt x="47" y="70"/>
                    </a:lnTo>
                    <a:lnTo>
                      <a:pt x="48" y="67"/>
                    </a:lnTo>
                    <a:lnTo>
                      <a:pt x="53" y="59"/>
                    </a:lnTo>
                    <a:lnTo>
                      <a:pt x="56" y="57"/>
                    </a:lnTo>
                    <a:lnTo>
                      <a:pt x="61" y="57"/>
                    </a:lnTo>
                    <a:lnTo>
                      <a:pt x="66" y="51"/>
                    </a:lnTo>
                    <a:lnTo>
                      <a:pt x="77" y="48"/>
                    </a:lnTo>
                    <a:lnTo>
                      <a:pt x="83" y="45"/>
                    </a:lnTo>
                    <a:lnTo>
                      <a:pt x="83" y="38"/>
                    </a:lnTo>
                    <a:lnTo>
                      <a:pt x="81" y="22"/>
                    </a:lnTo>
                    <a:lnTo>
                      <a:pt x="80" y="20"/>
                    </a:lnTo>
                    <a:lnTo>
                      <a:pt x="75" y="16"/>
                    </a:lnTo>
                    <a:lnTo>
                      <a:pt x="71" y="9"/>
                    </a:lnTo>
                    <a:lnTo>
                      <a:pt x="67" y="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8" name="Group 364"/>
              <p:cNvGrpSpPr>
                <a:grpSpLocks noChangeAspect="1"/>
              </p:cNvGrpSpPr>
              <p:nvPr/>
            </p:nvGrpSpPr>
            <p:grpSpPr bwMode="gray">
              <a:xfrm>
                <a:off x="5141117" y="3280172"/>
                <a:ext cx="289379" cy="349200"/>
                <a:chOff x="3548063" y="12700"/>
                <a:chExt cx="5667375" cy="6838950"/>
              </a:xfrm>
              <a:grpFill/>
            </p:grpSpPr>
            <p:sp>
              <p:nvSpPr>
                <p:cNvPr id="109" name="Freeform 6"/>
                <p:cNvSpPr>
                  <a:spLocks/>
                </p:cNvSpPr>
                <p:nvPr/>
              </p:nvSpPr>
              <p:spPr bwMode="gray">
                <a:xfrm>
                  <a:off x="4084638" y="3873500"/>
                  <a:ext cx="4257675" cy="2978150"/>
                </a:xfrm>
                <a:custGeom>
                  <a:avLst/>
                  <a:gdLst/>
                  <a:ahLst/>
                  <a:cxnLst>
                    <a:cxn ang="0">
                      <a:pos x="48" y="773"/>
                    </a:cxn>
                    <a:cxn ang="0">
                      <a:pos x="161" y="852"/>
                    </a:cxn>
                    <a:cxn ang="0">
                      <a:pos x="327" y="893"/>
                    </a:cxn>
                    <a:cxn ang="0">
                      <a:pos x="367" y="981"/>
                    </a:cxn>
                    <a:cxn ang="0">
                      <a:pos x="535" y="1117"/>
                    </a:cxn>
                    <a:cxn ang="0">
                      <a:pos x="626" y="1220"/>
                    </a:cxn>
                    <a:cxn ang="0">
                      <a:pos x="678" y="1341"/>
                    </a:cxn>
                    <a:cxn ang="0">
                      <a:pos x="854" y="1468"/>
                    </a:cxn>
                    <a:cxn ang="0">
                      <a:pos x="909" y="1581"/>
                    </a:cxn>
                    <a:cxn ang="0">
                      <a:pos x="1000" y="1688"/>
                    </a:cxn>
                    <a:cxn ang="0">
                      <a:pos x="1141" y="1680"/>
                    </a:cxn>
                    <a:cxn ang="0">
                      <a:pos x="1339" y="1660"/>
                    </a:cxn>
                    <a:cxn ang="0">
                      <a:pos x="1531" y="1816"/>
                    </a:cxn>
                    <a:cxn ang="0">
                      <a:pos x="1614" y="1872"/>
                    </a:cxn>
                    <a:cxn ang="0">
                      <a:pos x="1741" y="1860"/>
                    </a:cxn>
                    <a:cxn ang="0">
                      <a:pos x="1850" y="1876"/>
                    </a:cxn>
                    <a:cxn ang="0">
                      <a:pos x="2024" y="1836"/>
                    </a:cxn>
                    <a:cxn ang="0">
                      <a:pos x="2268" y="1775"/>
                    </a:cxn>
                    <a:cxn ang="0">
                      <a:pos x="2420" y="1664"/>
                    </a:cxn>
                    <a:cxn ang="0">
                      <a:pos x="2674" y="1664"/>
                    </a:cxn>
                    <a:cxn ang="0">
                      <a:pos x="2678" y="1511"/>
                    </a:cxn>
                    <a:cxn ang="0">
                      <a:pos x="2523" y="1448"/>
                    </a:cxn>
                    <a:cxn ang="0">
                      <a:pos x="2444" y="1260"/>
                    </a:cxn>
                    <a:cxn ang="0">
                      <a:pos x="2311" y="1137"/>
                    </a:cxn>
                    <a:cxn ang="0">
                      <a:pos x="2248" y="1028"/>
                    </a:cxn>
                    <a:cxn ang="0">
                      <a:pos x="2137" y="1000"/>
                    </a:cxn>
                    <a:cxn ang="0">
                      <a:pos x="2060" y="957"/>
                    </a:cxn>
                    <a:cxn ang="0">
                      <a:pos x="2101" y="852"/>
                    </a:cxn>
                    <a:cxn ang="0">
                      <a:pos x="2272" y="824"/>
                    </a:cxn>
                    <a:cxn ang="0">
                      <a:pos x="2307" y="608"/>
                    </a:cxn>
                    <a:cxn ang="0">
                      <a:pos x="2284" y="481"/>
                    </a:cxn>
                    <a:cxn ang="0">
                      <a:pos x="2115" y="123"/>
                    </a:cxn>
                    <a:cxn ang="0">
                      <a:pos x="2020" y="60"/>
                    </a:cxn>
                    <a:cxn ang="0">
                      <a:pos x="1947" y="254"/>
                    </a:cxn>
                    <a:cxn ang="0">
                      <a:pos x="1713" y="551"/>
                    </a:cxn>
                    <a:cxn ang="0">
                      <a:pos x="1412" y="428"/>
                    </a:cxn>
                    <a:cxn ang="0">
                      <a:pos x="1222" y="561"/>
                    </a:cxn>
                    <a:cxn ang="0">
                      <a:pos x="965" y="586"/>
                    </a:cxn>
                    <a:cxn ang="0">
                      <a:pos x="632" y="598"/>
                    </a:cxn>
                    <a:cxn ang="0">
                      <a:pos x="521" y="408"/>
                    </a:cxn>
                    <a:cxn ang="0">
                      <a:pos x="299" y="555"/>
                    </a:cxn>
                    <a:cxn ang="0">
                      <a:pos x="18" y="583"/>
                    </a:cxn>
                  </a:cxnLst>
                  <a:rect l="0" t="0" r="r" b="b"/>
                  <a:pathLst>
                    <a:path w="2682" h="1876">
                      <a:moveTo>
                        <a:pt x="0" y="682"/>
                      </a:moveTo>
                      <a:lnTo>
                        <a:pt x="8" y="733"/>
                      </a:lnTo>
                      <a:lnTo>
                        <a:pt x="48" y="773"/>
                      </a:lnTo>
                      <a:lnTo>
                        <a:pt x="92" y="777"/>
                      </a:lnTo>
                      <a:lnTo>
                        <a:pt x="143" y="792"/>
                      </a:lnTo>
                      <a:lnTo>
                        <a:pt x="161" y="852"/>
                      </a:lnTo>
                      <a:lnTo>
                        <a:pt x="204" y="866"/>
                      </a:lnTo>
                      <a:lnTo>
                        <a:pt x="296" y="866"/>
                      </a:lnTo>
                      <a:lnTo>
                        <a:pt x="327" y="893"/>
                      </a:lnTo>
                      <a:lnTo>
                        <a:pt x="367" y="921"/>
                      </a:lnTo>
                      <a:lnTo>
                        <a:pt x="371" y="941"/>
                      </a:lnTo>
                      <a:lnTo>
                        <a:pt x="367" y="981"/>
                      </a:lnTo>
                      <a:lnTo>
                        <a:pt x="391" y="1024"/>
                      </a:lnTo>
                      <a:lnTo>
                        <a:pt x="466" y="1072"/>
                      </a:lnTo>
                      <a:lnTo>
                        <a:pt x="535" y="1117"/>
                      </a:lnTo>
                      <a:lnTo>
                        <a:pt x="563" y="1157"/>
                      </a:lnTo>
                      <a:lnTo>
                        <a:pt x="606" y="1181"/>
                      </a:lnTo>
                      <a:lnTo>
                        <a:pt x="626" y="1220"/>
                      </a:lnTo>
                      <a:lnTo>
                        <a:pt x="642" y="1264"/>
                      </a:lnTo>
                      <a:lnTo>
                        <a:pt x="670" y="1300"/>
                      </a:lnTo>
                      <a:lnTo>
                        <a:pt x="678" y="1341"/>
                      </a:lnTo>
                      <a:lnTo>
                        <a:pt x="713" y="1353"/>
                      </a:lnTo>
                      <a:lnTo>
                        <a:pt x="830" y="1432"/>
                      </a:lnTo>
                      <a:lnTo>
                        <a:pt x="854" y="1468"/>
                      </a:lnTo>
                      <a:lnTo>
                        <a:pt x="858" y="1511"/>
                      </a:lnTo>
                      <a:lnTo>
                        <a:pt x="882" y="1539"/>
                      </a:lnTo>
                      <a:lnTo>
                        <a:pt x="909" y="1581"/>
                      </a:lnTo>
                      <a:lnTo>
                        <a:pt x="957" y="1616"/>
                      </a:lnTo>
                      <a:lnTo>
                        <a:pt x="981" y="1648"/>
                      </a:lnTo>
                      <a:lnTo>
                        <a:pt x="1000" y="1688"/>
                      </a:lnTo>
                      <a:lnTo>
                        <a:pt x="1092" y="1723"/>
                      </a:lnTo>
                      <a:lnTo>
                        <a:pt x="1115" y="1712"/>
                      </a:lnTo>
                      <a:lnTo>
                        <a:pt x="1141" y="1680"/>
                      </a:lnTo>
                      <a:lnTo>
                        <a:pt x="1248" y="1704"/>
                      </a:lnTo>
                      <a:lnTo>
                        <a:pt x="1292" y="1700"/>
                      </a:lnTo>
                      <a:lnTo>
                        <a:pt x="1339" y="1660"/>
                      </a:lnTo>
                      <a:lnTo>
                        <a:pt x="1383" y="1684"/>
                      </a:lnTo>
                      <a:lnTo>
                        <a:pt x="1476" y="1787"/>
                      </a:lnTo>
                      <a:lnTo>
                        <a:pt x="1531" y="1816"/>
                      </a:lnTo>
                      <a:lnTo>
                        <a:pt x="1567" y="1852"/>
                      </a:lnTo>
                      <a:lnTo>
                        <a:pt x="1591" y="1872"/>
                      </a:lnTo>
                      <a:lnTo>
                        <a:pt x="1614" y="1872"/>
                      </a:lnTo>
                      <a:lnTo>
                        <a:pt x="1642" y="1852"/>
                      </a:lnTo>
                      <a:lnTo>
                        <a:pt x="1697" y="1848"/>
                      </a:lnTo>
                      <a:lnTo>
                        <a:pt x="1741" y="1860"/>
                      </a:lnTo>
                      <a:lnTo>
                        <a:pt x="1779" y="1852"/>
                      </a:lnTo>
                      <a:lnTo>
                        <a:pt x="1826" y="1848"/>
                      </a:lnTo>
                      <a:lnTo>
                        <a:pt x="1850" y="1876"/>
                      </a:lnTo>
                      <a:lnTo>
                        <a:pt x="1917" y="1860"/>
                      </a:lnTo>
                      <a:lnTo>
                        <a:pt x="1973" y="1856"/>
                      </a:lnTo>
                      <a:lnTo>
                        <a:pt x="2024" y="1836"/>
                      </a:lnTo>
                      <a:lnTo>
                        <a:pt x="2086" y="1844"/>
                      </a:lnTo>
                      <a:lnTo>
                        <a:pt x="2161" y="1844"/>
                      </a:lnTo>
                      <a:lnTo>
                        <a:pt x="2268" y="1775"/>
                      </a:lnTo>
                      <a:lnTo>
                        <a:pt x="2331" y="1700"/>
                      </a:lnTo>
                      <a:lnTo>
                        <a:pt x="2379" y="1668"/>
                      </a:lnTo>
                      <a:lnTo>
                        <a:pt x="2420" y="1664"/>
                      </a:lnTo>
                      <a:lnTo>
                        <a:pt x="2539" y="1676"/>
                      </a:lnTo>
                      <a:lnTo>
                        <a:pt x="2591" y="1676"/>
                      </a:lnTo>
                      <a:lnTo>
                        <a:pt x="2674" y="1664"/>
                      </a:lnTo>
                      <a:lnTo>
                        <a:pt x="2678" y="1577"/>
                      </a:lnTo>
                      <a:lnTo>
                        <a:pt x="2682" y="1539"/>
                      </a:lnTo>
                      <a:lnTo>
                        <a:pt x="2678" y="1511"/>
                      </a:lnTo>
                      <a:lnTo>
                        <a:pt x="2650" y="1492"/>
                      </a:lnTo>
                      <a:lnTo>
                        <a:pt x="2555" y="1472"/>
                      </a:lnTo>
                      <a:lnTo>
                        <a:pt x="2523" y="1448"/>
                      </a:lnTo>
                      <a:lnTo>
                        <a:pt x="2503" y="1412"/>
                      </a:lnTo>
                      <a:lnTo>
                        <a:pt x="2464" y="1307"/>
                      </a:lnTo>
                      <a:lnTo>
                        <a:pt x="2444" y="1260"/>
                      </a:lnTo>
                      <a:lnTo>
                        <a:pt x="2424" y="1220"/>
                      </a:lnTo>
                      <a:lnTo>
                        <a:pt x="2339" y="1169"/>
                      </a:lnTo>
                      <a:lnTo>
                        <a:pt x="2311" y="1137"/>
                      </a:lnTo>
                      <a:lnTo>
                        <a:pt x="2288" y="1105"/>
                      </a:lnTo>
                      <a:lnTo>
                        <a:pt x="2280" y="1068"/>
                      </a:lnTo>
                      <a:lnTo>
                        <a:pt x="2248" y="1028"/>
                      </a:lnTo>
                      <a:lnTo>
                        <a:pt x="2212" y="1008"/>
                      </a:lnTo>
                      <a:lnTo>
                        <a:pt x="2169" y="993"/>
                      </a:lnTo>
                      <a:lnTo>
                        <a:pt x="2137" y="1000"/>
                      </a:lnTo>
                      <a:lnTo>
                        <a:pt x="2105" y="973"/>
                      </a:lnTo>
                      <a:lnTo>
                        <a:pt x="2082" y="973"/>
                      </a:lnTo>
                      <a:lnTo>
                        <a:pt x="2060" y="957"/>
                      </a:lnTo>
                      <a:lnTo>
                        <a:pt x="2078" y="925"/>
                      </a:lnTo>
                      <a:lnTo>
                        <a:pt x="2101" y="905"/>
                      </a:lnTo>
                      <a:lnTo>
                        <a:pt x="2101" y="852"/>
                      </a:lnTo>
                      <a:lnTo>
                        <a:pt x="2141" y="836"/>
                      </a:lnTo>
                      <a:lnTo>
                        <a:pt x="2228" y="844"/>
                      </a:lnTo>
                      <a:lnTo>
                        <a:pt x="2272" y="824"/>
                      </a:lnTo>
                      <a:lnTo>
                        <a:pt x="2299" y="800"/>
                      </a:lnTo>
                      <a:lnTo>
                        <a:pt x="2307" y="741"/>
                      </a:lnTo>
                      <a:lnTo>
                        <a:pt x="2307" y="608"/>
                      </a:lnTo>
                      <a:lnTo>
                        <a:pt x="2295" y="608"/>
                      </a:lnTo>
                      <a:lnTo>
                        <a:pt x="2264" y="608"/>
                      </a:lnTo>
                      <a:lnTo>
                        <a:pt x="2284" y="481"/>
                      </a:lnTo>
                      <a:lnTo>
                        <a:pt x="2204" y="371"/>
                      </a:lnTo>
                      <a:lnTo>
                        <a:pt x="2131" y="329"/>
                      </a:lnTo>
                      <a:lnTo>
                        <a:pt x="2115" y="123"/>
                      </a:lnTo>
                      <a:lnTo>
                        <a:pt x="2137" y="16"/>
                      </a:lnTo>
                      <a:lnTo>
                        <a:pt x="2026" y="0"/>
                      </a:lnTo>
                      <a:lnTo>
                        <a:pt x="2020" y="60"/>
                      </a:lnTo>
                      <a:lnTo>
                        <a:pt x="1899" y="79"/>
                      </a:lnTo>
                      <a:lnTo>
                        <a:pt x="1947" y="139"/>
                      </a:lnTo>
                      <a:lnTo>
                        <a:pt x="1947" y="254"/>
                      </a:lnTo>
                      <a:lnTo>
                        <a:pt x="1957" y="285"/>
                      </a:lnTo>
                      <a:lnTo>
                        <a:pt x="1862" y="345"/>
                      </a:lnTo>
                      <a:lnTo>
                        <a:pt x="1713" y="551"/>
                      </a:lnTo>
                      <a:lnTo>
                        <a:pt x="1630" y="571"/>
                      </a:lnTo>
                      <a:lnTo>
                        <a:pt x="1567" y="513"/>
                      </a:lnTo>
                      <a:lnTo>
                        <a:pt x="1412" y="428"/>
                      </a:lnTo>
                      <a:lnTo>
                        <a:pt x="1329" y="466"/>
                      </a:lnTo>
                      <a:lnTo>
                        <a:pt x="1333" y="555"/>
                      </a:lnTo>
                      <a:lnTo>
                        <a:pt x="1222" y="561"/>
                      </a:lnTo>
                      <a:lnTo>
                        <a:pt x="1159" y="630"/>
                      </a:lnTo>
                      <a:lnTo>
                        <a:pt x="1006" y="630"/>
                      </a:lnTo>
                      <a:lnTo>
                        <a:pt x="965" y="586"/>
                      </a:lnTo>
                      <a:lnTo>
                        <a:pt x="795" y="583"/>
                      </a:lnTo>
                      <a:lnTo>
                        <a:pt x="715" y="624"/>
                      </a:lnTo>
                      <a:lnTo>
                        <a:pt x="632" y="598"/>
                      </a:lnTo>
                      <a:lnTo>
                        <a:pt x="610" y="519"/>
                      </a:lnTo>
                      <a:lnTo>
                        <a:pt x="547" y="472"/>
                      </a:lnTo>
                      <a:lnTo>
                        <a:pt x="521" y="408"/>
                      </a:lnTo>
                      <a:lnTo>
                        <a:pt x="357" y="444"/>
                      </a:lnTo>
                      <a:lnTo>
                        <a:pt x="367" y="497"/>
                      </a:lnTo>
                      <a:lnTo>
                        <a:pt x="299" y="555"/>
                      </a:lnTo>
                      <a:lnTo>
                        <a:pt x="204" y="535"/>
                      </a:lnTo>
                      <a:lnTo>
                        <a:pt x="125" y="577"/>
                      </a:lnTo>
                      <a:lnTo>
                        <a:pt x="18" y="583"/>
                      </a:lnTo>
                      <a:lnTo>
                        <a:pt x="8" y="620"/>
                      </a:lnTo>
                      <a:lnTo>
                        <a:pt x="0" y="68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9"/>
                <p:cNvSpPr>
                  <a:spLocks/>
                </p:cNvSpPr>
                <p:nvPr/>
              </p:nvSpPr>
              <p:spPr bwMode="gray">
                <a:xfrm>
                  <a:off x="3548063" y="12700"/>
                  <a:ext cx="5667375" cy="4860925"/>
                </a:xfrm>
                <a:custGeom>
                  <a:avLst/>
                  <a:gdLst/>
                  <a:ahLst/>
                  <a:cxnLst>
                    <a:cxn ang="0">
                      <a:pos x="158" y="2581"/>
                    </a:cxn>
                    <a:cxn ang="0">
                      <a:pos x="200" y="2618"/>
                    </a:cxn>
                    <a:cxn ang="0">
                      <a:pos x="178" y="2702"/>
                    </a:cxn>
                    <a:cxn ang="0">
                      <a:pos x="346" y="2917"/>
                    </a:cxn>
                    <a:cxn ang="0">
                      <a:pos x="463" y="3009"/>
                    </a:cxn>
                    <a:cxn ang="0">
                      <a:pos x="705" y="2929"/>
                    </a:cxn>
                    <a:cxn ang="0">
                      <a:pos x="885" y="2904"/>
                    </a:cxn>
                    <a:cxn ang="0">
                      <a:pos x="1053" y="3056"/>
                    </a:cxn>
                    <a:cxn ang="0">
                      <a:pos x="1344" y="3062"/>
                    </a:cxn>
                    <a:cxn ang="0">
                      <a:pos x="1671" y="2987"/>
                    </a:cxn>
                    <a:cxn ang="0">
                      <a:pos x="1905" y="2945"/>
                    </a:cxn>
                    <a:cxn ang="0">
                      <a:pos x="2200" y="2777"/>
                    </a:cxn>
                    <a:cxn ang="0">
                      <a:pos x="2285" y="2571"/>
                    </a:cxn>
                    <a:cxn ang="0">
                      <a:pos x="2364" y="2432"/>
                    </a:cxn>
                    <a:cxn ang="0">
                      <a:pos x="2469" y="2761"/>
                    </a:cxn>
                    <a:cxn ang="0">
                      <a:pos x="2602" y="3040"/>
                    </a:cxn>
                    <a:cxn ang="0">
                      <a:pos x="2645" y="2997"/>
                    </a:cxn>
                    <a:cxn ang="0">
                      <a:pos x="2661" y="2866"/>
                    </a:cxn>
                    <a:cxn ang="0">
                      <a:pos x="2689" y="2805"/>
                    </a:cxn>
                    <a:cxn ang="0">
                      <a:pos x="2786" y="2737"/>
                    </a:cxn>
                    <a:cxn ang="0">
                      <a:pos x="2845" y="2557"/>
                    </a:cxn>
                    <a:cxn ang="0">
                      <a:pos x="3053" y="2317"/>
                    </a:cxn>
                    <a:cxn ang="0">
                      <a:pos x="3152" y="1998"/>
                    </a:cxn>
                    <a:cxn ang="0">
                      <a:pos x="3156" y="1790"/>
                    </a:cxn>
                    <a:cxn ang="0">
                      <a:pos x="3231" y="1519"/>
                    </a:cxn>
                    <a:cxn ang="0">
                      <a:pos x="3263" y="1371"/>
                    </a:cxn>
                    <a:cxn ang="0">
                      <a:pos x="3368" y="1319"/>
                    </a:cxn>
                    <a:cxn ang="0">
                      <a:pos x="3534" y="1244"/>
                    </a:cxn>
                    <a:cxn ang="0">
                      <a:pos x="3558" y="1115"/>
                    </a:cxn>
                    <a:cxn ang="0">
                      <a:pos x="3507" y="1107"/>
                    </a:cxn>
                    <a:cxn ang="0">
                      <a:pos x="3435" y="1032"/>
                    </a:cxn>
                    <a:cxn ang="0">
                      <a:pos x="3334" y="960"/>
                    </a:cxn>
                    <a:cxn ang="0">
                      <a:pos x="3295" y="616"/>
                    </a:cxn>
                    <a:cxn ang="0">
                      <a:pos x="3291" y="436"/>
                    </a:cxn>
                    <a:cxn ang="0">
                      <a:pos x="3224" y="255"/>
                    </a:cxn>
                    <a:cxn ang="0">
                      <a:pos x="3097" y="121"/>
                    </a:cxn>
                    <a:cxn ang="0">
                      <a:pos x="2948" y="0"/>
                    </a:cxn>
                    <a:cxn ang="0">
                      <a:pos x="2758" y="180"/>
                    </a:cxn>
                    <a:cxn ang="0">
                      <a:pos x="2507" y="313"/>
                    </a:cxn>
                    <a:cxn ang="0">
                      <a:pos x="2075" y="212"/>
                    </a:cxn>
                    <a:cxn ang="0">
                      <a:pos x="2043" y="208"/>
                    </a:cxn>
                    <a:cxn ang="0">
                      <a:pos x="1697" y="255"/>
                    </a:cxn>
                    <a:cxn ang="0">
                      <a:pos x="1083" y="255"/>
                    </a:cxn>
                    <a:cxn ang="0">
                      <a:pos x="669" y="463"/>
                    </a:cxn>
                    <a:cxn ang="0">
                      <a:pos x="465" y="824"/>
                    </a:cxn>
                    <a:cxn ang="0">
                      <a:pos x="465" y="1472"/>
                    </a:cxn>
                    <a:cxn ang="0">
                      <a:pos x="319" y="1668"/>
                    </a:cxn>
                    <a:cxn ang="0">
                      <a:pos x="232" y="1683"/>
                    </a:cxn>
                    <a:cxn ang="0">
                      <a:pos x="200" y="1806"/>
                    </a:cxn>
                    <a:cxn ang="0">
                      <a:pos x="91" y="1994"/>
                    </a:cxn>
                    <a:cxn ang="0">
                      <a:pos x="87" y="2050"/>
                    </a:cxn>
                    <a:cxn ang="0">
                      <a:pos x="36" y="2125"/>
                    </a:cxn>
                    <a:cxn ang="0">
                      <a:pos x="4" y="2258"/>
                    </a:cxn>
                    <a:cxn ang="0">
                      <a:pos x="12" y="2341"/>
                    </a:cxn>
                    <a:cxn ang="0">
                      <a:pos x="91" y="2383"/>
                    </a:cxn>
                  </a:cxnLst>
                  <a:rect l="0" t="0" r="r" b="b"/>
                  <a:pathLst>
                    <a:path w="3570" h="3062">
                      <a:moveTo>
                        <a:pt x="91" y="2383"/>
                      </a:moveTo>
                      <a:lnTo>
                        <a:pt x="111" y="2446"/>
                      </a:lnTo>
                      <a:lnTo>
                        <a:pt x="158" y="2581"/>
                      </a:lnTo>
                      <a:lnTo>
                        <a:pt x="162" y="2589"/>
                      </a:lnTo>
                      <a:lnTo>
                        <a:pt x="188" y="2599"/>
                      </a:lnTo>
                      <a:lnTo>
                        <a:pt x="200" y="2618"/>
                      </a:lnTo>
                      <a:lnTo>
                        <a:pt x="212" y="2654"/>
                      </a:lnTo>
                      <a:lnTo>
                        <a:pt x="212" y="2686"/>
                      </a:lnTo>
                      <a:lnTo>
                        <a:pt x="178" y="2702"/>
                      </a:lnTo>
                      <a:lnTo>
                        <a:pt x="216" y="2761"/>
                      </a:lnTo>
                      <a:lnTo>
                        <a:pt x="283" y="2834"/>
                      </a:lnTo>
                      <a:lnTo>
                        <a:pt x="346" y="2917"/>
                      </a:lnTo>
                      <a:lnTo>
                        <a:pt x="366" y="2981"/>
                      </a:lnTo>
                      <a:lnTo>
                        <a:pt x="356" y="3015"/>
                      </a:lnTo>
                      <a:lnTo>
                        <a:pt x="463" y="3009"/>
                      </a:lnTo>
                      <a:lnTo>
                        <a:pt x="542" y="2967"/>
                      </a:lnTo>
                      <a:lnTo>
                        <a:pt x="637" y="2987"/>
                      </a:lnTo>
                      <a:lnTo>
                        <a:pt x="705" y="2929"/>
                      </a:lnTo>
                      <a:lnTo>
                        <a:pt x="695" y="2876"/>
                      </a:lnTo>
                      <a:lnTo>
                        <a:pt x="859" y="2840"/>
                      </a:lnTo>
                      <a:lnTo>
                        <a:pt x="885" y="2904"/>
                      </a:lnTo>
                      <a:lnTo>
                        <a:pt x="948" y="2951"/>
                      </a:lnTo>
                      <a:lnTo>
                        <a:pt x="970" y="3030"/>
                      </a:lnTo>
                      <a:lnTo>
                        <a:pt x="1053" y="3056"/>
                      </a:lnTo>
                      <a:lnTo>
                        <a:pt x="1133" y="3015"/>
                      </a:lnTo>
                      <a:lnTo>
                        <a:pt x="1303" y="3018"/>
                      </a:lnTo>
                      <a:lnTo>
                        <a:pt x="1344" y="3062"/>
                      </a:lnTo>
                      <a:lnTo>
                        <a:pt x="1497" y="3062"/>
                      </a:lnTo>
                      <a:lnTo>
                        <a:pt x="1560" y="2993"/>
                      </a:lnTo>
                      <a:lnTo>
                        <a:pt x="1671" y="2987"/>
                      </a:lnTo>
                      <a:lnTo>
                        <a:pt x="1667" y="2898"/>
                      </a:lnTo>
                      <a:lnTo>
                        <a:pt x="1750" y="2860"/>
                      </a:lnTo>
                      <a:lnTo>
                        <a:pt x="1905" y="2945"/>
                      </a:lnTo>
                      <a:lnTo>
                        <a:pt x="1968" y="3003"/>
                      </a:lnTo>
                      <a:lnTo>
                        <a:pt x="2051" y="2983"/>
                      </a:lnTo>
                      <a:lnTo>
                        <a:pt x="2200" y="2777"/>
                      </a:lnTo>
                      <a:lnTo>
                        <a:pt x="2295" y="2717"/>
                      </a:lnTo>
                      <a:lnTo>
                        <a:pt x="2285" y="2686"/>
                      </a:lnTo>
                      <a:lnTo>
                        <a:pt x="2285" y="2571"/>
                      </a:lnTo>
                      <a:lnTo>
                        <a:pt x="2237" y="2511"/>
                      </a:lnTo>
                      <a:lnTo>
                        <a:pt x="2358" y="2492"/>
                      </a:lnTo>
                      <a:lnTo>
                        <a:pt x="2364" y="2432"/>
                      </a:lnTo>
                      <a:lnTo>
                        <a:pt x="2475" y="2448"/>
                      </a:lnTo>
                      <a:lnTo>
                        <a:pt x="2453" y="2555"/>
                      </a:lnTo>
                      <a:lnTo>
                        <a:pt x="2469" y="2761"/>
                      </a:lnTo>
                      <a:lnTo>
                        <a:pt x="2542" y="2803"/>
                      </a:lnTo>
                      <a:lnTo>
                        <a:pt x="2622" y="2913"/>
                      </a:lnTo>
                      <a:lnTo>
                        <a:pt x="2602" y="3040"/>
                      </a:lnTo>
                      <a:lnTo>
                        <a:pt x="2633" y="3040"/>
                      </a:lnTo>
                      <a:lnTo>
                        <a:pt x="2645" y="3040"/>
                      </a:lnTo>
                      <a:lnTo>
                        <a:pt x="2645" y="2997"/>
                      </a:lnTo>
                      <a:lnTo>
                        <a:pt x="2661" y="2933"/>
                      </a:lnTo>
                      <a:lnTo>
                        <a:pt x="2669" y="2890"/>
                      </a:lnTo>
                      <a:lnTo>
                        <a:pt x="2661" y="2866"/>
                      </a:lnTo>
                      <a:lnTo>
                        <a:pt x="2661" y="2822"/>
                      </a:lnTo>
                      <a:lnTo>
                        <a:pt x="2677" y="2830"/>
                      </a:lnTo>
                      <a:lnTo>
                        <a:pt x="2689" y="2805"/>
                      </a:lnTo>
                      <a:lnTo>
                        <a:pt x="2717" y="2757"/>
                      </a:lnTo>
                      <a:lnTo>
                        <a:pt x="2742" y="2737"/>
                      </a:lnTo>
                      <a:lnTo>
                        <a:pt x="2786" y="2737"/>
                      </a:lnTo>
                      <a:lnTo>
                        <a:pt x="2806" y="2717"/>
                      </a:lnTo>
                      <a:lnTo>
                        <a:pt x="2826" y="2610"/>
                      </a:lnTo>
                      <a:lnTo>
                        <a:pt x="2845" y="2557"/>
                      </a:lnTo>
                      <a:lnTo>
                        <a:pt x="2984" y="2363"/>
                      </a:lnTo>
                      <a:lnTo>
                        <a:pt x="3020" y="2325"/>
                      </a:lnTo>
                      <a:lnTo>
                        <a:pt x="3053" y="2317"/>
                      </a:lnTo>
                      <a:lnTo>
                        <a:pt x="3081" y="2286"/>
                      </a:lnTo>
                      <a:lnTo>
                        <a:pt x="3152" y="2062"/>
                      </a:lnTo>
                      <a:lnTo>
                        <a:pt x="3152" y="1998"/>
                      </a:lnTo>
                      <a:lnTo>
                        <a:pt x="3140" y="1935"/>
                      </a:lnTo>
                      <a:lnTo>
                        <a:pt x="3140" y="1858"/>
                      </a:lnTo>
                      <a:lnTo>
                        <a:pt x="3156" y="1790"/>
                      </a:lnTo>
                      <a:lnTo>
                        <a:pt x="3184" y="1735"/>
                      </a:lnTo>
                      <a:lnTo>
                        <a:pt x="3220" y="1602"/>
                      </a:lnTo>
                      <a:lnTo>
                        <a:pt x="3231" y="1519"/>
                      </a:lnTo>
                      <a:lnTo>
                        <a:pt x="3231" y="1487"/>
                      </a:lnTo>
                      <a:lnTo>
                        <a:pt x="3247" y="1406"/>
                      </a:lnTo>
                      <a:lnTo>
                        <a:pt x="3263" y="1371"/>
                      </a:lnTo>
                      <a:lnTo>
                        <a:pt x="3315" y="1367"/>
                      </a:lnTo>
                      <a:lnTo>
                        <a:pt x="3350" y="1347"/>
                      </a:lnTo>
                      <a:lnTo>
                        <a:pt x="3368" y="1319"/>
                      </a:lnTo>
                      <a:lnTo>
                        <a:pt x="3451" y="1279"/>
                      </a:lnTo>
                      <a:lnTo>
                        <a:pt x="3483" y="1268"/>
                      </a:lnTo>
                      <a:lnTo>
                        <a:pt x="3534" y="1244"/>
                      </a:lnTo>
                      <a:lnTo>
                        <a:pt x="3562" y="1186"/>
                      </a:lnTo>
                      <a:lnTo>
                        <a:pt x="3570" y="1151"/>
                      </a:lnTo>
                      <a:lnTo>
                        <a:pt x="3558" y="1115"/>
                      </a:lnTo>
                      <a:lnTo>
                        <a:pt x="3538" y="1115"/>
                      </a:lnTo>
                      <a:lnTo>
                        <a:pt x="3527" y="1099"/>
                      </a:lnTo>
                      <a:lnTo>
                        <a:pt x="3507" y="1107"/>
                      </a:lnTo>
                      <a:lnTo>
                        <a:pt x="3491" y="1060"/>
                      </a:lnTo>
                      <a:lnTo>
                        <a:pt x="3463" y="1036"/>
                      </a:lnTo>
                      <a:lnTo>
                        <a:pt x="3435" y="1032"/>
                      </a:lnTo>
                      <a:lnTo>
                        <a:pt x="3376" y="1008"/>
                      </a:lnTo>
                      <a:lnTo>
                        <a:pt x="3354" y="988"/>
                      </a:lnTo>
                      <a:lnTo>
                        <a:pt x="3334" y="960"/>
                      </a:lnTo>
                      <a:lnTo>
                        <a:pt x="3307" y="840"/>
                      </a:lnTo>
                      <a:lnTo>
                        <a:pt x="3295" y="749"/>
                      </a:lnTo>
                      <a:lnTo>
                        <a:pt x="3295" y="616"/>
                      </a:lnTo>
                      <a:lnTo>
                        <a:pt x="3291" y="459"/>
                      </a:lnTo>
                      <a:lnTo>
                        <a:pt x="3303" y="463"/>
                      </a:lnTo>
                      <a:lnTo>
                        <a:pt x="3291" y="436"/>
                      </a:lnTo>
                      <a:lnTo>
                        <a:pt x="3231" y="368"/>
                      </a:lnTo>
                      <a:lnTo>
                        <a:pt x="3228" y="317"/>
                      </a:lnTo>
                      <a:lnTo>
                        <a:pt x="3224" y="255"/>
                      </a:lnTo>
                      <a:lnTo>
                        <a:pt x="3180" y="192"/>
                      </a:lnTo>
                      <a:lnTo>
                        <a:pt x="3140" y="172"/>
                      </a:lnTo>
                      <a:lnTo>
                        <a:pt x="3097" y="121"/>
                      </a:lnTo>
                      <a:lnTo>
                        <a:pt x="3053" y="97"/>
                      </a:lnTo>
                      <a:lnTo>
                        <a:pt x="2996" y="73"/>
                      </a:lnTo>
                      <a:lnTo>
                        <a:pt x="2948" y="0"/>
                      </a:lnTo>
                      <a:lnTo>
                        <a:pt x="2861" y="77"/>
                      </a:lnTo>
                      <a:lnTo>
                        <a:pt x="2806" y="57"/>
                      </a:lnTo>
                      <a:lnTo>
                        <a:pt x="2758" y="180"/>
                      </a:lnTo>
                      <a:lnTo>
                        <a:pt x="2645" y="208"/>
                      </a:lnTo>
                      <a:lnTo>
                        <a:pt x="2614" y="305"/>
                      </a:lnTo>
                      <a:lnTo>
                        <a:pt x="2507" y="313"/>
                      </a:lnTo>
                      <a:lnTo>
                        <a:pt x="2435" y="261"/>
                      </a:lnTo>
                      <a:lnTo>
                        <a:pt x="2055" y="255"/>
                      </a:lnTo>
                      <a:lnTo>
                        <a:pt x="2075" y="212"/>
                      </a:lnTo>
                      <a:lnTo>
                        <a:pt x="2063" y="212"/>
                      </a:lnTo>
                      <a:lnTo>
                        <a:pt x="2055" y="208"/>
                      </a:lnTo>
                      <a:lnTo>
                        <a:pt x="2043" y="208"/>
                      </a:lnTo>
                      <a:lnTo>
                        <a:pt x="2016" y="255"/>
                      </a:lnTo>
                      <a:lnTo>
                        <a:pt x="1905" y="255"/>
                      </a:lnTo>
                      <a:lnTo>
                        <a:pt x="1697" y="255"/>
                      </a:lnTo>
                      <a:lnTo>
                        <a:pt x="1491" y="255"/>
                      </a:lnTo>
                      <a:lnTo>
                        <a:pt x="1283" y="255"/>
                      </a:lnTo>
                      <a:lnTo>
                        <a:pt x="1083" y="255"/>
                      </a:lnTo>
                      <a:lnTo>
                        <a:pt x="877" y="255"/>
                      </a:lnTo>
                      <a:lnTo>
                        <a:pt x="669" y="255"/>
                      </a:lnTo>
                      <a:lnTo>
                        <a:pt x="669" y="463"/>
                      </a:lnTo>
                      <a:lnTo>
                        <a:pt x="669" y="695"/>
                      </a:lnTo>
                      <a:lnTo>
                        <a:pt x="465" y="695"/>
                      </a:lnTo>
                      <a:lnTo>
                        <a:pt x="465" y="824"/>
                      </a:lnTo>
                      <a:lnTo>
                        <a:pt x="465" y="1044"/>
                      </a:lnTo>
                      <a:lnTo>
                        <a:pt x="465" y="1256"/>
                      </a:lnTo>
                      <a:lnTo>
                        <a:pt x="465" y="1472"/>
                      </a:lnTo>
                      <a:lnTo>
                        <a:pt x="457" y="1664"/>
                      </a:lnTo>
                      <a:lnTo>
                        <a:pt x="434" y="1668"/>
                      </a:lnTo>
                      <a:lnTo>
                        <a:pt x="319" y="1668"/>
                      </a:lnTo>
                      <a:lnTo>
                        <a:pt x="283" y="1672"/>
                      </a:lnTo>
                      <a:lnTo>
                        <a:pt x="236" y="1679"/>
                      </a:lnTo>
                      <a:lnTo>
                        <a:pt x="232" y="1683"/>
                      </a:lnTo>
                      <a:lnTo>
                        <a:pt x="220" y="1719"/>
                      </a:lnTo>
                      <a:lnTo>
                        <a:pt x="216" y="1763"/>
                      </a:lnTo>
                      <a:lnTo>
                        <a:pt x="200" y="1806"/>
                      </a:lnTo>
                      <a:lnTo>
                        <a:pt x="154" y="1874"/>
                      </a:lnTo>
                      <a:lnTo>
                        <a:pt x="91" y="1943"/>
                      </a:lnTo>
                      <a:lnTo>
                        <a:pt x="91" y="1994"/>
                      </a:lnTo>
                      <a:lnTo>
                        <a:pt x="95" y="2026"/>
                      </a:lnTo>
                      <a:lnTo>
                        <a:pt x="91" y="2046"/>
                      </a:lnTo>
                      <a:lnTo>
                        <a:pt x="87" y="2050"/>
                      </a:lnTo>
                      <a:lnTo>
                        <a:pt x="55" y="2070"/>
                      </a:lnTo>
                      <a:lnTo>
                        <a:pt x="43" y="2086"/>
                      </a:lnTo>
                      <a:lnTo>
                        <a:pt x="36" y="2125"/>
                      </a:lnTo>
                      <a:lnTo>
                        <a:pt x="36" y="2179"/>
                      </a:lnTo>
                      <a:lnTo>
                        <a:pt x="28" y="2214"/>
                      </a:lnTo>
                      <a:lnTo>
                        <a:pt x="4" y="2258"/>
                      </a:lnTo>
                      <a:lnTo>
                        <a:pt x="0" y="2278"/>
                      </a:lnTo>
                      <a:lnTo>
                        <a:pt x="0" y="2341"/>
                      </a:lnTo>
                      <a:lnTo>
                        <a:pt x="12" y="2341"/>
                      </a:lnTo>
                      <a:lnTo>
                        <a:pt x="32" y="2337"/>
                      </a:lnTo>
                      <a:lnTo>
                        <a:pt x="95" y="2321"/>
                      </a:lnTo>
                      <a:lnTo>
                        <a:pt x="91" y="238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Africa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2" y="1648143"/>
            <a:ext cx="325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Africa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1698061" y="2061367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A1BC1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A1BC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3105739" y="4104089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65751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657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2897325" y="1501857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3932371" y="2085964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C6DE4E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C6DE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A1BC1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09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0999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North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17051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657515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South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1576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C6DE4E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0663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47" name="Rectangle 14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55" name="Teardrop 15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6" name="Teardrop 15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7" name="Teardrop 15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59" name="Group 15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60" name="Rectangle 15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Rectangle 16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949608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11368358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11612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A1BB22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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Our Clients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247" y="4128085"/>
            <a:ext cx="30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 of our clients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56899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Client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List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021749131"/>
              </p:ext>
            </p:extLst>
          </p:nvPr>
        </p:nvGraphicFramePr>
        <p:xfrm>
          <a:off x="0" y="2006274"/>
          <a:ext cx="12192000" cy="278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1999216"/>
            <a:ext cx="12192000" cy="2783114"/>
          </a:xfrm>
          <a:prstGeom prst="rect">
            <a:avLst/>
          </a:prstGeom>
          <a:solidFill>
            <a:schemeClr val="tx1">
              <a:lumMod val="95000"/>
              <a:lumOff val="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5371" y="1910842"/>
            <a:ext cx="7868558" cy="176748"/>
            <a:chOff x="2155371" y="1910842"/>
            <a:chExt cx="7868558" cy="176748"/>
          </a:xfrm>
        </p:grpSpPr>
        <p:sp>
          <p:nvSpPr>
            <p:cNvPr id="31" name="Rectangle 30"/>
            <p:cNvSpPr/>
            <p:nvPr/>
          </p:nvSpPr>
          <p:spPr>
            <a:xfrm>
              <a:off x="4782457" y="1910842"/>
              <a:ext cx="2627086" cy="17674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55371" y="1910842"/>
              <a:ext cx="2627086" cy="176748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96843" y="1910842"/>
              <a:ext cx="2627086" cy="176748"/>
            </a:xfrm>
            <a:prstGeom prst="rect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55371" y="4701340"/>
            <a:ext cx="7868558" cy="176748"/>
            <a:chOff x="2155371" y="4701340"/>
            <a:chExt cx="7868558" cy="176748"/>
          </a:xfrm>
        </p:grpSpPr>
        <p:sp>
          <p:nvSpPr>
            <p:cNvPr id="34" name="Rectangle 33"/>
            <p:cNvSpPr/>
            <p:nvPr/>
          </p:nvSpPr>
          <p:spPr>
            <a:xfrm>
              <a:off x="4782457" y="4701340"/>
              <a:ext cx="2627086" cy="1767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155371" y="4701340"/>
              <a:ext cx="2627086" cy="176748"/>
            </a:xfrm>
            <a:prstGeom prst="rect">
              <a:avLst/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96843" y="4701340"/>
              <a:ext cx="2627086" cy="176748"/>
            </a:xfrm>
            <a:prstGeom prst="rect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07226" y="5154682"/>
            <a:ext cx="11009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/>
            <a:endParaRPr lang="en-US" sz="1400" dirty="0">
              <a:solidFill>
                <a:prstClr val="white">
                  <a:lumMod val="6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just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18" y="2693723"/>
            <a:ext cx="1777249" cy="346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" y="2656784"/>
            <a:ext cx="1911782" cy="431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" y="3725732"/>
            <a:ext cx="2145444" cy="403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45" y="3725732"/>
            <a:ext cx="2329542" cy="382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24" y="2597888"/>
            <a:ext cx="2357865" cy="5522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45" y="2633292"/>
            <a:ext cx="2159606" cy="481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18" y="3733445"/>
            <a:ext cx="2294139" cy="389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26" y="3725732"/>
            <a:ext cx="1918863" cy="38943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2" name="Teardrop 5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Teardrop 5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Teardrop 5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7" name="Rectangle 5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Three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Column</a:t>
            </a:r>
            <a:endParaRPr lang="en-US" dirty="0">
              <a:solidFill>
                <a:srgbClr val="A1BB2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31939" y="2506914"/>
            <a:ext cx="10984557" cy="3705996"/>
          </a:xfrm>
        </p:spPr>
        <p:txBody>
          <a:bodyPr numCol="3"/>
          <a:lstStyle/>
          <a:p>
            <a:pPr>
              <a:lnSpc>
                <a:spcPct val="150000"/>
              </a:lnSpc>
            </a:pPr>
            <a:r>
              <a:rPr lang="en-US" u="sng" dirty="0" err="1" smtClean="0"/>
              <a:t>Lorem</a:t>
            </a:r>
            <a:r>
              <a:rPr lang="en-US" u="sng" dirty="0" smtClean="0"/>
              <a:t> </a:t>
            </a:r>
            <a:r>
              <a:rPr lang="en-US" u="sng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pellentesqueposuere</a:t>
            </a:r>
            <a:r>
              <a:rPr lang="en-US" dirty="0"/>
              <a:t>.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err="1" smtClean="0"/>
              <a:t>Cras</a:t>
            </a:r>
            <a:r>
              <a:rPr lang="en-US" b="1" dirty="0" smtClean="0"/>
              <a:t> </a:t>
            </a:r>
            <a:r>
              <a:rPr lang="en-US" b="1" dirty="0" err="1"/>
              <a:t>eget</a:t>
            </a:r>
            <a:r>
              <a:rPr lang="en-US" b="1" dirty="0"/>
              <a:t> </a:t>
            </a:r>
            <a:r>
              <a:rPr lang="en-US" b="1" dirty="0" err="1"/>
              <a:t>viverra</a:t>
            </a:r>
            <a:r>
              <a:rPr lang="en-US" b="1" dirty="0"/>
              <a:t> </a:t>
            </a:r>
            <a:r>
              <a:rPr lang="en-US" b="1" dirty="0" err="1"/>
              <a:t>neque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semper, magna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ante, et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nisi, </a:t>
            </a:r>
            <a:r>
              <a:rPr lang="en-US" dirty="0" err="1"/>
              <a:t>faucibus</a:t>
            </a:r>
            <a:r>
              <a:rPr lang="en-US" dirty="0"/>
              <a:t> et </a:t>
            </a:r>
            <a:r>
              <a:rPr lang="en-US" dirty="0" err="1"/>
              <a:t>leo</a:t>
            </a:r>
            <a:r>
              <a:rPr lang="en-US" dirty="0"/>
              <a:t> at,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/>
              <a:t>ac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et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smtClean="0"/>
              <a:t>Nam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magna at ante </a:t>
            </a:r>
            <a:r>
              <a:rPr lang="en-US" dirty="0" err="1"/>
              <a:t>laoreet</a:t>
            </a:r>
            <a:r>
              <a:rPr lang="en-US" dirty="0"/>
              <a:t>, at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sem.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ac tempus diam. </a:t>
            </a:r>
            <a:r>
              <a:rPr lang="en-US" dirty="0" err="1"/>
              <a:t>Donec</a:t>
            </a:r>
            <a:r>
              <a:rPr lang="en-US" dirty="0"/>
              <a:t> tempus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ligula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>
                <a:solidFill>
                  <a:srgbClr val="A1BB22"/>
                </a:solidFill>
              </a:rPr>
              <a:t>nec</a:t>
            </a:r>
            <a:r>
              <a:rPr lang="en-US" dirty="0">
                <a:solidFill>
                  <a:srgbClr val="A1BB22"/>
                </a:solidFill>
              </a:rPr>
              <a:t> </a:t>
            </a:r>
            <a:r>
              <a:rPr lang="en-US" dirty="0" err="1">
                <a:solidFill>
                  <a:srgbClr val="A1BB22"/>
                </a:solidFill>
              </a:rPr>
              <a:t>rhoncus</a:t>
            </a:r>
            <a:r>
              <a:rPr lang="en-US" dirty="0">
                <a:solidFill>
                  <a:srgbClr val="A1BB22"/>
                </a:solidFill>
              </a:rPr>
              <a:t> </a:t>
            </a:r>
            <a:r>
              <a:rPr lang="en-US" dirty="0" err="1">
                <a:solidFill>
                  <a:srgbClr val="A1BB22"/>
                </a:solidFill>
              </a:rPr>
              <a:t>augue</a:t>
            </a:r>
            <a:r>
              <a:rPr lang="en-US" dirty="0">
                <a:solidFill>
                  <a:srgbClr val="A1BB22"/>
                </a:solidFill>
              </a:rPr>
              <a:t> </a:t>
            </a:r>
            <a:r>
              <a:rPr lang="en-US" dirty="0" err="1">
                <a:solidFill>
                  <a:srgbClr val="A1BB22"/>
                </a:solidFill>
              </a:rPr>
              <a:t>ultricies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1939" y="1755978"/>
            <a:ext cx="10984557" cy="5725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 err="1" smtClean="0">
                <a:solidFill>
                  <a:srgbClr val="A1BB22"/>
                </a:solidFill>
              </a:rPr>
              <a:t>Cras</a:t>
            </a:r>
            <a:r>
              <a:rPr lang="en-US" b="1" i="1" dirty="0" smtClean="0">
                <a:solidFill>
                  <a:srgbClr val="A1BB22"/>
                </a:solidFill>
              </a:rPr>
              <a:t> </a:t>
            </a:r>
            <a:r>
              <a:rPr lang="en-US" b="1" i="1" dirty="0">
                <a:solidFill>
                  <a:srgbClr val="A1BB22"/>
                </a:solidFill>
              </a:rPr>
              <a:t>at </a:t>
            </a:r>
            <a:r>
              <a:rPr lang="en-US" b="1" i="1" dirty="0" err="1">
                <a:solidFill>
                  <a:srgbClr val="A1BB22"/>
                </a:solidFill>
              </a:rPr>
              <a:t>ultricies</a:t>
            </a:r>
            <a:r>
              <a:rPr lang="en-US" b="1" i="1" dirty="0">
                <a:solidFill>
                  <a:srgbClr val="A1BB22"/>
                </a:solidFill>
              </a:rPr>
              <a:t> ex</a:t>
            </a:r>
            <a:r>
              <a:rPr lang="en-US" i="1" dirty="0"/>
              <a:t>. </a:t>
            </a:r>
            <a:r>
              <a:rPr lang="en-US" i="1" dirty="0" err="1"/>
              <a:t>Vivamus</a:t>
            </a:r>
            <a:r>
              <a:rPr lang="en-US" i="1" dirty="0"/>
              <a:t> sit </a:t>
            </a:r>
            <a:r>
              <a:rPr lang="en-US" i="1" dirty="0" err="1"/>
              <a:t>amet</a:t>
            </a:r>
            <a:r>
              <a:rPr lang="en-US" i="1" dirty="0"/>
              <a:t> </a:t>
            </a:r>
            <a:r>
              <a:rPr lang="en-US" i="1" dirty="0" err="1"/>
              <a:t>mattis</a:t>
            </a:r>
            <a:r>
              <a:rPr lang="en-US" i="1" dirty="0"/>
              <a:t> ex. </a:t>
            </a:r>
            <a:r>
              <a:rPr lang="en-US" i="1" dirty="0" err="1"/>
              <a:t>Aenean</a:t>
            </a:r>
            <a:r>
              <a:rPr lang="en-US" i="1" dirty="0"/>
              <a:t> </a:t>
            </a:r>
            <a:r>
              <a:rPr lang="en-US" i="1" dirty="0" err="1"/>
              <a:t>pretium</a:t>
            </a:r>
            <a:r>
              <a:rPr lang="en-US" i="1" dirty="0"/>
              <a:t> </a:t>
            </a:r>
            <a:r>
              <a:rPr lang="en-US" i="1" dirty="0" err="1"/>
              <a:t>sodales</a:t>
            </a:r>
            <a:r>
              <a:rPr lang="en-US" i="1" dirty="0"/>
              <a:t> </a:t>
            </a:r>
            <a:r>
              <a:rPr lang="en-US" i="1" dirty="0" err="1"/>
              <a:t>egestas</a:t>
            </a:r>
            <a:r>
              <a:rPr lang="en-US" i="1" dirty="0"/>
              <a:t>. </a:t>
            </a:r>
            <a:r>
              <a:rPr lang="en-US" i="1" dirty="0" err="1"/>
              <a:t>Nullam</a:t>
            </a:r>
            <a:r>
              <a:rPr lang="en-US" i="1" dirty="0"/>
              <a:t> vitae </a:t>
            </a:r>
            <a:r>
              <a:rPr lang="en-US" i="1" dirty="0" err="1"/>
              <a:t>scelerisque</a:t>
            </a:r>
            <a:r>
              <a:rPr lang="en-US" i="1" dirty="0"/>
              <a:t> magna</a:t>
            </a:r>
            <a:r>
              <a:rPr lang="en-US" i="1" dirty="0" smtClean="0"/>
              <a:t>.</a:t>
            </a:r>
            <a:endParaRPr lang="en-US" i="1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2" name="Teardrop 3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ardrop 3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7" name="Rectangle 3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186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Price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Table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387581" y="1585744"/>
            <a:ext cx="2314575" cy="1980406"/>
            <a:chOff x="2657475" y="1435894"/>
            <a:chExt cx="2314575" cy="1980406"/>
          </a:xfrm>
        </p:grpSpPr>
        <p:sp>
          <p:nvSpPr>
            <p:cNvPr id="3" name="Rectangle 2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dirty="0" smtClean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dirty="0" smtClean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9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STARTER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$35</a:t>
              </a:r>
            </a:p>
            <a:p>
              <a:pPr algn="ctr"/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18038" y="1585744"/>
            <a:ext cx="2314575" cy="1980406"/>
            <a:chOff x="2657475" y="1435894"/>
            <a:chExt cx="2314575" cy="1980406"/>
          </a:xfrm>
        </p:grpSpPr>
        <p:sp>
          <p:nvSpPr>
            <p:cNvPr id="31" name="Rectangle 30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9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CORPORATE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2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</a:p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rgbClr val="899F1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$69</a:t>
              </a:r>
              <a:endParaRPr lang="en-US" sz="28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</a:t>
              </a:r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rgbClr val="899F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48484" y="1585744"/>
            <a:ext cx="2314575" cy="1980406"/>
            <a:chOff x="2657475" y="1435894"/>
            <a:chExt cx="2314575" cy="1980406"/>
          </a:xfrm>
        </p:grpSpPr>
        <p:sp>
          <p:nvSpPr>
            <p:cNvPr id="36" name="Rectangle 35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9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BUSINESS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2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</a:p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$99</a:t>
              </a:r>
              <a:endParaRPr lang="en-US" sz="28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</a:t>
              </a:r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378928" y="1585744"/>
            <a:ext cx="2314575" cy="1980406"/>
            <a:chOff x="2657475" y="1435894"/>
            <a:chExt cx="2314575" cy="1980406"/>
          </a:xfrm>
        </p:grpSpPr>
        <p:sp>
          <p:nvSpPr>
            <p:cNvPr id="41" name="Rectangle 40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1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24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PROFESSIONAL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2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</a:p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$109</a:t>
              </a: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</a:t>
              </a:r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4999" y="3666166"/>
            <a:ext cx="1105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Storage	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10GB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Disk Space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20GB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Disk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Space    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30GB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Disk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Space 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50GB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Disk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Space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Lato" panose="020F05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4999" y="4149760"/>
            <a:ext cx="11058504" cy="444500"/>
            <a:chOff x="634999" y="4149760"/>
            <a:chExt cx="11058504" cy="444500"/>
          </a:xfrm>
        </p:grpSpPr>
        <p:sp>
          <p:nvSpPr>
            <p:cNvPr id="10" name="Rectangle 9"/>
            <p:cNvSpPr/>
            <p:nvPr/>
          </p:nvSpPr>
          <p:spPr>
            <a:xfrm>
              <a:off x="635000" y="4149760"/>
              <a:ext cx="11058503" cy="444500"/>
            </a:xfrm>
            <a:prstGeom prst="rect">
              <a:avLst/>
            </a:prstGeom>
            <a:solidFill>
              <a:schemeClr val="bg1">
                <a:lumMod val="8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4999" y="4181513"/>
              <a:ext cx="11058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Bandwidth</a:t>
              </a:r>
              <a:r>
                <a: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        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100GB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		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200GB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 		              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300GB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		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Unlimited</a:t>
              </a:r>
              <a:endPara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34999" y="4659847"/>
            <a:ext cx="1105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Email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	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5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Accounts 	    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10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Accounts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 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           15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Accounts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	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Unlimited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Lato" panose="020F050202020403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4999" y="5100082"/>
            <a:ext cx="11058503" cy="444500"/>
            <a:chOff x="634999" y="5100082"/>
            <a:chExt cx="11058503" cy="444500"/>
          </a:xfrm>
        </p:grpSpPr>
        <p:sp>
          <p:nvSpPr>
            <p:cNvPr id="45" name="Rectangle 44"/>
            <p:cNvSpPr/>
            <p:nvPr/>
          </p:nvSpPr>
          <p:spPr>
            <a:xfrm>
              <a:off x="634999" y="5100082"/>
              <a:ext cx="11058503" cy="444500"/>
            </a:xfrm>
            <a:prstGeom prst="rect">
              <a:avLst/>
            </a:prstGeom>
            <a:solidFill>
              <a:schemeClr val="bg1">
                <a:lumMod val="8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4999" y="5132862"/>
              <a:ext cx="11058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Custom domain</a:t>
              </a:r>
              <a:r>
                <a: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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	        			 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		      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</a:t>
              </a:r>
              <a:endParaRPr lang="ru-RU" sz="16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34999" y="5577362"/>
            <a:ext cx="1105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            50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 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70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	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100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	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Unlimited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3" name="Teardrop 7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Teardrop 7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5" name="Teardrop 7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8" name="Rectangle 7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7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>
            <a:spLocks noChangeAspect="1"/>
          </p:cNvSpPr>
          <p:nvPr/>
        </p:nvSpPr>
        <p:spPr>
          <a:xfrm>
            <a:off x="4330290" y="24086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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Features</a:t>
            </a:r>
            <a:r>
              <a:rPr lang="en-US" dirty="0" err="1" smtClean="0">
                <a:solidFill>
                  <a:srgbClr val="A1BB22"/>
                </a:solidFill>
                <a:latin typeface="Lato Light" panose="020F0302020204030203" pitchFamily="34" charset="0"/>
              </a:rPr>
              <a:t>Table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7516" y="4028271"/>
            <a:ext cx="10346646" cy="474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7516" y="3064798"/>
            <a:ext cx="10346646" cy="474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7516" y="4979183"/>
            <a:ext cx="10346646" cy="474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84191" y="3132631"/>
            <a:ext cx="1478290" cy="2252179"/>
            <a:chOff x="1684191" y="3161659"/>
            <a:chExt cx="1478290" cy="2252179"/>
          </a:xfrm>
        </p:grpSpPr>
        <p:sp>
          <p:nvSpPr>
            <p:cNvPr id="19" name="TextBox 18"/>
            <p:cNvSpPr txBox="1"/>
            <p:nvPr/>
          </p:nvSpPr>
          <p:spPr>
            <a:xfrm>
              <a:off x="1798806" y="3161659"/>
              <a:ext cx="1249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First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84191" y="3667767"/>
              <a:ext cx="1478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Second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69952" y="4125132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Third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81288" y="4601823"/>
              <a:ext cx="132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Forth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7660" y="5075284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Fifth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6681306" y="24086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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5503858" y="24086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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7839786" y="2352589"/>
            <a:ext cx="1773858" cy="5222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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  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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8178131" y="1840977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10396593" y="24007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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322134" y="3064798"/>
            <a:ext cx="476121" cy="2387210"/>
            <a:chOff x="4322134" y="3093826"/>
            <a:chExt cx="476121" cy="2387210"/>
          </a:xfrm>
        </p:grpSpPr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4329199" y="3093826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4322134" y="3600450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7" name="TextBox 36"/>
            <p:cNvSpPr txBox="1">
              <a:spLocks noChangeAspect="1"/>
            </p:cNvSpPr>
            <p:nvPr/>
          </p:nvSpPr>
          <p:spPr>
            <a:xfrm>
              <a:off x="4329198" y="405729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8" name="TextBox 37"/>
            <p:cNvSpPr txBox="1">
              <a:spLocks noChangeAspect="1"/>
            </p:cNvSpPr>
            <p:nvPr/>
          </p:nvSpPr>
          <p:spPr>
            <a:xfrm>
              <a:off x="4330290" y="4530592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9" name="TextBox 38"/>
            <p:cNvSpPr txBox="1">
              <a:spLocks noChangeAspect="1"/>
            </p:cNvSpPr>
            <p:nvPr/>
          </p:nvSpPr>
          <p:spPr>
            <a:xfrm>
              <a:off x="4330290" y="501307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498721" y="3068987"/>
            <a:ext cx="477367" cy="2386871"/>
            <a:chOff x="5498721" y="3098015"/>
            <a:chExt cx="477367" cy="2386871"/>
          </a:xfrm>
        </p:grpSpPr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498721" y="3098015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499967" y="3604300"/>
              <a:ext cx="476121" cy="1880586"/>
              <a:chOff x="4322134" y="3600450"/>
              <a:chExt cx="476121" cy="1880586"/>
            </a:xfrm>
          </p:grpSpPr>
          <p:sp>
            <p:nvSpPr>
              <p:cNvPr id="43" name="TextBox 42"/>
              <p:cNvSpPr txBox="1">
                <a:spLocks noChangeAspect="1"/>
              </p:cNvSpPr>
              <p:nvPr/>
            </p:nvSpPr>
            <p:spPr>
              <a:xfrm>
                <a:off x="4322134" y="3600450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44" name="TextBox 43"/>
              <p:cNvSpPr txBox="1">
                <a:spLocks noChangeAspect="1"/>
              </p:cNvSpPr>
              <p:nvPr/>
            </p:nvSpPr>
            <p:spPr>
              <a:xfrm>
                <a:off x="4329198" y="4057299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45" name="TextBox 44"/>
              <p:cNvSpPr txBox="1">
                <a:spLocks noChangeAspect="1"/>
              </p:cNvSpPr>
              <p:nvPr/>
            </p:nvSpPr>
            <p:spPr>
              <a:xfrm>
                <a:off x="4330290" y="4530592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46" name="TextBox 45"/>
              <p:cNvSpPr txBox="1">
                <a:spLocks noChangeAspect="1"/>
              </p:cNvSpPr>
              <p:nvPr/>
            </p:nvSpPr>
            <p:spPr>
              <a:xfrm>
                <a:off x="4330290" y="5013071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6668769" y="3066586"/>
            <a:ext cx="475012" cy="2382361"/>
            <a:chOff x="6668769" y="3095614"/>
            <a:chExt cx="475012" cy="2382361"/>
          </a:xfrm>
        </p:grpSpPr>
        <p:grpSp>
          <p:nvGrpSpPr>
            <p:cNvPr id="47" name="Group 46"/>
            <p:cNvGrpSpPr/>
            <p:nvPr/>
          </p:nvGrpSpPr>
          <p:grpSpPr>
            <a:xfrm>
              <a:off x="6674724" y="4054238"/>
              <a:ext cx="469057" cy="1423737"/>
              <a:chOff x="4329198" y="4057299"/>
              <a:chExt cx="469057" cy="1423737"/>
            </a:xfrm>
          </p:grpSpPr>
          <p:sp>
            <p:nvSpPr>
              <p:cNvPr id="50" name="TextBox 49"/>
              <p:cNvSpPr txBox="1">
                <a:spLocks noChangeAspect="1"/>
              </p:cNvSpPr>
              <p:nvPr/>
            </p:nvSpPr>
            <p:spPr>
              <a:xfrm>
                <a:off x="4329198" y="4057299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51" name="TextBox 50"/>
              <p:cNvSpPr txBox="1">
                <a:spLocks noChangeAspect="1"/>
              </p:cNvSpPr>
              <p:nvPr/>
            </p:nvSpPr>
            <p:spPr>
              <a:xfrm>
                <a:off x="4330290" y="4530592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52" name="TextBox 51"/>
              <p:cNvSpPr txBox="1">
                <a:spLocks noChangeAspect="1"/>
              </p:cNvSpPr>
              <p:nvPr/>
            </p:nvSpPr>
            <p:spPr>
              <a:xfrm>
                <a:off x="4330290" y="5013071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</p:grpSp>
        <p:sp>
          <p:nvSpPr>
            <p:cNvPr id="59" name="TextBox 58"/>
            <p:cNvSpPr txBox="1">
              <a:spLocks noChangeAspect="1"/>
            </p:cNvSpPr>
            <p:nvPr/>
          </p:nvSpPr>
          <p:spPr>
            <a:xfrm>
              <a:off x="6670846" y="309561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0" name="TextBox 59"/>
            <p:cNvSpPr txBox="1">
              <a:spLocks noChangeAspect="1"/>
            </p:cNvSpPr>
            <p:nvPr/>
          </p:nvSpPr>
          <p:spPr>
            <a:xfrm>
              <a:off x="6668769" y="357328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513217" y="3066586"/>
            <a:ext cx="467965" cy="2393122"/>
            <a:chOff x="8513217" y="3095614"/>
            <a:chExt cx="467965" cy="2393122"/>
          </a:xfrm>
        </p:grpSpPr>
        <p:sp>
          <p:nvSpPr>
            <p:cNvPr id="58" name="TextBox 57"/>
            <p:cNvSpPr txBox="1">
              <a:spLocks noChangeAspect="1"/>
            </p:cNvSpPr>
            <p:nvPr/>
          </p:nvSpPr>
          <p:spPr>
            <a:xfrm>
              <a:off x="8513217" y="502077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61" name="TextBox 60"/>
            <p:cNvSpPr txBox="1">
              <a:spLocks noChangeAspect="1"/>
            </p:cNvSpPr>
            <p:nvPr/>
          </p:nvSpPr>
          <p:spPr>
            <a:xfrm>
              <a:off x="8513217" y="309561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2" name="TextBox 61"/>
            <p:cNvSpPr txBox="1">
              <a:spLocks noChangeAspect="1"/>
            </p:cNvSpPr>
            <p:nvPr/>
          </p:nvSpPr>
          <p:spPr>
            <a:xfrm>
              <a:off x="8513217" y="358552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8513217" y="406026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4" name="TextBox 63"/>
            <p:cNvSpPr txBox="1">
              <a:spLocks noChangeAspect="1"/>
            </p:cNvSpPr>
            <p:nvPr/>
          </p:nvSpPr>
          <p:spPr>
            <a:xfrm>
              <a:off x="8513217" y="453388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310711" y="3129503"/>
            <a:ext cx="654236" cy="2252682"/>
            <a:chOff x="10310711" y="3158531"/>
            <a:chExt cx="654236" cy="2252682"/>
          </a:xfrm>
        </p:grpSpPr>
        <p:sp>
          <p:nvSpPr>
            <p:cNvPr id="65" name="TextBox 64"/>
            <p:cNvSpPr txBox="1"/>
            <p:nvPr/>
          </p:nvSpPr>
          <p:spPr>
            <a:xfrm>
              <a:off x="10376324" y="3158531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396593" y="3659598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393643" y="4114851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9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317013" y="4601823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12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310711" y="5072659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60746" y="3064798"/>
            <a:ext cx="156770" cy="2384149"/>
            <a:chOff x="760746" y="3093826"/>
            <a:chExt cx="156770" cy="2384149"/>
          </a:xfrm>
        </p:grpSpPr>
        <p:sp>
          <p:nvSpPr>
            <p:cNvPr id="74" name="Rectangle 73"/>
            <p:cNvSpPr/>
            <p:nvPr/>
          </p:nvSpPr>
          <p:spPr>
            <a:xfrm>
              <a:off x="762000" y="3093826"/>
              <a:ext cx="155516" cy="47432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62000" y="3568149"/>
              <a:ext cx="155516" cy="48904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2000" y="4056669"/>
              <a:ext cx="155516" cy="472445"/>
            </a:xfrm>
            <a:prstGeom prst="rect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62000" y="4528816"/>
              <a:ext cx="155516" cy="479395"/>
            </a:xfrm>
            <a:prstGeom prst="rect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60746" y="5005492"/>
              <a:ext cx="155516" cy="4724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960243" y="2162629"/>
            <a:ext cx="7302664" cy="3290775"/>
            <a:chOff x="3960243" y="2162629"/>
            <a:chExt cx="7302664" cy="329077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7494528" y="2162629"/>
              <a:ext cx="0" cy="32907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3960243" y="2162629"/>
              <a:ext cx="7302664" cy="3290775"/>
              <a:chOff x="3960243" y="2191657"/>
              <a:chExt cx="7302664" cy="329077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971385" y="2191657"/>
                <a:ext cx="7291522" cy="3290775"/>
                <a:chOff x="4019359" y="2313230"/>
                <a:chExt cx="7291522" cy="338933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192927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6370376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019359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0046217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1310881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/>
              <p:cNvCxnSpPr/>
              <p:nvPr/>
            </p:nvCxnSpPr>
            <p:spPr>
              <a:xfrm flipH="1">
                <a:off x="3960243" y="2191658"/>
                <a:ext cx="730266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Rectangle 9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05" name="Teardrop 10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6" name="Teardrop 10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7" name="Teardrop 10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10" name="Rectangle 10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Rectangle 11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42621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7944717" y="2036336"/>
            <a:ext cx="2846408" cy="3607496"/>
            <a:chOff x="1863378" y="1808211"/>
            <a:chExt cx="2846408" cy="3607496"/>
          </a:xfrm>
        </p:grpSpPr>
        <p:sp>
          <p:nvSpPr>
            <p:cNvPr id="108" name="Rectangle 107"/>
            <p:cNvSpPr/>
            <p:nvPr/>
          </p:nvSpPr>
          <p:spPr>
            <a:xfrm>
              <a:off x="1866378" y="1808211"/>
              <a:ext cx="2843408" cy="3607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863378" y="1808211"/>
              <a:ext cx="2843408" cy="500731"/>
            </a:xfrm>
            <a:prstGeom prst="rect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Business</a:t>
              </a:r>
              <a:endParaRPr lang="en-US" sz="2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863378" y="4699000"/>
              <a:ext cx="2843408" cy="716707"/>
            </a:xfrm>
            <a:prstGeom prst="rect">
              <a:avLst/>
            </a:prstGeom>
            <a:solidFill>
              <a:srgbClr val="A1B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863378" y="2308941"/>
              <a:ext cx="2843408" cy="1106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712497" y="2629373"/>
              <a:ext cx="1127232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4400" dirty="0" smtClean="0">
                  <a:solidFill>
                    <a:srgbClr val="A1BC1F"/>
                  </a:solidFill>
                  <a:latin typeface="Lato Medium"/>
                </a:rPr>
                <a:t>$99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monthly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3" name="TextBox 112"/>
            <p:cNvSpPr txBox="1">
              <a:spLocks noChangeAspect="1"/>
            </p:cNvSpPr>
            <p:nvPr/>
          </p:nvSpPr>
          <p:spPr>
            <a:xfrm>
              <a:off x="2364803" y="4021583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A1BC1F"/>
                </a:solidFill>
              </a:endParaRPr>
            </a:p>
          </p:txBody>
        </p:sp>
        <p:sp>
          <p:nvSpPr>
            <p:cNvPr id="114" name="TextBox 113"/>
            <p:cNvSpPr txBox="1">
              <a:spLocks noChangeAspect="1"/>
            </p:cNvSpPr>
            <p:nvPr/>
          </p:nvSpPr>
          <p:spPr>
            <a:xfrm>
              <a:off x="2372717" y="355361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A1BC1F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755029" y="3626944"/>
              <a:ext cx="1213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Free shipping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747115" y="4096373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Discount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r>
              <a:rPr lang="en-US" dirty="0" smtClean="0">
                <a:solidFill>
                  <a:srgbClr val="A1BB22"/>
                </a:solidFill>
                <a:latin typeface="Lato Light" panose="020F0302020204030203" pitchFamily="34" charset="0"/>
              </a:rPr>
              <a:t>Table2</a:t>
            </a:r>
            <a:endParaRPr lang="en-US" dirty="0">
              <a:solidFill>
                <a:srgbClr val="A1BB22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1173568" y="2036336"/>
            <a:ext cx="2846408" cy="3607496"/>
            <a:chOff x="1863378" y="1808211"/>
            <a:chExt cx="2846408" cy="3607496"/>
          </a:xfrm>
        </p:grpSpPr>
        <p:sp>
          <p:nvSpPr>
            <p:cNvPr id="88" name="Rectangle 87"/>
            <p:cNvSpPr/>
            <p:nvPr/>
          </p:nvSpPr>
          <p:spPr>
            <a:xfrm>
              <a:off x="1866378" y="1808211"/>
              <a:ext cx="2843408" cy="3607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863378" y="1808211"/>
              <a:ext cx="2843408" cy="500731"/>
            </a:xfrm>
            <a:prstGeom prst="rect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Standard</a:t>
              </a:r>
              <a:endParaRPr lang="en-US" sz="2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863378" y="4699000"/>
              <a:ext cx="2843408" cy="716707"/>
            </a:xfrm>
            <a:prstGeom prst="rect">
              <a:avLst/>
            </a:prstGeom>
            <a:solidFill>
              <a:srgbClr val="C6D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863378" y="2308941"/>
              <a:ext cx="2843408" cy="1106685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721466" y="2629373"/>
              <a:ext cx="1127232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4400" dirty="0">
                  <a:solidFill>
                    <a:srgbClr val="C6DE4E"/>
                  </a:solidFill>
                  <a:latin typeface="Lato Medium"/>
                </a:rPr>
                <a:t>$</a:t>
              </a:r>
              <a:r>
                <a:rPr lang="en-US" sz="4400" dirty="0" smtClean="0">
                  <a:solidFill>
                    <a:srgbClr val="C6DE4E"/>
                  </a:solidFill>
                  <a:latin typeface="Lato Medium"/>
                </a:rPr>
                <a:t>29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solidFill>
                    <a:srgbClr val="C6DE4E"/>
                  </a:solidFill>
                  <a:latin typeface="Lato Light" panose="020F0302020204030203" pitchFamily="34" charset="0"/>
                </a:rPr>
                <a:t>monthly</a:t>
              </a:r>
              <a:endParaRPr lang="en-US" sz="1400" dirty="0">
                <a:solidFill>
                  <a:srgbClr val="C6DE4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93" name="TextBox 92"/>
            <p:cNvSpPr txBox="1">
              <a:spLocks noChangeAspect="1"/>
            </p:cNvSpPr>
            <p:nvPr/>
          </p:nvSpPr>
          <p:spPr>
            <a:xfrm>
              <a:off x="2364803" y="4021583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C6DE4E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C6DE4E"/>
                </a:solidFill>
              </a:endParaRPr>
            </a:p>
          </p:txBody>
        </p:sp>
        <p:sp>
          <p:nvSpPr>
            <p:cNvPr id="94" name="TextBox 93"/>
            <p:cNvSpPr txBox="1">
              <a:spLocks noChangeAspect="1"/>
            </p:cNvSpPr>
            <p:nvPr/>
          </p:nvSpPr>
          <p:spPr>
            <a:xfrm>
              <a:off x="2372717" y="355361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C6DE4E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C6DE4E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755029" y="3626944"/>
              <a:ext cx="1213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Free shipping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747115" y="4096373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Discount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53458" y="1331772"/>
            <a:ext cx="3651177" cy="4623957"/>
            <a:chOff x="4153458" y="1331772"/>
            <a:chExt cx="3651177" cy="4623957"/>
          </a:xfrm>
        </p:grpSpPr>
        <p:sp>
          <p:nvSpPr>
            <p:cNvPr id="98" name="Rectangle 97"/>
            <p:cNvSpPr/>
            <p:nvPr/>
          </p:nvSpPr>
          <p:spPr>
            <a:xfrm>
              <a:off x="4153458" y="1331772"/>
              <a:ext cx="3644577" cy="46239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160058" y="1331772"/>
              <a:ext cx="3644577" cy="641819"/>
            </a:xfrm>
            <a:prstGeom prst="rect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Premium</a:t>
              </a:r>
              <a:endParaRPr lang="en-US" sz="2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160058" y="5037080"/>
              <a:ext cx="3644577" cy="918649"/>
            </a:xfrm>
            <a:prstGeom prst="rect">
              <a:avLst/>
            </a:prstGeom>
            <a:solidFill>
              <a:srgbClr val="657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160058" y="1973589"/>
              <a:ext cx="3644577" cy="1418509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31732" y="2404413"/>
              <a:ext cx="1468672" cy="77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6000" dirty="0" smtClean="0">
                  <a:solidFill>
                    <a:srgbClr val="657515"/>
                  </a:solidFill>
                  <a:latin typeface="Lato Medium"/>
                </a:rPr>
                <a:t>$49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monthly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04" name="TextBox 103"/>
            <p:cNvSpPr txBox="1">
              <a:spLocks noChangeAspect="1"/>
            </p:cNvSpPr>
            <p:nvPr/>
          </p:nvSpPr>
          <p:spPr>
            <a:xfrm>
              <a:off x="5004415" y="3507994"/>
              <a:ext cx="599820" cy="59982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657515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657515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494449" y="3601981"/>
              <a:ext cx="1555057" cy="394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Free shipping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03" name="TextBox 102"/>
            <p:cNvSpPr txBox="1">
              <a:spLocks noChangeAspect="1"/>
            </p:cNvSpPr>
            <p:nvPr/>
          </p:nvSpPr>
          <p:spPr>
            <a:xfrm>
              <a:off x="5002651" y="3909474"/>
              <a:ext cx="599820" cy="59982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657515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657515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92685" y="4005337"/>
              <a:ext cx="1617437" cy="394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Discount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8" name="TextBox 117"/>
            <p:cNvSpPr txBox="1">
              <a:spLocks noChangeAspect="1"/>
            </p:cNvSpPr>
            <p:nvPr/>
          </p:nvSpPr>
          <p:spPr>
            <a:xfrm>
              <a:off x="5001621" y="4350132"/>
              <a:ext cx="599820" cy="59982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657515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657515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91655" y="4445995"/>
              <a:ext cx="942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Best offer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1" name="Teardrop 6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Teardrop 6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6" name="Rectangle 6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362000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88139944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1451" y="-13063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A1BB22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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Testimonials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" y="4128085"/>
            <a:ext cx="294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What people say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62406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Testimonials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45697" y="1816100"/>
            <a:ext cx="7670800" cy="1676400"/>
            <a:chOff x="3845697" y="1816100"/>
            <a:chExt cx="7670800" cy="1676400"/>
          </a:xfrm>
        </p:grpSpPr>
        <p:sp>
          <p:nvSpPr>
            <p:cNvPr id="2" name="Rounded Rectangle 1"/>
            <p:cNvSpPr/>
            <p:nvPr/>
          </p:nvSpPr>
          <p:spPr>
            <a:xfrm>
              <a:off x="3998097" y="1816100"/>
              <a:ext cx="7518400" cy="167640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Diamond 2"/>
            <p:cNvSpPr/>
            <p:nvPr/>
          </p:nvSpPr>
          <p:spPr>
            <a:xfrm>
              <a:off x="3845697" y="2368550"/>
              <a:ext cx="571500" cy="571500"/>
            </a:xfrm>
            <a:prstGeom prst="diamond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5000" y="4191000"/>
            <a:ext cx="7670800" cy="1676400"/>
            <a:chOff x="635000" y="4191000"/>
            <a:chExt cx="7670800" cy="1676400"/>
          </a:xfrm>
        </p:grpSpPr>
        <p:sp>
          <p:nvSpPr>
            <p:cNvPr id="31" name="Rounded Rectangle 30"/>
            <p:cNvSpPr/>
            <p:nvPr/>
          </p:nvSpPr>
          <p:spPr>
            <a:xfrm>
              <a:off x="635000" y="4191000"/>
              <a:ext cx="7518400" cy="167640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Diamond 31"/>
            <p:cNvSpPr/>
            <p:nvPr/>
          </p:nvSpPr>
          <p:spPr>
            <a:xfrm>
              <a:off x="7734300" y="4743450"/>
              <a:ext cx="571500" cy="571500"/>
            </a:xfrm>
            <a:prstGeom prst="diamond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188783672"/>
              </p:ext>
            </p:extLst>
          </p:nvPr>
        </p:nvGraphicFramePr>
        <p:xfrm>
          <a:off x="2028663" y="1867956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24525" y="2123385"/>
            <a:ext cx="53244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</a:t>
            </a:r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is simply dummy text of the printing and typesetting industry. Lorem Ipsum has been the industry's standard dummy text ever since the 1500s, when an unknown printer took a </a:t>
            </a: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gallery.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25" y="4495540"/>
            <a:ext cx="53244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</a:t>
            </a:r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is simply dummy text of the printing and typesetting industry. Lorem Ipsum has been the industry's standard dummy text ever since the 1500s, when an unknown printer took a </a:t>
            </a: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gallery.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37025" y="1939925"/>
            <a:ext cx="1435100" cy="1435100"/>
            <a:chOff x="4137025" y="1939925"/>
            <a:chExt cx="1435100" cy="1435100"/>
          </a:xfrm>
        </p:grpSpPr>
        <p:sp>
          <p:nvSpPr>
            <p:cNvPr id="5" name="Oval 4"/>
            <p:cNvSpPr/>
            <p:nvPr/>
          </p:nvSpPr>
          <p:spPr>
            <a:xfrm>
              <a:off x="4137025" y="1939925"/>
              <a:ext cx="1435100" cy="143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John Doe</a:t>
              </a:r>
            </a:p>
            <a:p>
              <a:pPr algn="ctr"/>
              <a:r>
                <a:rPr lang="en-US" sz="1200" i="1" dirty="0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Apple Inc.</a:t>
              </a:r>
              <a:endParaRPr lang="en-US" sz="1200" i="1" dirty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270347" y="2096742"/>
              <a:ext cx="1137975" cy="1137975"/>
            </a:xfrm>
            <a:prstGeom prst="ellipse">
              <a:avLst/>
            </a:prstGeom>
            <a:noFill/>
            <a:ln w="38100">
              <a:solidFill>
                <a:srgbClr val="A1B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91772" y="4315863"/>
            <a:ext cx="1435100" cy="1435100"/>
            <a:chOff x="6591772" y="4315863"/>
            <a:chExt cx="1435100" cy="1435100"/>
          </a:xfrm>
        </p:grpSpPr>
        <p:sp>
          <p:nvSpPr>
            <p:cNvPr id="14" name="Oval 13"/>
            <p:cNvSpPr/>
            <p:nvPr/>
          </p:nvSpPr>
          <p:spPr>
            <a:xfrm>
              <a:off x="6591772" y="4315863"/>
              <a:ext cx="1435100" cy="143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Sarah Doe</a:t>
              </a:r>
            </a:p>
            <a:p>
              <a:pPr algn="ctr"/>
              <a:r>
                <a:rPr lang="en-US" sz="1200" i="1" dirty="0" smtClean="0">
                  <a:solidFill>
                    <a:srgbClr val="A1BB22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Pinterest</a:t>
              </a:r>
              <a:endParaRPr lang="en-US" sz="1200" i="1" dirty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725094" y="4472680"/>
              <a:ext cx="1137975" cy="1137975"/>
            </a:xfrm>
            <a:prstGeom prst="ellipse">
              <a:avLst/>
            </a:prstGeom>
            <a:noFill/>
            <a:ln w="38100">
              <a:solidFill>
                <a:srgbClr val="6575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3757348149"/>
              </p:ext>
            </p:extLst>
          </p:nvPr>
        </p:nvGraphicFramePr>
        <p:xfrm>
          <a:off x="8505663" y="4191000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6" name="Rectangle 3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4" name="Teardrop 4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Teardrop 4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Teardrop 4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49" name="Rectangle 4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TestimonialsTwo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few thing about our CEO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919298" y="4913611"/>
            <a:ext cx="1420159" cy="1420159"/>
          </a:xfrm>
          <a:prstGeom prst="ellipse">
            <a:avLst/>
          </a:prstGeom>
          <a:solidFill>
            <a:srgbClr val="E6E6E6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50905764"/>
              </p:ext>
            </p:extLst>
          </p:nvPr>
        </p:nvGraphicFramePr>
        <p:xfrm>
          <a:off x="999963" y="3928450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1018876" y="55064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A1BB22"/>
                </a:solidFill>
                <a:latin typeface="Lato" panose="020F0502020204030203" pitchFamily="34" charset="0"/>
                <a:cs typeface="Lato" panose="020F0502020204030203" pitchFamily="34" charset="0"/>
              </a:rPr>
              <a:t>Jessica Doe</a:t>
            </a:r>
          </a:p>
          <a:p>
            <a:pPr algn="ctr"/>
            <a:r>
              <a:rPr lang="en-US" sz="1400" dirty="0" smtClean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Facebook</a:t>
            </a:r>
          </a:p>
        </p:txBody>
      </p:sp>
      <p:sp>
        <p:nvSpPr>
          <p:cNvPr id="17" name="Oval 16"/>
          <p:cNvSpPr/>
          <p:nvPr/>
        </p:nvSpPr>
        <p:spPr>
          <a:xfrm>
            <a:off x="1874552" y="3369609"/>
            <a:ext cx="419387" cy="419387"/>
          </a:xfrm>
          <a:prstGeom prst="ellipse">
            <a:avLst/>
          </a:prstGeom>
          <a:solidFill>
            <a:srgbClr val="E6E6E6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41379" y="1764844"/>
            <a:ext cx="1358900" cy="1358900"/>
          </a:xfrm>
          <a:prstGeom prst="ellipse">
            <a:avLst/>
          </a:prstGeom>
          <a:solidFill>
            <a:srgbClr val="E6E6E6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28761" y="4558243"/>
            <a:ext cx="1420159" cy="1420159"/>
          </a:xfrm>
          <a:prstGeom prst="ellipse">
            <a:avLst/>
          </a:prstGeom>
          <a:solidFill>
            <a:srgbClr val="E6E6E6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149668862"/>
              </p:ext>
            </p:extLst>
          </p:nvPr>
        </p:nvGraphicFramePr>
        <p:xfrm>
          <a:off x="6820854" y="3928450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Rectangle 21"/>
          <p:cNvSpPr/>
          <p:nvPr/>
        </p:nvSpPr>
        <p:spPr>
          <a:xfrm>
            <a:off x="6839767" y="55064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6DE4E"/>
                </a:solidFill>
                <a:latin typeface="Lato" panose="020F0502020204030203" pitchFamily="34" charset="0"/>
                <a:cs typeface="Lato" panose="020F0502020204030203" pitchFamily="34" charset="0"/>
              </a:rPr>
              <a:t>Monica Doe</a:t>
            </a:r>
          </a:p>
          <a:p>
            <a:pPr algn="ctr"/>
            <a:r>
              <a:rPr lang="en-US" sz="1400" dirty="0" smtClean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Twitter</a:t>
            </a:r>
          </a:p>
        </p:txBody>
      </p:sp>
      <p:sp>
        <p:nvSpPr>
          <p:cNvPr id="24" name="Oval 23"/>
          <p:cNvSpPr/>
          <p:nvPr/>
        </p:nvSpPr>
        <p:spPr>
          <a:xfrm>
            <a:off x="7695443" y="3369609"/>
            <a:ext cx="419387" cy="419387"/>
          </a:xfrm>
          <a:prstGeom prst="ellipse">
            <a:avLst/>
          </a:prstGeom>
          <a:solidFill>
            <a:srgbClr val="E6E6E6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62270" y="1764844"/>
            <a:ext cx="1358900" cy="1358900"/>
          </a:xfrm>
          <a:prstGeom prst="ellipse">
            <a:avLst/>
          </a:prstGeom>
          <a:solidFill>
            <a:srgbClr val="E6E6E6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08491" y="1693911"/>
            <a:ext cx="3060700" cy="3060700"/>
            <a:chOff x="8208491" y="1693911"/>
            <a:chExt cx="3060700" cy="3060700"/>
          </a:xfrm>
        </p:grpSpPr>
        <p:sp>
          <p:nvSpPr>
            <p:cNvPr id="23" name="Diamond 22"/>
            <p:cNvSpPr/>
            <p:nvPr/>
          </p:nvSpPr>
          <p:spPr>
            <a:xfrm rot="19197608">
              <a:off x="8259291" y="3530600"/>
              <a:ext cx="787400" cy="787400"/>
            </a:xfrm>
            <a:prstGeom prst="diamond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208491" y="1693911"/>
              <a:ext cx="3060700" cy="306070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33282" y="2449681"/>
              <a:ext cx="2611115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Lorem Ipsum</a:t>
              </a:r>
              <a:r>
                <a:rPr lang="en-US" sz="14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is simply dummy text of the printing and typesetting industry. Lorem Ipsum has been the industry's standard dummy </a:t>
              </a:r>
              <a:r>
                <a:rPr lang="en-US" sz="14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text.</a:t>
              </a:r>
              <a:endPara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87600" y="1693911"/>
            <a:ext cx="3060700" cy="3060700"/>
            <a:chOff x="2387600" y="1693911"/>
            <a:chExt cx="3060700" cy="3060700"/>
          </a:xfrm>
        </p:grpSpPr>
        <p:sp>
          <p:nvSpPr>
            <p:cNvPr id="14" name="Oval 13"/>
            <p:cNvSpPr/>
            <p:nvPr/>
          </p:nvSpPr>
          <p:spPr>
            <a:xfrm>
              <a:off x="2387600" y="1693911"/>
              <a:ext cx="3060700" cy="3060700"/>
            </a:xfrm>
            <a:prstGeom prst="ellipse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12391" y="2449681"/>
              <a:ext cx="2611115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Lorem Ipsum</a:t>
              </a:r>
              <a:r>
                <a:rPr lang="en-US" sz="14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is simply dummy text of the printing and typesetting industry. Lorem Ipsum has been the industry's standard dummy </a:t>
              </a:r>
              <a:r>
                <a:rPr lang="en-US" sz="14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text.</a:t>
              </a:r>
              <a:endPara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rot="14167599">
              <a:off x="2398575" y="3998490"/>
              <a:ext cx="317500" cy="13716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1" name="Teardrop 5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Teardrop 5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Teardrop 5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6" name="Rectangle 5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00147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203165629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38100" y="-4708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A1BB22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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Social Media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Connect with us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32949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Oval 115"/>
          <p:cNvSpPr/>
          <p:nvPr/>
        </p:nvSpPr>
        <p:spPr>
          <a:xfrm>
            <a:off x="876515" y="4323730"/>
            <a:ext cx="1570550" cy="157055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63597" y="1693211"/>
            <a:ext cx="1619080" cy="161908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3197120" y="4164817"/>
            <a:ext cx="2255106" cy="22551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3338931" y="1429582"/>
            <a:ext cx="2735235" cy="27352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Social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Media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7473417" y="1837552"/>
            <a:ext cx="1997663" cy="1132046"/>
            <a:chOff x="7161813" y="2071980"/>
            <a:chExt cx="1997663" cy="1132046"/>
          </a:xfrm>
        </p:grpSpPr>
        <p:sp>
          <p:nvSpPr>
            <p:cNvPr id="51" name="TextBox 50"/>
            <p:cNvSpPr txBox="1"/>
            <p:nvPr/>
          </p:nvSpPr>
          <p:spPr>
            <a:xfrm>
              <a:off x="7161813" y="2071980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Facebook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61813" y="2252718"/>
              <a:ext cx="19976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A1BB22"/>
                  </a:solidFill>
                  <a:latin typeface="Lato" panose="020F0502020204030203" pitchFamily="34" charset="0"/>
                </a:rPr>
                <a:t>120.352</a:t>
              </a:r>
              <a:endParaRPr lang="en-US" sz="4400" spc="-300" dirty="0">
                <a:solidFill>
                  <a:srgbClr val="A1BB22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343848" y="2940259"/>
              <a:ext cx="93552" cy="196650"/>
              <a:chOff x="7471259" y="3318016"/>
              <a:chExt cx="93552" cy="196650"/>
            </a:xfrm>
          </p:grpSpPr>
          <p:sp>
            <p:nvSpPr>
              <p:cNvPr id="59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60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8176868" y="2937515"/>
              <a:ext cx="106950" cy="190625"/>
              <a:chOff x="8304279" y="3315272"/>
              <a:chExt cx="106950" cy="190625"/>
            </a:xfrm>
          </p:grpSpPr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58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430526" y="2896249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6934" y="2896249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700223" y="1826691"/>
            <a:ext cx="1816274" cy="1132046"/>
            <a:chOff x="9388619" y="2061119"/>
            <a:chExt cx="1816274" cy="1132046"/>
          </a:xfrm>
        </p:grpSpPr>
        <p:sp>
          <p:nvSpPr>
            <p:cNvPr id="62" name="TextBox 61"/>
            <p:cNvSpPr txBox="1"/>
            <p:nvPr/>
          </p:nvSpPr>
          <p:spPr>
            <a:xfrm>
              <a:off x="9388619" y="2061119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Twitter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388619" y="2241857"/>
              <a:ext cx="17091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C6DE4E"/>
                  </a:solidFill>
                  <a:latin typeface="Lato" panose="020F0502020204030203" pitchFamily="34" charset="0"/>
                </a:rPr>
                <a:t>70.548</a:t>
              </a:r>
              <a:endParaRPr lang="en-US" sz="4400" spc="-300" dirty="0">
                <a:solidFill>
                  <a:srgbClr val="C6DE4E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9570654" y="2929398"/>
              <a:ext cx="93552" cy="196650"/>
              <a:chOff x="7471259" y="3318016"/>
              <a:chExt cx="93552" cy="196650"/>
            </a:xfrm>
          </p:grpSpPr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71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0403674" y="2926654"/>
              <a:ext cx="106950" cy="190625"/>
              <a:chOff x="8304279" y="3315272"/>
              <a:chExt cx="106950" cy="190625"/>
            </a:xfrm>
          </p:grpSpPr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9657332" y="2885388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473740" y="2885388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452328" y="3275894"/>
            <a:ext cx="1816274" cy="1132046"/>
            <a:chOff x="7140724" y="3510322"/>
            <a:chExt cx="1816274" cy="1132046"/>
          </a:xfrm>
        </p:grpSpPr>
        <p:sp>
          <p:nvSpPr>
            <p:cNvPr id="73" name="TextBox 72"/>
            <p:cNvSpPr txBox="1"/>
            <p:nvPr/>
          </p:nvSpPr>
          <p:spPr>
            <a:xfrm>
              <a:off x="7140724" y="3510322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Google +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40724" y="3691060"/>
              <a:ext cx="17091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" panose="020F0502020204030203" pitchFamily="34" charset="0"/>
                </a:rPr>
                <a:t>12.352</a:t>
              </a:r>
              <a:endParaRPr lang="en-US" sz="44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7322759" y="4378601"/>
              <a:ext cx="93552" cy="196650"/>
              <a:chOff x="7471259" y="3318016"/>
              <a:chExt cx="93552" cy="196650"/>
            </a:xfrm>
          </p:grpSpPr>
          <p:sp>
            <p:nvSpPr>
              <p:cNvPr id="81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82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8155779" y="4375857"/>
              <a:ext cx="106950" cy="190625"/>
              <a:chOff x="8304279" y="3315272"/>
              <a:chExt cx="106950" cy="190625"/>
            </a:xfrm>
          </p:grpSpPr>
          <p:sp>
            <p:nvSpPr>
              <p:cNvPr id="79" name="Oval 78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7409437" y="4334591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25845" y="4334591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474373" y="4681884"/>
            <a:ext cx="1816274" cy="1132046"/>
            <a:chOff x="9367530" y="3499461"/>
            <a:chExt cx="1816274" cy="1132046"/>
          </a:xfrm>
        </p:grpSpPr>
        <p:sp>
          <p:nvSpPr>
            <p:cNvPr id="84" name="TextBox 83"/>
            <p:cNvSpPr txBox="1"/>
            <p:nvPr/>
          </p:nvSpPr>
          <p:spPr>
            <a:xfrm>
              <a:off x="9367530" y="3499461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LinkedIn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367530" y="3680199"/>
              <a:ext cx="17091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657515"/>
                  </a:solidFill>
                  <a:latin typeface="Lato" panose="020F0502020204030203" pitchFamily="34" charset="0"/>
                </a:rPr>
                <a:t>10.548</a:t>
              </a:r>
              <a:endParaRPr lang="en-US" sz="4400" spc="-300" dirty="0">
                <a:solidFill>
                  <a:srgbClr val="657515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9549565" y="4367740"/>
              <a:ext cx="93552" cy="196650"/>
              <a:chOff x="7471259" y="3318016"/>
              <a:chExt cx="93552" cy="196650"/>
            </a:xfrm>
          </p:grpSpPr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0382585" y="4364996"/>
              <a:ext cx="106950" cy="190625"/>
              <a:chOff x="8304279" y="3315272"/>
              <a:chExt cx="106950" cy="190625"/>
            </a:xfrm>
          </p:grpSpPr>
          <p:sp>
            <p:nvSpPr>
              <p:cNvPr id="90" name="Oval 89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91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9636243" y="432373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452651" y="432373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700223" y="3275329"/>
            <a:ext cx="1997663" cy="1132046"/>
            <a:chOff x="7164935" y="4872598"/>
            <a:chExt cx="1997663" cy="1132046"/>
          </a:xfrm>
        </p:grpSpPr>
        <p:sp>
          <p:nvSpPr>
            <p:cNvPr id="95" name="TextBox 94"/>
            <p:cNvSpPr txBox="1"/>
            <p:nvPr/>
          </p:nvSpPr>
          <p:spPr>
            <a:xfrm>
              <a:off x="7164935" y="4872598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RSS Feed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164935" y="5053336"/>
              <a:ext cx="19976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224.352</a:t>
              </a:r>
              <a:endParaRPr lang="en-US" sz="44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7346970" y="5740877"/>
              <a:ext cx="93552" cy="196650"/>
              <a:chOff x="7471259" y="3318016"/>
              <a:chExt cx="93552" cy="196650"/>
            </a:xfrm>
          </p:grpSpPr>
          <p:sp>
            <p:nvSpPr>
              <p:cNvPr id="103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04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8179990" y="5738133"/>
              <a:ext cx="106950" cy="190625"/>
              <a:chOff x="8304279" y="3315272"/>
              <a:chExt cx="106950" cy="190625"/>
            </a:xfrm>
          </p:grpSpPr>
          <p:sp>
            <p:nvSpPr>
              <p:cNvPr id="101" name="Oval 100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02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7433648" y="5696867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250056" y="5696867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106" name="Oval 105"/>
          <p:cNvSpPr/>
          <p:nvPr/>
        </p:nvSpPr>
        <p:spPr>
          <a:xfrm>
            <a:off x="900883" y="2755074"/>
            <a:ext cx="1733405" cy="1733405"/>
          </a:xfrm>
          <a:prstGeom prst="ellipse">
            <a:avLst/>
          </a:prstGeom>
          <a:solidFill>
            <a:srgbClr val="A1B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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868707" y="3831056"/>
            <a:ext cx="1733405" cy="17334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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819546" y="2754004"/>
            <a:ext cx="1733405" cy="1733405"/>
          </a:xfrm>
          <a:prstGeom prst="ellipse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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92359" y="3831056"/>
            <a:ext cx="1733405" cy="1733405"/>
          </a:xfrm>
          <a:prstGeom prst="ellipse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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34986" y="2797200"/>
            <a:ext cx="1733405" cy="173340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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37" name="Teardrop 13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8" name="Teardrop 13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9" name="Teardrop 13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42" name="Rectangle 14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3" name="Rectangle 14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6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Social</a:t>
            </a:r>
            <a:r>
              <a:rPr lang="en-US" dirty="0" err="1" smtClean="0">
                <a:solidFill>
                  <a:srgbClr val="A1BB22"/>
                </a:solidFill>
                <a:latin typeface="Lato Light" panose="020F0402020204030203" pitchFamily="34" charset="0"/>
              </a:rPr>
              <a:t>MediaTwo</a:t>
            </a:r>
            <a:endParaRPr lang="en-US" dirty="0">
              <a:solidFill>
                <a:srgbClr val="A1BB22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sp>
        <p:nvSpPr>
          <p:cNvPr id="105" name="Diamond 104"/>
          <p:cNvSpPr/>
          <p:nvPr/>
        </p:nvSpPr>
        <p:spPr>
          <a:xfrm>
            <a:off x="4154067" y="1864991"/>
            <a:ext cx="3740303" cy="3740303"/>
          </a:xfrm>
          <a:prstGeom prst="diamond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37" y="1855584"/>
            <a:ext cx="1710852" cy="171085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75" y="3857352"/>
            <a:ext cx="1710852" cy="171085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48" y="1855584"/>
            <a:ext cx="1710852" cy="171085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37" y="3875897"/>
            <a:ext cx="1710852" cy="1710852"/>
          </a:xfrm>
          <a:prstGeom prst="rect">
            <a:avLst/>
          </a:prstGeom>
        </p:spPr>
      </p:pic>
      <p:sp>
        <p:nvSpPr>
          <p:cNvPr id="119" name="Isosceles Triangle 118"/>
          <p:cNvSpPr/>
          <p:nvPr/>
        </p:nvSpPr>
        <p:spPr>
          <a:xfrm rot="16200000">
            <a:off x="3701223" y="2653331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Isosceles Triangle 123"/>
          <p:cNvSpPr/>
          <p:nvPr/>
        </p:nvSpPr>
        <p:spPr>
          <a:xfrm rot="16200000">
            <a:off x="3701222" y="4678337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Isosceles Triangle 124"/>
          <p:cNvSpPr/>
          <p:nvPr/>
        </p:nvSpPr>
        <p:spPr>
          <a:xfrm rot="5400000">
            <a:off x="8085468" y="2643657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Isosceles Triangle 125"/>
          <p:cNvSpPr/>
          <p:nvPr/>
        </p:nvSpPr>
        <p:spPr>
          <a:xfrm rot="5400000">
            <a:off x="8085467" y="4678338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2798" y="2269051"/>
            <a:ext cx="3372916" cy="857647"/>
            <a:chOff x="332798" y="2269051"/>
            <a:chExt cx="3372916" cy="857647"/>
          </a:xfrm>
        </p:grpSpPr>
        <p:sp>
          <p:nvSpPr>
            <p:cNvPr id="120" name="TextBox 119"/>
            <p:cNvSpPr txBox="1"/>
            <p:nvPr/>
          </p:nvSpPr>
          <p:spPr>
            <a:xfrm>
              <a:off x="1374319" y="2269051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5B9BD5">
                      <a:lumMod val="75000"/>
                    </a:srgbClr>
                  </a:solidFill>
                  <a:latin typeface="Lato Black" panose="020F0A02020204030203" pitchFamily="34" charset="0"/>
                  <a:ea typeface="Fira Sans OT" pitchFamily="34" charset="0"/>
                </a:rPr>
                <a:t>1204 Followers</a:t>
              </a:r>
              <a:endParaRPr lang="en-US" sz="2000" b="1" dirty="0">
                <a:solidFill>
                  <a:srgbClr val="5B9BD5">
                    <a:lumMod val="75000"/>
                  </a:srgbClr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32798" y="2541923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4425" y="4324118"/>
            <a:ext cx="3372916" cy="878635"/>
            <a:chOff x="314425" y="4324118"/>
            <a:chExt cx="3372916" cy="878635"/>
          </a:xfrm>
        </p:grpSpPr>
        <p:sp>
          <p:nvSpPr>
            <p:cNvPr id="121" name="TextBox 120"/>
            <p:cNvSpPr txBox="1"/>
            <p:nvPr/>
          </p:nvSpPr>
          <p:spPr>
            <a:xfrm>
              <a:off x="1366071" y="4324118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00B0F0"/>
                  </a:solidFill>
                  <a:latin typeface="Lato Black" panose="020F0A02020204030203" pitchFamily="34" charset="0"/>
                  <a:ea typeface="Fira Sans OT" pitchFamily="34" charset="0"/>
                </a:rPr>
                <a:t>754 Tweets</a:t>
              </a:r>
              <a:endParaRPr lang="en-US" sz="2000" b="1" dirty="0">
                <a:solidFill>
                  <a:srgbClr val="00B0F0"/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14425" y="4617978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70956" y="2246329"/>
            <a:ext cx="3372916" cy="912272"/>
            <a:chOff x="8370956" y="2246329"/>
            <a:chExt cx="3372916" cy="912272"/>
          </a:xfrm>
        </p:grpSpPr>
        <p:sp>
          <p:nvSpPr>
            <p:cNvPr id="123" name="TextBox 122"/>
            <p:cNvSpPr txBox="1"/>
            <p:nvPr/>
          </p:nvSpPr>
          <p:spPr>
            <a:xfrm>
              <a:off x="8370956" y="2246329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1B7BB1"/>
                  </a:solidFill>
                  <a:latin typeface="Lato Black" panose="020F0A02020204030203" pitchFamily="34" charset="0"/>
                  <a:ea typeface="Fira Sans OT" pitchFamily="34" charset="0"/>
                </a:rPr>
                <a:t>220 Followers</a:t>
              </a:r>
              <a:endParaRPr lang="en-US" sz="2000" b="1" dirty="0">
                <a:solidFill>
                  <a:srgbClr val="1B7BB1"/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370956" y="2573826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370956" y="4320058"/>
            <a:ext cx="3372916" cy="885193"/>
            <a:chOff x="8370956" y="4320058"/>
            <a:chExt cx="3372916" cy="885193"/>
          </a:xfrm>
        </p:grpSpPr>
        <p:sp>
          <p:nvSpPr>
            <p:cNvPr id="122" name="TextBox 121"/>
            <p:cNvSpPr txBox="1"/>
            <p:nvPr/>
          </p:nvSpPr>
          <p:spPr>
            <a:xfrm>
              <a:off x="8370956" y="4320058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93B07"/>
                  </a:solidFill>
                  <a:latin typeface="Lato Black" panose="020F0A02020204030203" pitchFamily="34" charset="0"/>
                  <a:ea typeface="Fira Sans OT" pitchFamily="34" charset="0"/>
                </a:rPr>
                <a:t>124 Followers</a:t>
              </a:r>
              <a:endParaRPr lang="en-US" sz="2000" b="1" dirty="0">
                <a:solidFill>
                  <a:srgbClr val="F93B07"/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370956" y="4620476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899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rgbClr val="C6D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657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8" name="Teardrop 4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Teardrop 4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3" name="Rectangle 5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A1B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9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061385666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-1270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A1BB22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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Contact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Visit us on our new building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2619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5354</TotalTime>
  <Words>7629</Words>
  <PresentationFormat>Widescreen</PresentationFormat>
  <Paragraphs>1988</Paragraphs>
  <Slides>100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100</vt:i4>
      </vt:variant>
    </vt:vector>
  </HeadingPairs>
  <TitlesOfParts>
    <vt:vector size="117" baseType="lpstr">
      <vt:lpstr>Arial</vt:lpstr>
      <vt:lpstr>Calibri</vt:lpstr>
      <vt:lpstr>Calibri Light</vt:lpstr>
      <vt:lpstr>Fira Sans OT</vt:lpstr>
      <vt:lpstr>FontAwesome</vt:lpstr>
      <vt:lpstr>Lato</vt:lpstr>
      <vt:lpstr>Lato Black</vt:lpstr>
      <vt:lpstr>Lato Heavy</vt:lpstr>
      <vt:lpstr>Lato Light</vt:lpstr>
      <vt:lpstr>Lato Medium</vt:lpstr>
      <vt:lpstr>Source Sans Pro</vt:lpstr>
      <vt:lpstr>Source Sans Pro Black</vt:lpstr>
      <vt:lpstr>Source Sans Pro Semibold</vt:lpstr>
      <vt:lpstr>Wingdings</vt:lpstr>
      <vt:lpstr>Office Theme</vt:lpstr>
      <vt:lpstr>Basic Slide</vt:lpstr>
      <vt:lpstr>1_Basic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2014-12-09T04:02:55Z</dcterms:created>
  <dcterms:modified xsi:type="dcterms:W3CDTF">2015-01-03T22:41:38Z</dcterms:modified>
</cp:coreProperties>
</file>