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 id="2147483684" r:id="rId3"/>
    <p:sldMasterId id="2147483696" r:id="rId4"/>
  </p:sldMasterIdLst>
  <p:notesMasterIdLst>
    <p:notesMasterId r:id="rId32"/>
  </p:notesMasterIdLst>
  <p:sldIdLst>
    <p:sldId id="256" r:id="rId5"/>
    <p:sldId id="257" r:id="rId6"/>
    <p:sldId id="258" r:id="rId7"/>
    <p:sldId id="261" r:id="rId8"/>
    <p:sldId id="262" r:id="rId9"/>
    <p:sldId id="348" r:id="rId10"/>
    <p:sldId id="276" r:id="rId11"/>
    <p:sldId id="349" r:id="rId12"/>
    <p:sldId id="350" r:id="rId13"/>
    <p:sldId id="351" r:id="rId14"/>
    <p:sldId id="352" r:id="rId15"/>
    <p:sldId id="353" r:id="rId16"/>
    <p:sldId id="354" r:id="rId17"/>
    <p:sldId id="355" r:id="rId18"/>
    <p:sldId id="273" r:id="rId19"/>
    <p:sldId id="272" r:id="rId20"/>
    <p:sldId id="274" r:id="rId21"/>
    <p:sldId id="356" r:id="rId22"/>
    <p:sldId id="357" r:id="rId23"/>
    <p:sldId id="277" r:id="rId24"/>
    <p:sldId id="278" r:id="rId25"/>
    <p:sldId id="263" r:id="rId26"/>
    <p:sldId id="358" r:id="rId27"/>
    <p:sldId id="264" r:id="rId28"/>
    <p:sldId id="265" r:id="rId29"/>
    <p:sldId id="266" r:id="rId30"/>
    <p:sldId id="302"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Cambria Math" panose="02040503050406030204" pitchFamily="18" charset="0"/>
      <p:regular r:id="rId39"/>
    </p:embeddedFont>
    <p:embeddedFont>
      <p:font typeface="UTM Avo" panose="02040603050506020204" pitchFamily="18" charset="0"/>
      <p:regular r:id="rId4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iaBWwIcrU9n4N1e5s1b0zNy0su1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EAF5F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5" autoAdjust="0"/>
    <p:restoredTop sz="88540" autoAdjust="0"/>
  </p:normalViewPr>
  <p:slideViewPr>
    <p:cSldViewPr snapToGrid="0">
      <p:cViewPr varScale="1">
        <p:scale>
          <a:sx n="101" d="100"/>
          <a:sy n="101" d="100"/>
        </p:scale>
        <p:origin x="97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customschemas.google.com/relationships/presentationmetadata" Target="meta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7534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8779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VN" dirty="0"/>
              <a:t>Bấm vào số để sang các câu hỏi.</a:t>
            </a:r>
          </a:p>
          <a:p>
            <a:r>
              <a:rPr lang="en-VN" dirty="0"/>
              <a:t>Bấm vào hình các đội để di chuyển. </a:t>
            </a:r>
            <a:endParaRPr lang="en-US" dirty="0"/>
          </a:p>
          <a:p>
            <a:r>
              <a:rPr lang="en-VN" dirty="0"/>
              <a:t>Bấm vào mũi tên để chuyển sang hướng dẫn về nhà. </a:t>
            </a:r>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D0DA7C9-6324-1E44-AEBF-415E7D71C8E2}"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344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VN" dirty="0"/>
              <a:t>Bấm vào hình lướt sóng để trở về trò chơi.</a:t>
            </a:r>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D0DA7C9-6324-1E44-AEBF-415E7D71C8E2}"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573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hình lướt sóng để trở về trò chơi.</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D0DA7C9-6324-1E44-AEBF-415E7D71C8E2}"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403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hình lướt sóng để trở về trò chơi.</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D0DA7C9-6324-1E44-AEBF-415E7D71C8E2}"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121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hình lướt sóng để trở về trò chơi.</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D0DA7C9-6324-1E44-AEBF-415E7D71C8E2}"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158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hình lướt sóng để trở về trò chơi.</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D0DA7C9-6324-1E44-AEBF-415E7D71C8E2}"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058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3452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4" name="Google Shape;2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2698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762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8506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990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70005" indent="0" algn="ctr">
              <a:buNone/>
              <a:defRPr>
                <a:solidFill>
                  <a:schemeClr val="tx1">
                    <a:tint val="75000"/>
                  </a:schemeClr>
                </a:solidFill>
              </a:defRPr>
            </a:lvl2pPr>
            <a:lvl3pPr marL="540010" indent="0" algn="ctr">
              <a:buNone/>
              <a:defRPr>
                <a:solidFill>
                  <a:schemeClr val="tx1">
                    <a:tint val="75000"/>
                  </a:schemeClr>
                </a:solidFill>
              </a:defRPr>
            </a:lvl3pPr>
            <a:lvl4pPr marL="810016" indent="0" algn="ctr">
              <a:buNone/>
              <a:defRPr>
                <a:solidFill>
                  <a:schemeClr val="tx1">
                    <a:tint val="75000"/>
                  </a:schemeClr>
                </a:solidFill>
              </a:defRPr>
            </a:lvl4pPr>
            <a:lvl5pPr marL="1080021" indent="0" algn="ctr">
              <a:buNone/>
              <a:defRPr>
                <a:solidFill>
                  <a:schemeClr val="tx1">
                    <a:tint val="75000"/>
                  </a:schemeClr>
                </a:solidFill>
              </a:defRPr>
            </a:lvl5pPr>
            <a:lvl6pPr marL="1350027" indent="0" algn="ctr">
              <a:buNone/>
              <a:defRPr>
                <a:solidFill>
                  <a:schemeClr val="tx1">
                    <a:tint val="75000"/>
                  </a:schemeClr>
                </a:solidFill>
              </a:defRPr>
            </a:lvl6pPr>
            <a:lvl7pPr marL="1620032" indent="0" algn="ctr">
              <a:buNone/>
              <a:defRPr>
                <a:solidFill>
                  <a:schemeClr val="tx1">
                    <a:tint val="75000"/>
                  </a:schemeClr>
                </a:solidFill>
              </a:defRPr>
            </a:lvl7pPr>
            <a:lvl8pPr marL="1890038" indent="0" algn="ctr">
              <a:buNone/>
              <a:defRPr>
                <a:solidFill>
                  <a:schemeClr val="tx1">
                    <a:tint val="75000"/>
                  </a:schemeClr>
                </a:solidFill>
              </a:defRPr>
            </a:lvl8pPr>
            <a:lvl9pPr marL="21600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8995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453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362"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181">
                <a:solidFill>
                  <a:schemeClr val="tx1">
                    <a:tint val="75000"/>
                  </a:schemeClr>
                </a:solidFill>
              </a:defRPr>
            </a:lvl1pPr>
            <a:lvl2pPr marL="270005" indent="0">
              <a:buNone/>
              <a:defRPr sz="1063">
                <a:solidFill>
                  <a:schemeClr val="tx1">
                    <a:tint val="75000"/>
                  </a:schemeClr>
                </a:solidFill>
              </a:defRPr>
            </a:lvl2pPr>
            <a:lvl3pPr marL="540010" indent="0">
              <a:buNone/>
              <a:defRPr sz="945">
                <a:solidFill>
                  <a:schemeClr val="tx1">
                    <a:tint val="75000"/>
                  </a:schemeClr>
                </a:solidFill>
              </a:defRPr>
            </a:lvl3pPr>
            <a:lvl4pPr marL="810016" indent="0">
              <a:buNone/>
              <a:defRPr sz="826">
                <a:solidFill>
                  <a:schemeClr val="tx1">
                    <a:tint val="75000"/>
                  </a:schemeClr>
                </a:solidFill>
              </a:defRPr>
            </a:lvl4pPr>
            <a:lvl5pPr marL="1080021" indent="0">
              <a:buNone/>
              <a:defRPr sz="826">
                <a:solidFill>
                  <a:schemeClr val="tx1">
                    <a:tint val="75000"/>
                  </a:schemeClr>
                </a:solidFill>
              </a:defRPr>
            </a:lvl5pPr>
            <a:lvl6pPr marL="1350027" indent="0">
              <a:buNone/>
              <a:defRPr sz="826">
                <a:solidFill>
                  <a:schemeClr val="tx1">
                    <a:tint val="75000"/>
                  </a:schemeClr>
                </a:solidFill>
              </a:defRPr>
            </a:lvl6pPr>
            <a:lvl7pPr marL="1620032" indent="0">
              <a:buNone/>
              <a:defRPr sz="826">
                <a:solidFill>
                  <a:schemeClr val="tx1">
                    <a:tint val="75000"/>
                  </a:schemeClr>
                </a:solidFill>
              </a:defRPr>
            </a:lvl7pPr>
            <a:lvl8pPr marL="1890038" indent="0">
              <a:buNone/>
              <a:defRPr sz="826">
                <a:solidFill>
                  <a:schemeClr val="tx1">
                    <a:tint val="75000"/>
                  </a:schemeClr>
                </a:solidFill>
              </a:defRPr>
            </a:lvl8pPr>
            <a:lvl9pPr marL="2160043" indent="0">
              <a:buNone/>
              <a:defRPr sz="82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6354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654"/>
            </a:lvl1pPr>
            <a:lvl2pPr>
              <a:defRPr sz="1417"/>
            </a:lvl2pPr>
            <a:lvl3pPr>
              <a:defRPr sz="1181"/>
            </a:lvl3pPr>
            <a:lvl4pPr>
              <a:defRPr sz="1063"/>
            </a:lvl4pPr>
            <a:lvl5pPr>
              <a:defRPr sz="1063"/>
            </a:lvl5pPr>
            <a:lvl6pPr>
              <a:defRPr sz="1063"/>
            </a:lvl6pPr>
            <a:lvl7pPr>
              <a:defRPr sz="1063"/>
            </a:lvl7pPr>
            <a:lvl8pPr>
              <a:defRPr sz="1063"/>
            </a:lvl8pPr>
            <a:lvl9pPr>
              <a:defRPr sz="10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654"/>
            </a:lvl1pPr>
            <a:lvl2pPr>
              <a:defRPr sz="1417"/>
            </a:lvl2pPr>
            <a:lvl3pPr>
              <a:defRPr sz="1181"/>
            </a:lvl3pPr>
            <a:lvl4pPr>
              <a:defRPr sz="1063"/>
            </a:lvl4pPr>
            <a:lvl5pPr>
              <a:defRPr sz="1063"/>
            </a:lvl5pPr>
            <a:lvl6pPr>
              <a:defRPr sz="1063"/>
            </a:lvl6pPr>
            <a:lvl7pPr>
              <a:defRPr sz="1063"/>
            </a:lvl7pPr>
            <a:lvl8pPr>
              <a:defRPr sz="1063"/>
            </a:lvl8pPr>
            <a:lvl9pPr>
              <a:defRPr sz="10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8637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417" b="1"/>
            </a:lvl1pPr>
            <a:lvl2pPr marL="270005" indent="0">
              <a:buNone/>
              <a:defRPr sz="1181" b="1"/>
            </a:lvl2pPr>
            <a:lvl3pPr marL="540010" indent="0">
              <a:buNone/>
              <a:defRPr sz="1063" b="1"/>
            </a:lvl3pPr>
            <a:lvl4pPr marL="810016" indent="0">
              <a:buNone/>
              <a:defRPr sz="945" b="1"/>
            </a:lvl4pPr>
            <a:lvl5pPr marL="1080021" indent="0">
              <a:buNone/>
              <a:defRPr sz="945" b="1"/>
            </a:lvl5pPr>
            <a:lvl6pPr marL="1350027" indent="0">
              <a:buNone/>
              <a:defRPr sz="945" b="1"/>
            </a:lvl6pPr>
            <a:lvl7pPr marL="1620032" indent="0">
              <a:buNone/>
              <a:defRPr sz="945" b="1"/>
            </a:lvl7pPr>
            <a:lvl8pPr marL="1890038" indent="0">
              <a:buNone/>
              <a:defRPr sz="945" b="1"/>
            </a:lvl8pPr>
            <a:lvl9pPr marL="2160043" indent="0">
              <a:buNone/>
              <a:defRPr sz="94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417"/>
            </a:lvl1pPr>
            <a:lvl2pPr>
              <a:defRPr sz="1181"/>
            </a:lvl2pPr>
            <a:lvl3pPr>
              <a:defRPr sz="1063"/>
            </a:lvl3pPr>
            <a:lvl4pPr>
              <a:defRPr sz="945"/>
            </a:lvl4pPr>
            <a:lvl5pPr>
              <a:defRPr sz="945"/>
            </a:lvl5pPr>
            <a:lvl6pPr>
              <a:defRPr sz="945"/>
            </a:lvl6pPr>
            <a:lvl7pPr>
              <a:defRPr sz="945"/>
            </a:lvl7pPr>
            <a:lvl8pPr>
              <a:defRPr sz="945"/>
            </a:lvl8pPr>
            <a:lvl9pPr>
              <a:defRPr sz="9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417" b="1"/>
            </a:lvl1pPr>
            <a:lvl2pPr marL="270005" indent="0">
              <a:buNone/>
              <a:defRPr sz="1181" b="1"/>
            </a:lvl2pPr>
            <a:lvl3pPr marL="540010" indent="0">
              <a:buNone/>
              <a:defRPr sz="1063" b="1"/>
            </a:lvl3pPr>
            <a:lvl4pPr marL="810016" indent="0">
              <a:buNone/>
              <a:defRPr sz="945" b="1"/>
            </a:lvl4pPr>
            <a:lvl5pPr marL="1080021" indent="0">
              <a:buNone/>
              <a:defRPr sz="945" b="1"/>
            </a:lvl5pPr>
            <a:lvl6pPr marL="1350027" indent="0">
              <a:buNone/>
              <a:defRPr sz="945" b="1"/>
            </a:lvl6pPr>
            <a:lvl7pPr marL="1620032" indent="0">
              <a:buNone/>
              <a:defRPr sz="945" b="1"/>
            </a:lvl7pPr>
            <a:lvl8pPr marL="1890038" indent="0">
              <a:buNone/>
              <a:defRPr sz="945" b="1"/>
            </a:lvl8pPr>
            <a:lvl9pPr marL="2160043" indent="0">
              <a:buNone/>
              <a:defRPr sz="945"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417"/>
            </a:lvl1pPr>
            <a:lvl2pPr>
              <a:defRPr sz="1181"/>
            </a:lvl2pPr>
            <a:lvl3pPr>
              <a:defRPr sz="1063"/>
            </a:lvl3pPr>
            <a:lvl4pPr>
              <a:defRPr sz="945"/>
            </a:lvl4pPr>
            <a:lvl5pPr>
              <a:defRPr sz="945"/>
            </a:lvl5pPr>
            <a:lvl6pPr>
              <a:defRPr sz="945"/>
            </a:lvl6pPr>
            <a:lvl7pPr>
              <a:defRPr sz="945"/>
            </a:lvl7pPr>
            <a:lvl8pPr>
              <a:defRPr sz="945"/>
            </a:lvl8pPr>
            <a:lvl9pPr>
              <a:defRPr sz="9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4702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3620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1723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181" b="1"/>
            </a:lvl1pPr>
          </a:lstStyle>
          <a:p>
            <a:r>
              <a:rPr lang="en-US"/>
              <a:t>Click to edit Master title style</a:t>
            </a:r>
          </a:p>
        </p:txBody>
      </p:sp>
      <p:sp>
        <p:nvSpPr>
          <p:cNvPr id="3" name="Content Placeholder 2"/>
          <p:cNvSpPr>
            <a:spLocks noGrp="1"/>
          </p:cNvSpPr>
          <p:nvPr>
            <p:ph idx="1"/>
          </p:nvPr>
        </p:nvSpPr>
        <p:spPr>
          <a:xfrm>
            <a:off x="2383369" y="182036"/>
            <a:ext cx="3407832" cy="3902075"/>
          </a:xfrm>
        </p:spPr>
        <p:txBody>
          <a:bodyPr/>
          <a:lstStyle>
            <a:lvl1pPr>
              <a:defRPr sz="1889"/>
            </a:lvl1pPr>
            <a:lvl2pPr>
              <a:defRPr sz="1654"/>
            </a:lvl2pPr>
            <a:lvl3pPr>
              <a:defRPr sz="1417"/>
            </a:lvl3pPr>
            <a:lvl4pPr>
              <a:defRPr sz="1181"/>
            </a:lvl4pPr>
            <a:lvl5pPr>
              <a:defRPr sz="1181"/>
            </a:lvl5pPr>
            <a:lvl6pPr>
              <a:defRPr sz="1181"/>
            </a:lvl6pPr>
            <a:lvl7pPr>
              <a:defRPr sz="1181"/>
            </a:lvl7pPr>
            <a:lvl8pPr>
              <a:defRPr sz="1181"/>
            </a:lvl8pPr>
            <a:lvl9pPr>
              <a:defRPr sz="1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6"/>
            <a:ext cx="2005542" cy="3127375"/>
          </a:xfrm>
        </p:spPr>
        <p:txBody>
          <a:bodyPr/>
          <a:lstStyle>
            <a:lvl1pPr marL="0" indent="0">
              <a:buNone/>
              <a:defRPr sz="826"/>
            </a:lvl1pPr>
            <a:lvl2pPr marL="270005" indent="0">
              <a:buNone/>
              <a:defRPr sz="709"/>
            </a:lvl2pPr>
            <a:lvl3pPr marL="540010" indent="0">
              <a:buNone/>
              <a:defRPr sz="591"/>
            </a:lvl3pPr>
            <a:lvl4pPr marL="810016" indent="0">
              <a:buNone/>
              <a:defRPr sz="531"/>
            </a:lvl4pPr>
            <a:lvl5pPr marL="1080021" indent="0">
              <a:buNone/>
              <a:defRPr sz="531"/>
            </a:lvl5pPr>
            <a:lvl6pPr marL="1350027" indent="0">
              <a:buNone/>
              <a:defRPr sz="531"/>
            </a:lvl6pPr>
            <a:lvl7pPr marL="1620032" indent="0">
              <a:buNone/>
              <a:defRPr sz="531"/>
            </a:lvl7pPr>
            <a:lvl8pPr marL="1890038" indent="0">
              <a:buNone/>
              <a:defRPr sz="531"/>
            </a:lvl8pPr>
            <a:lvl9pPr marL="2160043" indent="0">
              <a:buNone/>
              <a:defRPr sz="531"/>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7418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60" y="3200402"/>
            <a:ext cx="3657600" cy="377825"/>
          </a:xfrm>
        </p:spPr>
        <p:txBody>
          <a:bodyPr anchor="b"/>
          <a:lstStyle>
            <a:lvl1pPr algn="l">
              <a:defRPr sz="1181" b="1"/>
            </a:lvl1pPr>
          </a:lstStyle>
          <a:p>
            <a:r>
              <a:rPr lang="en-US"/>
              <a:t>Click to edit Master title style</a:t>
            </a:r>
          </a:p>
        </p:txBody>
      </p:sp>
      <p:sp>
        <p:nvSpPr>
          <p:cNvPr id="3" name="Picture Placeholder 2"/>
          <p:cNvSpPr>
            <a:spLocks noGrp="1"/>
          </p:cNvSpPr>
          <p:nvPr>
            <p:ph type="pic" idx="1"/>
          </p:nvPr>
        </p:nvSpPr>
        <p:spPr>
          <a:xfrm>
            <a:off x="1194860" y="408517"/>
            <a:ext cx="3657600" cy="2743200"/>
          </a:xfrm>
        </p:spPr>
        <p:txBody>
          <a:bodyPr/>
          <a:lstStyle>
            <a:lvl1pPr marL="0" indent="0">
              <a:buNone/>
              <a:defRPr sz="1889"/>
            </a:lvl1pPr>
            <a:lvl2pPr marL="270005" indent="0">
              <a:buNone/>
              <a:defRPr sz="1654"/>
            </a:lvl2pPr>
            <a:lvl3pPr marL="540010" indent="0">
              <a:buNone/>
              <a:defRPr sz="1417"/>
            </a:lvl3pPr>
            <a:lvl4pPr marL="810016" indent="0">
              <a:buNone/>
              <a:defRPr sz="1181"/>
            </a:lvl4pPr>
            <a:lvl5pPr marL="1080021" indent="0">
              <a:buNone/>
              <a:defRPr sz="1181"/>
            </a:lvl5pPr>
            <a:lvl6pPr marL="1350027" indent="0">
              <a:buNone/>
              <a:defRPr sz="1181"/>
            </a:lvl6pPr>
            <a:lvl7pPr marL="1620032" indent="0">
              <a:buNone/>
              <a:defRPr sz="1181"/>
            </a:lvl7pPr>
            <a:lvl8pPr marL="1890038" indent="0">
              <a:buNone/>
              <a:defRPr sz="1181"/>
            </a:lvl8pPr>
            <a:lvl9pPr marL="2160043" indent="0">
              <a:buNone/>
              <a:defRPr sz="1181"/>
            </a:lvl9pPr>
          </a:lstStyle>
          <a:p>
            <a:endParaRPr lang="en-US"/>
          </a:p>
        </p:txBody>
      </p:sp>
      <p:sp>
        <p:nvSpPr>
          <p:cNvPr id="4" name="Text Placeholder 3"/>
          <p:cNvSpPr>
            <a:spLocks noGrp="1"/>
          </p:cNvSpPr>
          <p:nvPr>
            <p:ph type="body" sz="half" idx="2"/>
          </p:nvPr>
        </p:nvSpPr>
        <p:spPr>
          <a:xfrm>
            <a:off x="1194860" y="3578227"/>
            <a:ext cx="3657600" cy="536575"/>
          </a:xfrm>
        </p:spPr>
        <p:txBody>
          <a:bodyPr/>
          <a:lstStyle>
            <a:lvl1pPr marL="0" indent="0">
              <a:buNone/>
              <a:defRPr sz="826"/>
            </a:lvl1pPr>
            <a:lvl2pPr marL="270005" indent="0">
              <a:buNone/>
              <a:defRPr sz="709"/>
            </a:lvl2pPr>
            <a:lvl3pPr marL="540010" indent="0">
              <a:buNone/>
              <a:defRPr sz="591"/>
            </a:lvl3pPr>
            <a:lvl4pPr marL="810016" indent="0">
              <a:buNone/>
              <a:defRPr sz="531"/>
            </a:lvl4pPr>
            <a:lvl5pPr marL="1080021" indent="0">
              <a:buNone/>
              <a:defRPr sz="531"/>
            </a:lvl5pPr>
            <a:lvl6pPr marL="1350027" indent="0">
              <a:buNone/>
              <a:defRPr sz="531"/>
            </a:lvl6pPr>
            <a:lvl7pPr marL="1620032" indent="0">
              <a:buNone/>
              <a:defRPr sz="531"/>
            </a:lvl7pPr>
            <a:lvl8pPr marL="1890038" indent="0">
              <a:buNone/>
              <a:defRPr sz="531"/>
            </a:lvl8pPr>
            <a:lvl9pPr marL="2160043" indent="0">
              <a:buNone/>
              <a:defRPr sz="531"/>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2249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7510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4054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45151-1CD7-3BF8-13C4-EA5CA9668A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A6FAF3-0AE3-1DBC-678A-18E695CE7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253FD-385F-60B2-A9F7-9AA9EF43C8CA}"/>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5" name="Footer Placeholder 4">
            <a:extLst>
              <a:ext uri="{FF2B5EF4-FFF2-40B4-BE49-F238E27FC236}">
                <a16:creationId xmlns:a16="http://schemas.microsoft.com/office/drawing/2014/main" id="{7DCE24BD-63C5-F45B-87E4-631DE2EA0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566E9-AD30-7149-F50C-EC76F9D124A5}"/>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109532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24F7D-E111-AB6B-63F4-D91557328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6A35C4-B319-E564-4064-6EA878FC75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AA924-18B4-A147-E5CA-26A9D59AC607}"/>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5" name="Footer Placeholder 4">
            <a:extLst>
              <a:ext uri="{FF2B5EF4-FFF2-40B4-BE49-F238E27FC236}">
                <a16:creationId xmlns:a16="http://schemas.microsoft.com/office/drawing/2014/main" id="{3B0CF2A2-E146-ACF3-D730-1F377A55C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68944-86E0-5E7A-44DE-D5A52C284652}"/>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218698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4C1B-26FA-A0A7-BD22-52F94795E7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3EF746-9A6B-32CD-2665-BE72A2713D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E53CC-EDA1-355E-EE7C-8C15FD5872F3}"/>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5" name="Footer Placeholder 4">
            <a:extLst>
              <a:ext uri="{FF2B5EF4-FFF2-40B4-BE49-F238E27FC236}">
                <a16:creationId xmlns:a16="http://schemas.microsoft.com/office/drawing/2014/main" id="{E55BC65C-0C42-96CF-543F-1434C819AC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8E874-66FB-7E39-FB16-BC83D44C332B}"/>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216065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FA302-94E2-7BE7-32B7-30F27C61A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AEBA1-7914-DF17-DA79-2E5F10638B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C471F1-516C-12D1-0C93-02120D5A4C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0B0D52-9261-32E7-B89A-F2572E08C609}"/>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6" name="Footer Placeholder 5">
            <a:extLst>
              <a:ext uri="{FF2B5EF4-FFF2-40B4-BE49-F238E27FC236}">
                <a16:creationId xmlns:a16="http://schemas.microsoft.com/office/drawing/2014/main" id="{AA907DF8-0472-4362-D1EE-9C04A29EA6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E4BA44-41D6-CBF8-3F70-A5AC0B1F1BFB}"/>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230800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27355-AA9B-425A-37E2-1A254B2F46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37D27E-7998-E4FF-3C83-B787268B83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13138-072D-74E9-CCAD-255707EA7D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AC06B7-5820-9FE6-6E63-1D2FE825A0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0F14B2-41B6-A71E-2AF7-2E7161A7B2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62AA8F-2F22-51AE-F2D6-9CAC2B596546}"/>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8" name="Footer Placeholder 7">
            <a:extLst>
              <a:ext uri="{FF2B5EF4-FFF2-40B4-BE49-F238E27FC236}">
                <a16:creationId xmlns:a16="http://schemas.microsoft.com/office/drawing/2014/main" id="{1BAC837B-B424-4694-F688-72E9CDBDEF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975C32-ED3D-9B76-A7EB-B9A566B83056}"/>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188714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B357C-D84A-DD7D-EF31-1432664628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7BD3AE-4C17-B77C-0678-609A95C7E250}"/>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4" name="Footer Placeholder 3">
            <a:extLst>
              <a:ext uri="{FF2B5EF4-FFF2-40B4-BE49-F238E27FC236}">
                <a16:creationId xmlns:a16="http://schemas.microsoft.com/office/drawing/2014/main" id="{CF78884C-6C5E-FFEC-4AA8-F3C0DB9AF2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F3CE62-2FD9-4FEC-21E6-B249516BFA2A}"/>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416322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4BE74F-05B0-404D-EBAD-C71BCC3472A8}"/>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3" name="Footer Placeholder 2">
            <a:extLst>
              <a:ext uri="{FF2B5EF4-FFF2-40B4-BE49-F238E27FC236}">
                <a16:creationId xmlns:a16="http://schemas.microsoft.com/office/drawing/2014/main" id="{9BEB231E-112F-8B2A-88DE-A9D635753C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31873F-853A-3EA5-598E-F42A0E0689C8}"/>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316556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7F50-1328-6B05-04BE-2E19A13579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CEA4D0-E354-10F4-5FCE-3DDC6434AC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4A3B1F-1889-48F7-0B5F-C43FFA563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CB1F31-6EE5-9BD9-AEF6-9B4D00521770}"/>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6" name="Footer Placeholder 5">
            <a:extLst>
              <a:ext uri="{FF2B5EF4-FFF2-40B4-BE49-F238E27FC236}">
                <a16:creationId xmlns:a16="http://schemas.microsoft.com/office/drawing/2014/main" id="{12CC8D46-89CA-8856-5B27-50A56F96F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6EA1A5-77DB-4132-B048-DA78683763AA}"/>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400844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DBD4C-4239-B373-0120-8379B94B9B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BAE692-0600-60B3-9184-89779B33EA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17F3BE-4ED6-C65F-FC3D-0C1B863E9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B133B5-62A4-78AC-10A8-D6AE37288C7E}"/>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6" name="Footer Placeholder 5">
            <a:extLst>
              <a:ext uri="{FF2B5EF4-FFF2-40B4-BE49-F238E27FC236}">
                <a16:creationId xmlns:a16="http://schemas.microsoft.com/office/drawing/2014/main" id="{AEA4D515-B1D4-B0CD-6B08-E3D15B2AEF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A4394-6830-3023-A498-CC638D088C5D}"/>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39567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FD3DC-3D97-70B8-FD04-5F77E47EB3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135E6-0FE4-E8DD-6F37-F41EFC5E40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CFF72-C352-6716-49F2-951DCA2CC0B0}"/>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5" name="Footer Placeholder 4">
            <a:extLst>
              <a:ext uri="{FF2B5EF4-FFF2-40B4-BE49-F238E27FC236}">
                <a16:creationId xmlns:a16="http://schemas.microsoft.com/office/drawing/2014/main" id="{48D8B3B9-9F44-4224-CE2A-B5DF6D802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5BFB4-07D4-39A9-664F-A0D850D016CE}"/>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405559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7C0B15-61B6-7F80-B95D-5DF90FA4B8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99D1AD-0DCB-14A5-05B4-C0441FC9BD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0C089-8CB3-17D1-958E-355E50E466FA}"/>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5" name="Footer Placeholder 4">
            <a:extLst>
              <a:ext uri="{FF2B5EF4-FFF2-40B4-BE49-F238E27FC236}">
                <a16:creationId xmlns:a16="http://schemas.microsoft.com/office/drawing/2014/main" id="{434353CF-9F74-090F-05B9-6C736DFFB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7A790-A092-9DB6-D512-58CD729EF2B9}"/>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149761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id="{33196047-08AC-412F-9139-25BA0A57B38C}"/>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3" name="9Slide.vn - 2019">
            <a:extLst>
              <a:ext uri="{FF2B5EF4-FFF2-40B4-BE49-F238E27FC236}">
                <a16:creationId xmlns:a16="http://schemas.microsoft.com/office/drawing/2014/main" id="{241C5C1D-5BC7-40F4-BDB8-FC0A1D59296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6151731-6B6A-4859-80DF-50961E3A2E1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709">
                <a:solidFill>
                  <a:schemeClr val="tx1">
                    <a:tint val="75000"/>
                  </a:schemeClr>
                </a:solidFill>
              </a:defRPr>
            </a:lvl1pPr>
          </a:lstStyle>
          <a:p>
            <a:fld id="{1D8BD707-D9CF-40AE-B4C6-C98DA3205C09}" type="datetimeFigureOut">
              <a:rPr lang="en-US" smtClean="0"/>
              <a:pPr/>
              <a:t>11/9/2023</a:t>
            </a:fld>
            <a:endParaRPr lang="en-US"/>
          </a:p>
        </p:txBody>
      </p:sp>
      <p:sp>
        <p:nvSpPr>
          <p:cNvPr id="5" name="Footer Placeholder 4"/>
          <p:cNvSpPr>
            <a:spLocks noGrp="1"/>
          </p:cNvSpPr>
          <p:nvPr>
            <p:ph type="ftr" sz="quarter" idx="3"/>
          </p:nvPr>
        </p:nvSpPr>
        <p:spPr>
          <a:xfrm>
            <a:off x="2082801" y="4237569"/>
            <a:ext cx="1930399" cy="243417"/>
          </a:xfrm>
          <a:prstGeom prst="rect">
            <a:avLst/>
          </a:prstGeom>
        </p:spPr>
        <p:txBody>
          <a:bodyPr vert="horz" lIns="91440" tIns="45720" rIns="91440" bIns="45720" rtlCol="0" anchor="ctr"/>
          <a:lstStyle>
            <a:lvl1pPr algn="ctr">
              <a:defRPr sz="70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709">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432386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540010" rtl="0" eaLnBrk="1" latinLnBrk="0" hangingPunct="1">
        <a:spcBef>
          <a:spcPct val="0"/>
        </a:spcBef>
        <a:buNone/>
        <a:defRPr sz="2598" kern="1200">
          <a:solidFill>
            <a:schemeClr val="tx1"/>
          </a:solidFill>
          <a:latin typeface="+mj-lt"/>
          <a:ea typeface="+mj-ea"/>
          <a:cs typeface="+mj-cs"/>
        </a:defRPr>
      </a:lvl1pPr>
    </p:titleStyle>
    <p:bodyStyle>
      <a:lvl1pPr marL="202504" indent="-202504" algn="l" defTabSz="540010" rtl="0" eaLnBrk="1" latinLnBrk="0" hangingPunct="1">
        <a:spcBef>
          <a:spcPct val="20000"/>
        </a:spcBef>
        <a:buFont typeface="Arial" pitchFamily="34" charset="0"/>
        <a:buChar char="•"/>
        <a:defRPr sz="1889" kern="1200">
          <a:solidFill>
            <a:schemeClr val="tx1"/>
          </a:solidFill>
          <a:latin typeface="+mn-lt"/>
          <a:ea typeface="+mn-ea"/>
          <a:cs typeface="+mn-cs"/>
        </a:defRPr>
      </a:lvl1pPr>
      <a:lvl2pPr marL="438759" indent="-168754" algn="l" defTabSz="540010" rtl="0" eaLnBrk="1" latinLnBrk="0" hangingPunct="1">
        <a:spcBef>
          <a:spcPct val="20000"/>
        </a:spcBef>
        <a:buFont typeface="Arial" pitchFamily="34" charset="0"/>
        <a:buChar char="–"/>
        <a:defRPr sz="1654" kern="1200">
          <a:solidFill>
            <a:schemeClr val="tx1"/>
          </a:solidFill>
          <a:latin typeface="+mn-lt"/>
          <a:ea typeface="+mn-ea"/>
          <a:cs typeface="+mn-cs"/>
        </a:defRPr>
      </a:lvl2pPr>
      <a:lvl3pPr marL="675013" indent="-135003" algn="l" defTabSz="540010" rtl="0" eaLnBrk="1" latinLnBrk="0" hangingPunct="1">
        <a:spcBef>
          <a:spcPct val="20000"/>
        </a:spcBef>
        <a:buFont typeface="Arial" pitchFamily="34" charset="0"/>
        <a:buChar char="•"/>
        <a:defRPr sz="1417" kern="1200">
          <a:solidFill>
            <a:schemeClr val="tx1"/>
          </a:solidFill>
          <a:latin typeface="+mn-lt"/>
          <a:ea typeface="+mn-ea"/>
          <a:cs typeface="+mn-cs"/>
        </a:defRPr>
      </a:lvl3pPr>
      <a:lvl4pPr marL="945018" indent="-135003" algn="l" defTabSz="540010" rtl="0" eaLnBrk="1" latinLnBrk="0" hangingPunct="1">
        <a:spcBef>
          <a:spcPct val="20000"/>
        </a:spcBef>
        <a:buFont typeface="Arial" pitchFamily="34" charset="0"/>
        <a:buChar char="–"/>
        <a:defRPr sz="1181" kern="1200">
          <a:solidFill>
            <a:schemeClr val="tx1"/>
          </a:solidFill>
          <a:latin typeface="+mn-lt"/>
          <a:ea typeface="+mn-ea"/>
          <a:cs typeface="+mn-cs"/>
        </a:defRPr>
      </a:lvl4pPr>
      <a:lvl5pPr marL="1215024" indent="-135003" algn="l" defTabSz="540010" rtl="0" eaLnBrk="1" latinLnBrk="0" hangingPunct="1">
        <a:spcBef>
          <a:spcPct val="20000"/>
        </a:spcBef>
        <a:buFont typeface="Arial" pitchFamily="34" charset="0"/>
        <a:buChar char="»"/>
        <a:defRPr sz="1181" kern="1200">
          <a:solidFill>
            <a:schemeClr val="tx1"/>
          </a:solidFill>
          <a:latin typeface="+mn-lt"/>
          <a:ea typeface="+mn-ea"/>
          <a:cs typeface="+mn-cs"/>
        </a:defRPr>
      </a:lvl5pPr>
      <a:lvl6pPr marL="1485030" indent="-135003" algn="l" defTabSz="540010" rtl="0" eaLnBrk="1" latinLnBrk="0" hangingPunct="1">
        <a:spcBef>
          <a:spcPct val="20000"/>
        </a:spcBef>
        <a:buFont typeface="Arial" pitchFamily="34" charset="0"/>
        <a:buChar char="•"/>
        <a:defRPr sz="1181" kern="1200">
          <a:solidFill>
            <a:schemeClr val="tx1"/>
          </a:solidFill>
          <a:latin typeface="+mn-lt"/>
          <a:ea typeface="+mn-ea"/>
          <a:cs typeface="+mn-cs"/>
        </a:defRPr>
      </a:lvl6pPr>
      <a:lvl7pPr marL="1755035" indent="-135003" algn="l" defTabSz="540010" rtl="0" eaLnBrk="1" latinLnBrk="0" hangingPunct="1">
        <a:spcBef>
          <a:spcPct val="20000"/>
        </a:spcBef>
        <a:buFont typeface="Arial" pitchFamily="34" charset="0"/>
        <a:buChar char="•"/>
        <a:defRPr sz="1181" kern="1200">
          <a:solidFill>
            <a:schemeClr val="tx1"/>
          </a:solidFill>
          <a:latin typeface="+mn-lt"/>
          <a:ea typeface="+mn-ea"/>
          <a:cs typeface="+mn-cs"/>
        </a:defRPr>
      </a:lvl7pPr>
      <a:lvl8pPr marL="2025040" indent="-135003" algn="l" defTabSz="540010" rtl="0" eaLnBrk="1" latinLnBrk="0" hangingPunct="1">
        <a:spcBef>
          <a:spcPct val="20000"/>
        </a:spcBef>
        <a:buFont typeface="Arial" pitchFamily="34" charset="0"/>
        <a:buChar char="•"/>
        <a:defRPr sz="1181" kern="1200">
          <a:solidFill>
            <a:schemeClr val="tx1"/>
          </a:solidFill>
          <a:latin typeface="+mn-lt"/>
          <a:ea typeface="+mn-ea"/>
          <a:cs typeface="+mn-cs"/>
        </a:defRPr>
      </a:lvl8pPr>
      <a:lvl9pPr marL="2295046" indent="-135003" algn="l" defTabSz="540010" rtl="0" eaLnBrk="1" latinLnBrk="0" hangingPunct="1">
        <a:spcBef>
          <a:spcPct val="20000"/>
        </a:spcBef>
        <a:buFont typeface="Arial" pitchFamily="34" charset="0"/>
        <a:buChar char="•"/>
        <a:defRPr sz="1181" kern="1200">
          <a:solidFill>
            <a:schemeClr val="tx1"/>
          </a:solidFill>
          <a:latin typeface="+mn-lt"/>
          <a:ea typeface="+mn-ea"/>
          <a:cs typeface="+mn-cs"/>
        </a:defRPr>
      </a:lvl9pPr>
    </p:bodyStyle>
    <p:otherStyle>
      <a:defPPr>
        <a:defRPr lang="en-US"/>
      </a:defPPr>
      <a:lvl1pPr marL="0" algn="l" defTabSz="540010" rtl="0" eaLnBrk="1" latinLnBrk="0" hangingPunct="1">
        <a:defRPr sz="1063" kern="1200">
          <a:solidFill>
            <a:schemeClr val="tx1"/>
          </a:solidFill>
          <a:latin typeface="+mn-lt"/>
          <a:ea typeface="+mn-ea"/>
          <a:cs typeface="+mn-cs"/>
        </a:defRPr>
      </a:lvl1pPr>
      <a:lvl2pPr marL="270005" algn="l" defTabSz="540010" rtl="0" eaLnBrk="1" latinLnBrk="0" hangingPunct="1">
        <a:defRPr sz="1063" kern="1200">
          <a:solidFill>
            <a:schemeClr val="tx1"/>
          </a:solidFill>
          <a:latin typeface="+mn-lt"/>
          <a:ea typeface="+mn-ea"/>
          <a:cs typeface="+mn-cs"/>
        </a:defRPr>
      </a:lvl2pPr>
      <a:lvl3pPr marL="540010" algn="l" defTabSz="540010" rtl="0" eaLnBrk="1" latinLnBrk="0" hangingPunct="1">
        <a:defRPr sz="1063" kern="1200">
          <a:solidFill>
            <a:schemeClr val="tx1"/>
          </a:solidFill>
          <a:latin typeface="+mn-lt"/>
          <a:ea typeface="+mn-ea"/>
          <a:cs typeface="+mn-cs"/>
        </a:defRPr>
      </a:lvl3pPr>
      <a:lvl4pPr marL="810016" algn="l" defTabSz="540010" rtl="0" eaLnBrk="1" latinLnBrk="0" hangingPunct="1">
        <a:defRPr sz="1063" kern="1200">
          <a:solidFill>
            <a:schemeClr val="tx1"/>
          </a:solidFill>
          <a:latin typeface="+mn-lt"/>
          <a:ea typeface="+mn-ea"/>
          <a:cs typeface="+mn-cs"/>
        </a:defRPr>
      </a:lvl4pPr>
      <a:lvl5pPr marL="1080021" algn="l" defTabSz="540010" rtl="0" eaLnBrk="1" latinLnBrk="0" hangingPunct="1">
        <a:defRPr sz="1063" kern="1200">
          <a:solidFill>
            <a:schemeClr val="tx1"/>
          </a:solidFill>
          <a:latin typeface="+mn-lt"/>
          <a:ea typeface="+mn-ea"/>
          <a:cs typeface="+mn-cs"/>
        </a:defRPr>
      </a:lvl5pPr>
      <a:lvl6pPr marL="1350027" algn="l" defTabSz="540010" rtl="0" eaLnBrk="1" latinLnBrk="0" hangingPunct="1">
        <a:defRPr sz="1063" kern="1200">
          <a:solidFill>
            <a:schemeClr val="tx1"/>
          </a:solidFill>
          <a:latin typeface="+mn-lt"/>
          <a:ea typeface="+mn-ea"/>
          <a:cs typeface="+mn-cs"/>
        </a:defRPr>
      </a:lvl6pPr>
      <a:lvl7pPr marL="1620032" algn="l" defTabSz="540010" rtl="0" eaLnBrk="1" latinLnBrk="0" hangingPunct="1">
        <a:defRPr sz="1063" kern="1200">
          <a:solidFill>
            <a:schemeClr val="tx1"/>
          </a:solidFill>
          <a:latin typeface="+mn-lt"/>
          <a:ea typeface="+mn-ea"/>
          <a:cs typeface="+mn-cs"/>
        </a:defRPr>
      </a:lvl7pPr>
      <a:lvl8pPr marL="1890038" algn="l" defTabSz="540010" rtl="0" eaLnBrk="1" latinLnBrk="0" hangingPunct="1">
        <a:defRPr sz="1063" kern="1200">
          <a:solidFill>
            <a:schemeClr val="tx1"/>
          </a:solidFill>
          <a:latin typeface="+mn-lt"/>
          <a:ea typeface="+mn-ea"/>
          <a:cs typeface="+mn-cs"/>
        </a:defRPr>
      </a:lvl8pPr>
      <a:lvl9pPr marL="2160043" algn="l" defTabSz="540010" rtl="0" eaLnBrk="1" latinLnBrk="0" hangingPunct="1">
        <a:defRPr sz="10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6C6A70F-AD3C-4F48-B51E-D0B724AFCD9E}"/>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0FDB3CE-6B9C-2205-2880-CA62928A09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AB6F2A-36BD-9E20-704E-59BE3A63B3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95870-1987-A6B7-0204-9EB13C7684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CB6B2-8165-4191-91FD-A0CFF2EF54B0}" type="datetimeFigureOut">
              <a:rPr lang="en-US" smtClean="0"/>
              <a:t>11/9/2023</a:t>
            </a:fld>
            <a:endParaRPr lang="en-US"/>
          </a:p>
        </p:txBody>
      </p:sp>
      <p:sp>
        <p:nvSpPr>
          <p:cNvPr id="5" name="Footer Placeholder 4">
            <a:extLst>
              <a:ext uri="{FF2B5EF4-FFF2-40B4-BE49-F238E27FC236}">
                <a16:creationId xmlns:a16="http://schemas.microsoft.com/office/drawing/2014/main" id="{E17742A2-3F02-02A2-FA51-14A1251921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16E9D4-9F0C-E2A6-F304-D66AEC22DF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3572C-A57F-42D7-A0F3-B249EEE430E0}" type="slidenum">
              <a:rPr lang="en-US" smtClean="0"/>
              <a:t>‹#›</a:t>
            </a:fld>
            <a:endParaRPr lang="en-US"/>
          </a:p>
        </p:txBody>
      </p:sp>
    </p:spTree>
    <p:extLst>
      <p:ext uri="{BB962C8B-B14F-4D97-AF65-F5344CB8AC3E}">
        <p14:creationId xmlns:p14="http://schemas.microsoft.com/office/powerpoint/2010/main" val="27744151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s://hoc10.vn/doc-sach/toan-4-tap-1/1/390/106/" TargetMode="External"/><Relationship Id="rId2" Type="http://schemas.openxmlformats.org/officeDocument/2006/relationships/image" Target="../media/image24.jp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2.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9.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3.sv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13" Type="http://schemas.openxmlformats.org/officeDocument/2006/relationships/slide" Target="slide17.xml"/><Relationship Id="rId18" Type="http://schemas.openxmlformats.org/officeDocument/2006/relationships/image" Target="../media/image39.svg"/><Relationship Id="rId26" Type="http://schemas.openxmlformats.org/officeDocument/2006/relationships/image" Target="../media/image44.png"/><Relationship Id="rId3" Type="http://schemas.openxmlformats.org/officeDocument/2006/relationships/audio" Target="../media/audio1.wav"/><Relationship Id="rId21" Type="http://schemas.openxmlformats.org/officeDocument/2006/relationships/image" Target="../media/image41.svg"/><Relationship Id="rId7" Type="http://schemas.openxmlformats.org/officeDocument/2006/relationships/image" Target="../media/image22.png"/><Relationship Id="rId12" Type="http://schemas.openxmlformats.org/officeDocument/2006/relationships/image" Target="../media/image32.svg"/><Relationship Id="rId17" Type="http://schemas.openxmlformats.org/officeDocument/2006/relationships/image" Target="../media/image38.png"/><Relationship Id="rId25" Type="http://schemas.openxmlformats.org/officeDocument/2006/relationships/slide" Target="slide21.xml"/><Relationship Id="rId33" Type="http://schemas.openxmlformats.org/officeDocument/2006/relationships/image" Target="../media/image35.png"/><Relationship Id="rId2" Type="http://schemas.openxmlformats.org/officeDocument/2006/relationships/notesSlide" Target="../notesSlides/notesSlide12.xml"/><Relationship Id="rId16" Type="http://schemas.openxmlformats.org/officeDocument/2006/relationships/slide" Target="slide18.xml"/><Relationship Id="rId20" Type="http://schemas.openxmlformats.org/officeDocument/2006/relationships/image" Target="../media/image40.png"/><Relationship Id="rId29" Type="http://schemas.openxmlformats.org/officeDocument/2006/relationships/image" Target="../media/image47.svg"/><Relationship Id="rId1" Type="http://schemas.openxmlformats.org/officeDocument/2006/relationships/slideLayout" Target="../slideLayouts/slideLayout29.xml"/><Relationship Id="rId6" Type="http://schemas.openxmlformats.org/officeDocument/2006/relationships/image" Target="../media/image28.jpeg"/><Relationship Id="rId11" Type="http://schemas.openxmlformats.org/officeDocument/2006/relationships/image" Target="../media/image31.png"/><Relationship Id="rId24" Type="http://schemas.openxmlformats.org/officeDocument/2006/relationships/image" Target="../media/image43.svg"/><Relationship Id="rId32" Type="http://schemas.openxmlformats.org/officeDocument/2006/relationships/image" Target="../media/image49.svg"/><Relationship Id="rId5" Type="http://schemas.openxmlformats.org/officeDocument/2006/relationships/audio" Target="../media/audio3.wav"/><Relationship Id="rId15" Type="http://schemas.openxmlformats.org/officeDocument/2006/relationships/image" Target="../media/image37.svg"/><Relationship Id="rId23" Type="http://schemas.openxmlformats.org/officeDocument/2006/relationships/image" Target="../media/image42.png"/><Relationship Id="rId28" Type="http://schemas.openxmlformats.org/officeDocument/2006/relationships/image" Target="../media/image46.png"/><Relationship Id="rId10" Type="http://schemas.openxmlformats.org/officeDocument/2006/relationships/image" Target="../media/image34.svg"/><Relationship Id="rId19" Type="http://schemas.openxmlformats.org/officeDocument/2006/relationships/slide" Target="slide19.xml"/><Relationship Id="rId31" Type="http://schemas.openxmlformats.org/officeDocument/2006/relationships/image" Target="../media/image48.png"/><Relationship Id="rId4" Type="http://schemas.openxmlformats.org/officeDocument/2006/relationships/audio" Target="../media/audio2.wav"/><Relationship Id="rId9" Type="http://schemas.openxmlformats.org/officeDocument/2006/relationships/image" Target="../media/image33.png"/><Relationship Id="rId14" Type="http://schemas.openxmlformats.org/officeDocument/2006/relationships/image" Target="../media/image36.png"/><Relationship Id="rId22" Type="http://schemas.openxmlformats.org/officeDocument/2006/relationships/slide" Target="slide20.xml"/><Relationship Id="rId27" Type="http://schemas.openxmlformats.org/officeDocument/2006/relationships/image" Target="../media/image45.svg"/><Relationship Id="rId30" Type="http://schemas.openxmlformats.org/officeDocument/2006/relationships/slide" Target="slide22.xml"/><Relationship Id="rId8" Type="http://schemas.openxmlformats.org/officeDocument/2006/relationships/image" Target="../media/image23.svg"/></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35.png"/><Relationship Id="rId3" Type="http://schemas.openxmlformats.org/officeDocument/2006/relationships/audio" Target="../media/audio4.wav"/><Relationship Id="rId7" Type="http://schemas.openxmlformats.org/officeDocument/2006/relationships/image" Target="../media/image23.svg"/><Relationship Id="rId12"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22.png"/><Relationship Id="rId11" Type="http://schemas.openxmlformats.org/officeDocument/2006/relationships/image" Target="../media/image37.svg"/><Relationship Id="rId5" Type="http://schemas.openxmlformats.org/officeDocument/2006/relationships/image" Target="../media/image28.jpeg"/><Relationship Id="rId10" Type="http://schemas.openxmlformats.org/officeDocument/2006/relationships/image" Target="../media/image36.png"/><Relationship Id="rId4" Type="http://schemas.openxmlformats.org/officeDocument/2006/relationships/audio" Target="../media/audio5.wav"/><Relationship Id="rId9" Type="http://schemas.openxmlformats.org/officeDocument/2006/relationships/image" Target="../media/image50.png"/><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51.png"/><Relationship Id="rId3" Type="http://schemas.openxmlformats.org/officeDocument/2006/relationships/audio" Target="../media/audio4.wav"/><Relationship Id="rId7" Type="http://schemas.openxmlformats.org/officeDocument/2006/relationships/image" Target="../media/image23.svg"/><Relationship Id="rId12"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22.png"/><Relationship Id="rId11" Type="http://schemas.openxmlformats.org/officeDocument/2006/relationships/image" Target="../media/image39.svg"/><Relationship Id="rId5" Type="http://schemas.openxmlformats.org/officeDocument/2006/relationships/image" Target="../media/image28.jpeg"/><Relationship Id="rId10" Type="http://schemas.openxmlformats.org/officeDocument/2006/relationships/image" Target="../media/image38.png"/><Relationship Id="rId4" Type="http://schemas.openxmlformats.org/officeDocument/2006/relationships/audio" Target="../media/audio5.wav"/><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35.png"/><Relationship Id="rId3" Type="http://schemas.openxmlformats.org/officeDocument/2006/relationships/audio" Target="../media/audio4.wav"/><Relationship Id="rId7" Type="http://schemas.openxmlformats.org/officeDocument/2006/relationships/image" Target="../media/image23.svg"/><Relationship Id="rId12" Type="http://schemas.openxmlformats.org/officeDocument/2006/relationships/image" Target="../media/image41.sv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22.png"/><Relationship Id="rId11" Type="http://schemas.openxmlformats.org/officeDocument/2006/relationships/image" Target="../media/image40.png"/><Relationship Id="rId5" Type="http://schemas.openxmlformats.org/officeDocument/2006/relationships/image" Target="../media/image28.jpeg"/><Relationship Id="rId10" Type="http://schemas.openxmlformats.org/officeDocument/2006/relationships/image" Target="../media/image53.png"/><Relationship Id="rId4" Type="http://schemas.openxmlformats.org/officeDocument/2006/relationships/audio" Target="../media/audio5.wav"/><Relationship Id="rId9" Type="http://schemas.openxmlformats.org/officeDocument/2006/relationships/image" Target="../media/image50.pn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s://hoc10.vn/doc-sach/toan-4-tap-1/1/390/106/" TargetMode="External"/></Relationships>
</file>

<file path=ppt/slides/_rels/slide20.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35.png"/><Relationship Id="rId3" Type="http://schemas.openxmlformats.org/officeDocument/2006/relationships/audio" Target="../media/audio4.wav"/><Relationship Id="rId7" Type="http://schemas.openxmlformats.org/officeDocument/2006/relationships/image" Target="../media/image23.svg"/><Relationship Id="rId12" Type="http://schemas.openxmlformats.org/officeDocument/2006/relationships/image" Target="../media/image43.sv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22.png"/><Relationship Id="rId11" Type="http://schemas.openxmlformats.org/officeDocument/2006/relationships/image" Target="../media/image42.png"/><Relationship Id="rId5" Type="http://schemas.openxmlformats.org/officeDocument/2006/relationships/image" Target="../media/image28.jpeg"/><Relationship Id="rId10" Type="http://schemas.openxmlformats.org/officeDocument/2006/relationships/image" Target="../media/image54.png"/><Relationship Id="rId4" Type="http://schemas.openxmlformats.org/officeDocument/2006/relationships/audio" Target="../media/audio5.wav"/><Relationship Id="rId9" Type="http://schemas.openxmlformats.org/officeDocument/2006/relationships/image" Target="../media/image50.png"/><Relationship Id="rId1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51.png"/><Relationship Id="rId3" Type="http://schemas.openxmlformats.org/officeDocument/2006/relationships/audio" Target="../media/audio4.wav"/><Relationship Id="rId7" Type="http://schemas.openxmlformats.org/officeDocument/2006/relationships/image" Target="../media/image23.svg"/><Relationship Id="rId12"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22.png"/><Relationship Id="rId11" Type="http://schemas.openxmlformats.org/officeDocument/2006/relationships/image" Target="../media/image45.svg"/><Relationship Id="rId5" Type="http://schemas.openxmlformats.org/officeDocument/2006/relationships/image" Target="../media/image28.jpeg"/><Relationship Id="rId10" Type="http://schemas.openxmlformats.org/officeDocument/2006/relationships/image" Target="../media/image44.png"/><Relationship Id="rId4" Type="http://schemas.openxmlformats.org/officeDocument/2006/relationships/audio" Target="../media/audio5.wav"/><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s://hoc10.vn/doc-sach/toan-4-tap-1/1/390/106/"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1.png"/><Relationship Id="rId2" Type="http://schemas.openxmlformats.org/officeDocument/2006/relationships/slideLayout" Target="../slideLayouts/slideLayout34.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60.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s://hoc10.vn/doc-sach/toan-4-tap-1/1/390/106/"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1"/>
          <p:cNvSpPr txBox="1"/>
          <p:nvPr/>
        </p:nvSpPr>
        <p:spPr>
          <a:xfrm>
            <a:off x="9510944" y="81280"/>
            <a:ext cx="268105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rgbClr val="FFFFFF"/>
                </a:solidFill>
                <a:latin typeface="UTM Avo" panose="02040603050506020204" pitchFamily="18" charset="0"/>
                <a:sym typeface="Arial"/>
              </a:rPr>
              <a:t>TOÁN 4</a:t>
            </a:r>
            <a:endParaRPr dirty="0">
              <a:latin typeface="UTM Avo" panose="02040603050506020204" pitchFamily="18" charset="0"/>
            </a:endParaRPr>
          </a:p>
        </p:txBody>
      </p:sp>
      <p:sp>
        <p:nvSpPr>
          <p:cNvPr id="164" name="Google Shape;164;p1"/>
          <p:cNvSpPr/>
          <p:nvPr/>
        </p:nvSpPr>
        <p:spPr>
          <a:xfrm>
            <a:off x="10807051" y="670412"/>
            <a:ext cx="990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UTM Avo" panose="02040603050506020204" pitchFamily="18" charset="0"/>
                <a:sym typeface="Arial"/>
              </a:rPr>
              <a:t>Tập 1</a:t>
            </a:r>
            <a:endParaRPr>
              <a:latin typeface="UTM Avo" panose="02040603050506020204" pitchFamily="18" charset="0"/>
            </a:endParaRPr>
          </a:p>
        </p:txBody>
      </p:sp>
      <p:sp>
        <p:nvSpPr>
          <p:cNvPr id="165" name="Google Shape;165;p1"/>
          <p:cNvSpPr txBox="1"/>
          <p:nvPr/>
        </p:nvSpPr>
        <p:spPr>
          <a:xfrm>
            <a:off x="727107" y="2195423"/>
            <a:ext cx="10737785" cy="2467154"/>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0000"/>
              </a:buClr>
              <a:buSzPts val="990"/>
              <a:buFont typeface="Arial"/>
              <a:buNone/>
            </a:pPr>
            <a:r>
              <a:rPr lang="en-US" sz="6000" b="1" i="0" u="none" strike="noStrike" cap="none" err="1">
                <a:solidFill>
                  <a:srgbClr val="002060"/>
                </a:solidFill>
                <a:latin typeface="UTM Avo" panose="02040603050506020204" pitchFamily="18" charset="0"/>
                <a:sym typeface="Arial"/>
              </a:rPr>
              <a:t>Tuần</a:t>
            </a:r>
            <a:r>
              <a:rPr lang="en-US" sz="6000" b="1" i="0" u="none" strike="noStrike" cap="none">
                <a:solidFill>
                  <a:srgbClr val="002060"/>
                </a:solidFill>
                <a:latin typeface="UTM Avo" panose="02040603050506020204" pitchFamily="18" charset="0"/>
                <a:sym typeface="Arial"/>
              </a:rPr>
              <a:t> 1</a:t>
            </a:r>
            <a:r>
              <a:rPr lang="vi-VN" sz="6000" b="1" i="0" u="none" strike="noStrike" cap="none">
                <a:solidFill>
                  <a:srgbClr val="002060"/>
                </a:solidFill>
                <a:latin typeface="UTM Avo" panose="02040603050506020204" pitchFamily="18" charset="0"/>
                <a:sym typeface="Arial"/>
              </a:rPr>
              <a:t>6</a:t>
            </a:r>
            <a:endParaRPr sz="1800" dirty="0">
              <a:latin typeface="UTM Avo" panose="02040603050506020204" pitchFamily="18" charset="0"/>
            </a:endParaRPr>
          </a:p>
          <a:p>
            <a:pPr marL="0" marR="0" lvl="0" indent="0" algn="ctr" rtl="0">
              <a:lnSpc>
                <a:spcPct val="150000"/>
              </a:lnSpc>
              <a:spcBef>
                <a:spcPts val="0"/>
              </a:spcBef>
              <a:spcAft>
                <a:spcPts val="0"/>
              </a:spcAft>
              <a:buClr>
                <a:srgbClr val="000000"/>
              </a:buClr>
              <a:buSzPts val="4400"/>
              <a:buFont typeface="Calibri"/>
              <a:buNone/>
            </a:pPr>
            <a:r>
              <a:rPr lang="en-US" sz="6000" b="1" i="0" u="none" strike="noStrike" cap="none" err="1">
                <a:solidFill>
                  <a:srgbClr val="FF0000"/>
                </a:solidFill>
                <a:latin typeface="UTM Avo" panose="02040603050506020204" pitchFamily="18" charset="0"/>
                <a:sym typeface="Arial"/>
              </a:rPr>
              <a:t>Bài</a:t>
            </a:r>
            <a:r>
              <a:rPr lang="en-US" sz="6000" b="1" i="0" u="none" strike="noStrike" cap="none">
                <a:solidFill>
                  <a:srgbClr val="FF0000"/>
                </a:solidFill>
                <a:latin typeface="UTM Avo" panose="02040603050506020204" pitchFamily="18" charset="0"/>
                <a:sym typeface="Arial"/>
              </a:rPr>
              <a:t> 4</a:t>
            </a:r>
            <a:r>
              <a:rPr lang="vi-VN" sz="6000" b="1" i="0" u="none" strike="noStrike" cap="none">
                <a:solidFill>
                  <a:srgbClr val="FF0000"/>
                </a:solidFill>
                <a:latin typeface="UTM Avo" panose="02040603050506020204" pitchFamily="18" charset="0"/>
                <a:sym typeface="Arial"/>
              </a:rPr>
              <a:t>8</a:t>
            </a:r>
            <a:r>
              <a:rPr lang="en-US" sz="6000" b="1" i="0" u="none" strike="noStrike" cap="none">
                <a:solidFill>
                  <a:srgbClr val="FF0000"/>
                </a:solidFill>
                <a:latin typeface="UTM Avo" panose="02040603050506020204" pitchFamily="18" charset="0"/>
                <a:sym typeface="Arial"/>
              </a:rPr>
              <a:t>: </a:t>
            </a:r>
            <a:r>
              <a:rPr lang="en-US" sz="6000" b="1" i="0" u="none" strike="noStrike" cap="none" err="1">
                <a:solidFill>
                  <a:srgbClr val="FF0000"/>
                </a:solidFill>
                <a:latin typeface="UTM Avo" panose="02040603050506020204" pitchFamily="18" charset="0"/>
                <a:sym typeface="Arial"/>
              </a:rPr>
              <a:t>Luyện</a:t>
            </a:r>
            <a:r>
              <a:rPr lang="en-US" sz="6000" b="1" i="0" u="none" strike="noStrike" cap="none">
                <a:solidFill>
                  <a:srgbClr val="FF0000"/>
                </a:solidFill>
                <a:latin typeface="UTM Avo" panose="02040603050506020204" pitchFamily="18" charset="0"/>
                <a:sym typeface="Arial"/>
              </a:rPr>
              <a:t> tập</a:t>
            </a:r>
            <a:endParaRPr sz="1800" dirty="0">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rPr>
              <a:t>0</a:t>
            </a:r>
            <a:r>
              <a:rPr lang="vi-VN" sz="2200" b="1">
                <a:solidFill>
                  <a:schemeClr val="tx1"/>
                </a:solidFill>
                <a:latin typeface="UTM Avo" panose="02040603050506020204" pitchFamily="18" charset="0"/>
              </a:rPr>
              <a:t>4</a:t>
            </a:r>
            <a:endParaRPr lang="en-US" sz="2200" b="1" dirty="0">
              <a:solidFill>
                <a:schemeClr val="tx1"/>
              </a:solidFill>
              <a:latin typeface="UTM Avo" panose="02040603050506020204" pitchFamily="18" charset="0"/>
            </a:endParaRPr>
          </a:p>
        </p:txBody>
      </p:sp>
      <p:sp>
        <p:nvSpPr>
          <p:cNvPr id="3" name="TextBox 2">
            <a:extLst>
              <a:ext uri="{FF2B5EF4-FFF2-40B4-BE49-F238E27FC236}">
                <a16:creationId xmlns:a16="http://schemas.microsoft.com/office/drawing/2014/main" id="{9CCE4AAE-802D-2A1C-CF78-C08FCD693EF5}"/>
              </a:ext>
            </a:extLst>
          </p:cNvPr>
          <p:cNvSpPr txBox="1"/>
          <p:nvPr/>
        </p:nvSpPr>
        <p:spPr>
          <a:xfrm>
            <a:off x="1573986" y="1663893"/>
            <a:ext cx="10198914" cy="1200329"/>
          </a:xfrm>
          <a:prstGeom prst="rect">
            <a:avLst/>
          </a:prstGeom>
          <a:noFill/>
        </p:spPr>
        <p:txBody>
          <a:bodyPr wrap="square">
            <a:spAutoFit/>
          </a:bodyPr>
          <a:lstStyle/>
          <a:p>
            <a:pPr algn="just">
              <a:spcAft>
                <a:spcPts val="1000"/>
              </a:spcAft>
            </a:pPr>
            <a:r>
              <a:rPr lang="vi-VN" sz="2400">
                <a:latin typeface="UTM Avo" panose="02040603050506020204" pitchFamily="18" charset="0"/>
                <a:ea typeface="Calibri" panose="020F0502020204030204" pitchFamily="34" charset="0"/>
                <a:cs typeface="Times New Roman" panose="02020603050405020304" pitchFamily="18" charset="0"/>
              </a:rPr>
              <a:t>Trong tuần lễ đọc sách, hai bạn An và Bình đều đọc hết mỗi người một cuốn sách. Hai bạn ước tính được số dòng của mỗi cuốn sách đã đọc như bảng dưới đây:</a:t>
            </a:r>
          </a:p>
        </p:txBody>
      </p:sp>
      <p:sp>
        <p:nvSpPr>
          <p:cNvPr id="14" name="TextBox 13">
            <a:extLst>
              <a:ext uri="{FF2B5EF4-FFF2-40B4-BE49-F238E27FC236}">
                <a16:creationId xmlns:a16="http://schemas.microsoft.com/office/drawing/2014/main" id="{8E28B6FD-387E-4F9A-BBD4-6B8B260BF788}"/>
              </a:ext>
            </a:extLst>
          </p:cNvPr>
          <p:cNvSpPr txBox="1"/>
          <p:nvPr/>
        </p:nvSpPr>
        <p:spPr>
          <a:xfrm>
            <a:off x="812801" y="4616141"/>
            <a:ext cx="7044552" cy="1200329"/>
          </a:xfrm>
          <a:prstGeom prst="rect">
            <a:avLst/>
          </a:prstGeom>
          <a:noFill/>
        </p:spPr>
        <p:txBody>
          <a:bodyPr wrap="square">
            <a:spAutoFit/>
          </a:bodyPr>
          <a:lstStyle/>
          <a:p>
            <a:pPr algn="just">
              <a:spcAft>
                <a:spcPts val="591"/>
              </a:spcAft>
            </a:pP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hãy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ước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tổng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dòng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trong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mỗi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cuốn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sách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từng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chỉ</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ra</a:t>
            </a:r>
            <a:r>
              <a:rPr lang="en-US" sz="2400" dirty="0">
                <a:latin typeface="UTM Avo" panose="02040603050506020204" pitchFamily="18" charset="0"/>
                <a:ea typeface="Calibri" panose="020F0502020204030204" pitchFamily="34" charset="0"/>
                <a:cs typeface="Arial" panose="020B0604020202020204" pitchFamily="34" charset="0"/>
              </a:rPr>
              <a:t> ai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người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nhiều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hơn</a:t>
            </a:r>
            <a:r>
              <a:rPr lang="en-US" sz="2400" dirty="0">
                <a:latin typeface="UTM Avo" panose="02040603050506020204" pitchFamily="18" charset="0"/>
                <a:ea typeface="Calibri" panose="020F0502020204030204" pitchFamily="34" charset="0"/>
                <a:cs typeface="Arial" panose="020B0604020202020204" pitchFamily="34" charset="0"/>
              </a:rPr>
              <a:t>. </a:t>
            </a:r>
            <a:endParaRPr lang="en-VN" sz="2400" dirty="0">
              <a:latin typeface="UTM Avo" panose="02040603050506020204" pitchFamily="18" charset="0"/>
              <a:ea typeface="Calibri" panose="020F0502020204030204" pitchFamily="34" charset="0"/>
              <a:cs typeface="Arial" panose="020B0604020202020204" pitchFamily="34" charset="0"/>
            </a:endParaRPr>
          </a:p>
        </p:txBody>
      </p:sp>
      <p:graphicFrame>
        <p:nvGraphicFramePr>
          <p:cNvPr id="15" name="Table 14">
            <a:extLst>
              <a:ext uri="{FF2B5EF4-FFF2-40B4-BE49-F238E27FC236}">
                <a16:creationId xmlns:a16="http://schemas.microsoft.com/office/drawing/2014/main" id="{2D6D3679-8992-40AD-ACBD-2EC4E86C0D74}"/>
              </a:ext>
            </a:extLst>
          </p:cNvPr>
          <p:cNvGraphicFramePr>
            <a:graphicFrameLocks noGrp="1"/>
          </p:cNvGraphicFramePr>
          <p:nvPr>
            <p:extLst>
              <p:ext uri="{D42A27DB-BD31-4B8C-83A1-F6EECF244321}">
                <p14:modId xmlns:p14="http://schemas.microsoft.com/office/powerpoint/2010/main" val="2633369433"/>
              </p:ext>
            </p:extLst>
          </p:nvPr>
        </p:nvGraphicFramePr>
        <p:xfrm>
          <a:off x="1452880" y="3016436"/>
          <a:ext cx="6738620" cy="1447491"/>
        </p:xfrm>
        <a:graphic>
          <a:graphicData uri="http://schemas.openxmlformats.org/drawingml/2006/table">
            <a:tbl>
              <a:tblPr firstRow="1" bandRow="1">
                <a:tableStyleId>{2D5ABB26-0587-4C30-8999-92F81FD0307C}</a:tableStyleId>
              </a:tblPr>
              <a:tblGrid>
                <a:gridCol w="2246206">
                  <a:extLst>
                    <a:ext uri="{9D8B030D-6E8A-4147-A177-3AD203B41FA5}">
                      <a16:colId xmlns:a16="http://schemas.microsoft.com/office/drawing/2014/main" val="4265569087"/>
                    </a:ext>
                  </a:extLst>
                </a:gridCol>
                <a:gridCol w="1441315">
                  <a:extLst>
                    <a:ext uri="{9D8B030D-6E8A-4147-A177-3AD203B41FA5}">
                      <a16:colId xmlns:a16="http://schemas.microsoft.com/office/drawing/2014/main" val="3766083781"/>
                    </a:ext>
                  </a:extLst>
                </a:gridCol>
                <a:gridCol w="3051099">
                  <a:extLst>
                    <a:ext uri="{9D8B030D-6E8A-4147-A177-3AD203B41FA5}">
                      <a16:colId xmlns:a16="http://schemas.microsoft.com/office/drawing/2014/main" val="2476568968"/>
                    </a:ext>
                  </a:extLst>
                </a:gridCol>
              </a:tblGrid>
              <a:tr h="607975">
                <a:tc>
                  <a:txBody>
                    <a:bodyPr/>
                    <a:lstStyle/>
                    <a:p>
                      <a:pPr algn="ctr"/>
                      <a:r>
                        <a:rPr lang="en-VN" sz="2400" dirty="0">
                          <a:latin typeface="UTM Avo" panose="02040603050506020204" pitchFamily="18" charset="0"/>
                          <a:cs typeface="Arial" panose="020B0604020202020204" pitchFamily="34" charset="0"/>
                        </a:rPr>
                        <a:t>Sách của bạn</a:t>
                      </a:r>
                    </a:p>
                  </a:txBody>
                  <a:tcPr marL="53999" marR="53999" marT="26999" marB="269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VN" sz="2400" dirty="0">
                          <a:latin typeface="UTM Avo" panose="02040603050506020204" pitchFamily="18" charset="0"/>
                          <a:cs typeface="Arial" panose="020B0604020202020204" pitchFamily="34" charset="0"/>
                        </a:rPr>
                        <a:t>Số trang</a:t>
                      </a:r>
                    </a:p>
                  </a:txBody>
                  <a:tcPr marL="53999" marR="53999" marT="26999" marB="269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VN" sz="2400" b="0" dirty="0">
                          <a:latin typeface="UTM Avo" panose="02040603050506020204" pitchFamily="18" charset="0"/>
                          <a:cs typeface="Arial" panose="020B0604020202020204" pitchFamily="34" charset="0"/>
                        </a:rPr>
                        <a:t>Số dòng mỗi trang</a:t>
                      </a:r>
                    </a:p>
                  </a:txBody>
                  <a:tcPr marL="53999" marR="53999" marT="26999" marB="269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518478275"/>
                  </a:ext>
                </a:extLst>
              </a:tr>
              <a:tr h="378965">
                <a:tc>
                  <a:txBody>
                    <a:bodyPr/>
                    <a:lstStyle/>
                    <a:p>
                      <a:pPr algn="ctr"/>
                      <a:r>
                        <a:rPr lang="en-VN" sz="2400" dirty="0">
                          <a:latin typeface="UTM Avo" panose="02040603050506020204" pitchFamily="18" charset="0"/>
                          <a:cs typeface="Arial" panose="020B0604020202020204" pitchFamily="34" charset="0"/>
                        </a:rPr>
                        <a:t>Bình</a:t>
                      </a:r>
                    </a:p>
                  </a:txBody>
                  <a:tcPr marL="53999" marR="53999" marT="26999" marB="269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dirty="0">
                          <a:latin typeface="UTM Avo" panose="02040603050506020204" pitchFamily="18" charset="0"/>
                          <a:cs typeface="Arial" panose="020B0604020202020204" pitchFamily="34" charset="0"/>
                        </a:rPr>
                        <a:t>336</a:t>
                      </a:r>
                    </a:p>
                  </a:txBody>
                  <a:tcPr marL="53999" marR="53999" marT="26999" marB="269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dirty="0">
                          <a:latin typeface="UTM Avo" panose="02040603050506020204" pitchFamily="18" charset="0"/>
                          <a:cs typeface="Arial" panose="020B0604020202020204" pitchFamily="34" charset="0"/>
                        </a:rPr>
                        <a:t>21</a:t>
                      </a:r>
                    </a:p>
                  </a:txBody>
                  <a:tcPr marL="53999" marR="53999" marT="26999" marB="269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501273"/>
                  </a:ext>
                </a:extLst>
              </a:tr>
              <a:tr h="378965">
                <a:tc>
                  <a:txBody>
                    <a:bodyPr/>
                    <a:lstStyle/>
                    <a:p>
                      <a:pPr algn="ctr"/>
                      <a:r>
                        <a:rPr lang="en-VN" sz="2400" dirty="0">
                          <a:latin typeface="UTM Avo" panose="02040603050506020204" pitchFamily="18" charset="0"/>
                          <a:cs typeface="Arial" panose="020B0604020202020204" pitchFamily="34" charset="0"/>
                        </a:rPr>
                        <a:t>An</a:t>
                      </a:r>
                    </a:p>
                  </a:txBody>
                  <a:tcPr marL="53999" marR="53999" marT="26999" marB="269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dirty="0">
                          <a:latin typeface="UTM Avo" panose="02040603050506020204" pitchFamily="18" charset="0"/>
                          <a:cs typeface="Arial" panose="020B0604020202020204" pitchFamily="34" charset="0"/>
                        </a:rPr>
                        <a:t>252</a:t>
                      </a:r>
                    </a:p>
                  </a:txBody>
                  <a:tcPr marL="53999" marR="53999" marT="26999" marB="269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dirty="0">
                          <a:latin typeface="UTM Avo" panose="02040603050506020204" pitchFamily="18" charset="0"/>
                          <a:cs typeface="Arial" panose="020B0604020202020204" pitchFamily="34" charset="0"/>
                        </a:rPr>
                        <a:t>37</a:t>
                      </a:r>
                    </a:p>
                  </a:txBody>
                  <a:tcPr marL="53999" marR="53999" marT="26999" marB="269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8669520"/>
                  </a:ext>
                </a:extLst>
              </a:tr>
            </a:tbl>
          </a:graphicData>
        </a:graphic>
      </p:graphicFrame>
      <p:pic>
        <p:nvPicPr>
          <p:cNvPr id="6" name="Picture 5">
            <a:extLst>
              <a:ext uri="{FF2B5EF4-FFF2-40B4-BE49-F238E27FC236}">
                <a16:creationId xmlns:a16="http://schemas.microsoft.com/office/drawing/2014/main" id="{260949F4-2BCD-4E76-BFE9-D76C7286627F}"/>
              </a:ext>
            </a:extLst>
          </p:cNvPr>
          <p:cNvPicPr>
            <a:picLocks noChangeAspect="1"/>
          </p:cNvPicPr>
          <p:nvPr/>
        </p:nvPicPr>
        <p:blipFill>
          <a:blip r:embed="rId4"/>
          <a:stretch>
            <a:fillRect/>
          </a:stretch>
        </p:blipFill>
        <p:spPr>
          <a:xfrm>
            <a:off x="8191500" y="2815343"/>
            <a:ext cx="3915548" cy="1849676"/>
          </a:xfrm>
          <a:prstGeom prst="rect">
            <a:avLst/>
          </a:prstGeom>
        </p:spPr>
      </p:pic>
    </p:spTree>
    <p:extLst>
      <p:ext uri="{BB962C8B-B14F-4D97-AF65-F5344CB8AC3E}">
        <p14:creationId xmlns:p14="http://schemas.microsoft.com/office/powerpoint/2010/main" val="170550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par>
                                <p:cTn id="19" presetID="3"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rPr>
              <a:t>0</a:t>
            </a:r>
            <a:r>
              <a:rPr lang="vi-VN" sz="2200" b="1">
                <a:solidFill>
                  <a:schemeClr val="tx1"/>
                </a:solidFill>
                <a:latin typeface="UTM Avo" panose="02040603050506020204" pitchFamily="18" charset="0"/>
              </a:rPr>
              <a:t>4</a:t>
            </a:r>
            <a:endParaRPr lang="en-US" sz="2200" b="1" dirty="0">
              <a:solidFill>
                <a:schemeClr val="tx1"/>
              </a:solidFill>
              <a:latin typeface="UTM Avo" panose="02040603050506020204" pitchFamily="18" charset="0"/>
            </a:endParaRPr>
          </a:p>
        </p:txBody>
      </p:sp>
      <p:sp>
        <p:nvSpPr>
          <p:cNvPr id="7" name="TextBox 16">
            <a:extLst>
              <a:ext uri="{FF2B5EF4-FFF2-40B4-BE49-F238E27FC236}">
                <a16:creationId xmlns:a16="http://schemas.microsoft.com/office/drawing/2014/main" id="{CE58333B-0A7D-40E6-9C14-16E3A2D928CF}"/>
              </a:ext>
            </a:extLst>
          </p:cNvPr>
          <p:cNvSpPr txBox="1"/>
          <p:nvPr/>
        </p:nvSpPr>
        <p:spPr>
          <a:xfrm>
            <a:off x="3961298" y="1551204"/>
            <a:ext cx="4096023" cy="521874"/>
          </a:xfrm>
          <a:prstGeom prst="rect">
            <a:avLst/>
          </a:prstGeom>
        </p:spPr>
        <p:txBody>
          <a:bodyPr lIns="0" tIns="0" rIns="0" bIns="0" rtlCol="0" anchor="t">
            <a:spAutoFit/>
          </a:bodyPr>
          <a:lstStyle/>
          <a:p>
            <a:pPr algn="ctr">
              <a:lnSpc>
                <a:spcPct val="150000"/>
              </a:lnSpc>
            </a:pPr>
            <a:r>
              <a:rPr lang="en-US" sz="2598" b="1" u="sng" dirty="0" err="1">
                <a:latin typeface="UTM Avo" panose="02040603050506020204" pitchFamily="18" charset="0"/>
                <a:cs typeface="Arial" panose="020B0604020202020204" pitchFamily="34" charset="0"/>
              </a:rPr>
              <a:t>Bài</a:t>
            </a:r>
            <a:r>
              <a:rPr lang="en-US" sz="2598" b="1" u="sng" dirty="0">
                <a:latin typeface="UTM Avo" panose="02040603050506020204" pitchFamily="18" charset="0"/>
                <a:cs typeface="Arial" panose="020B0604020202020204" pitchFamily="34" charset="0"/>
              </a:rPr>
              <a:t> </a:t>
            </a:r>
            <a:r>
              <a:rPr lang="en-US" sz="2598" b="1" u="sng" dirty="0" err="1">
                <a:latin typeface="UTM Avo" panose="02040603050506020204" pitchFamily="18" charset="0"/>
                <a:cs typeface="Arial" panose="020B0604020202020204" pitchFamily="34" charset="0"/>
              </a:rPr>
              <a:t>giải</a:t>
            </a:r>
            <a:endParaRPr lang="en-US" sz="2598" b="1" u="sng" dirty="0">
              <a:latin typeface="UTM Avo" panose="02040603050506020204" pitchFamily="18" charset="0"/>
              <a:cs typeface="Arial" panose="020B0604020202020204" pitchFamily="34" charset="0"/>
            </a:endParaRPr>
          </a:p>
        </p:txBody>
      </p:sp>
      <p:sp>
        <p:nvSpPr>
          <p:cNvPr id="16" name="Freeform 3">
            <a:extLst>
              <a:ext uri="{FF2B5EF4-FFF2-40B4-BE49-F238E27FC236}">
                <a16:creationId xmlns:a16="http://schemas.microsoft.com/office/drawing/2014/main" id="{E6890FD8-2B69-46A4-BB7A-D2CCE9B6151C}"/>
              </a:ext>
            </a:extLst>
          </p:cNvPr>
          <p:cNvSpPr/>
          <p:nvPr/>
        </p:nvSpPr>
        <p:spPr>
          <a:xfrm>
            <a:off x="7142217" y="2879885"/>
            <a:ext cx="4153316" cy="1688043"/>
          </a:xfrm>
          <a:custGeom>
            <a:avLst/>
            <a:gdLst/>
            <a:ahLst/>
            <a:cxnLst/>
            <a:rect l="l" t="t" r="r" b="b"/>
            <a:pathLst>
              <a:path w="7033102" h="2858483">
                <a:moveTo>
                  <a:pt x="0" y="0"/>
                </a:moveTo>
                <a:lnTo>
                  <a:pt x="7033102" y="0"/>
                </a:lnTo>
                <a:lnTo>
                  <a:pt x="7033102" y="2858483"/>
                </a:lnTo>
                <a:lnTo>
                  <a:pt x="0" y="2858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sz="709"/>
          </a:p>
        </p:txBody>
      </p:sp>
      <p:grpSp>
        <p:nvGrpSpPr>
          <p:cNvPr id="17" name="Group 4">
            <a:extLst>
              <a:ext uri="{FF2B5EF4-FFF2-40B4-BE49-F238E27FC236}">
                <a16:creationId xmlns:a16="http://schemas.microsoft.com/office/drawing/2014/main" id="{433AB96E-B0BD-4BCC-9BB4-7C7CE21CC68F}"/>
              </a:ext>
            </a:extLst>
          </p:cNvPr>
          <p:cNvGrpSpPr/>
          <p:nvPr/>
        </p:nvGrpSpPr>
        <p:grpSpPr>
          <a:xfrm>
            <a:off x="719822" y="2333011"/>
            <a:ext cx="5289488" cy="3247424"/>
            <a:chOff x="0" y="0"/>
            <a:chExt cx="5022006" cy="2133000"/>
          </a:xfrm>
        </p:grpSpPr>
        <p:sp>
          <p:nvSpPr>
            <p:cNvPr id="18" name="Freeform 5">
              <a:extLst>
                <a:ext uri="{FF2B5EF4-FFF2-40B4-BE49-F238E27FC236}">
                  <a16:creationId xmlns:a16="http://schemas.microsoft.com/office/drawing/2014/main" id="{86CE5605-15EF-40B0-8B27-8B36BEB7DADB}"/>
                </a:ext>
              </a:extLst>
            </p:cNvPr>
            <p:cNvSpPr/>
            <p:nvPr/>
          </p:nvSpPr>
          <p:spPr>
            <a:xfrm>
              <a:off x="0" y="0"/>
              <a:ext cx="5022006" cy="2133000"/>
            </a:xfrm>
            <a:custGeom>
              <a:avLst/>
              <a:gdLst/>
              <a:ahLst/>
              <a:cxnLst/>
              <a:rect l="l" t="t" r="r" b="b"/>
              <a:pathLst>
                <a:path w="5022006" h="2133000">
                  <a:moveTo>
                    <a:pt x="24137" y="0"/>
                  </a:moveTo>
                  <a:lnTo>
                    <a:pt x="4997869" y="0"/>
                  </a:lnTo>
                  <a:cubicBezTo>
                    <a:pt x="5011200" y="0"/>
                    <a:pt x="5022006" y="10806"/>
                    <a:pt x="5022006" y="24137"/>
                  </a:cubicBezTo>
                  <a:lnTo>
                    <a:pt x="5022006" y="2108863"/>
                  </a:lnTo>
                  <a:cubicBezTo>
                    <a:pt x="5022006" y="2122194"/>
                    <a:pt x="5011200" y="2133000"/>
                    <a:pt x="4997869" y="2133000"/>
                  </a:cubicBezTo>
                  <a:lnTo>
                    <a:pt x="24137" y="2133000"/>
                  </a:lnTo>
                  <a:cubicBezTo>
                    <a:pt x="10806" y="2133000"/>
                    <a:pt x="0" y="2122194"/>
                    <a:pt x="0" y="2108863"/>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endParaRPr lang="en-VN" sz="709"/>
            </a:p>
          </p:txBody>
        </p:sp>
        <p:sp>
          <p:nvSpPr>
            <p:cNvPr id="19" name="TextBox 6">
              <a:extLst>
                <a:ext uri="{FF2B5EF4-FFF2-40B4-BE49-F238E27FC236}">
                  <a16:creationId xmlns:a16="http://schemas.microsoft.com/office/drawing/2014/main" id="{527CDD6B-DC25-48F9-BC09-6D1F9D9A3625}"/>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1BE1142-8AE0-4459-9C86-AC5EC0398F83}"/>
                  </a:ext>
                </a:extLst>
              </p:cNvPr>
              <p:cNvSpPr txBox="1"/>
              <p:nvPr/>
            </p:nvSpPr>
            <p:spPr>
              <a:xfrm>
                <a:off x="840029" y="2352885"/>
                <a:ext cx="5101045" cy="3227550"/>
              </a:xfrm>
              <a:prstGeom prst="rect">
                <a:avLst/>
              </a:prstGeom>
              <a:noFill/>
            </p:spPr>
            <p:txBody>
              <a:bodyPr wrap="square">
                <a:spAutoFit/>
              </a:bodyPr>
              <a:lstStyle/>
              <a:p>
                <a:pPr algn="just">
                  <a:lnSpc>
                    <a:spcPct val="150000"/>
                  </a:lnSpc>
                  <a:spcAft>
                    <a:spcPts val="591"/>
                  </a:spcAft>
                </a:pPr>
                <a:r>
                  <a:rPr lang="en-US" sz="2200" dirty="0" err="1">
                    <a:latin typeface="UTM Avo" panose="02040603050506020204" pitchFamily="18" charset="0"/>
                    <a:ea typeface="Calibri" panose="020F0502020204030204" pitchFamily="34" charset="0"/>
                    <a:cs typeface="Arial" panose="020B0604020202020204" pitchFamily="34" charset="0"/>
                  </a:rPr>
                  <a:t>Xét</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tích</a:t>
                </a:r>
                <a:r>
                  <a:rPr lang="en-US" sz="2200" dirty="0">
                    <a:latin typeface="UTM Avo" panose="02040603050506020204" pitchFamily="18" charset="0"/>
                    <a:ea typeface="Calibri" panose="020F0502020204030204" pitchFamily="34" charset="0"/>
                    <a:cs typeface="Arial" panose="020B0604020202020204" pitchFamily="34" charset="0"/>
                  </a:rPr>
                  <a:t>: 336 </a:t>
                </a:r>
                <a14:m>
                  <m:oMath xmlns:m="http://schemas.openxmlformats.org/officeDocument/2006/math">
                    <m:r>
                      <a:rPr lang="en-US" sz="2200">
                        <a:latin typeface="Cambria Math" panose="02040503050406030204" pitchFamily="18" charset="0"/>
                        <a:ea typeface="Calibri" panose="020F0502020204030204" pitchFamily="34" charset="0"/>
                        <a:cs typeface="Times New Roman" panose="02020603050405020304" pitchFamily="18" charset="0"/>
                      </a:rPr>
                      <m:t>×</m:t>
                    </m:r>
                  </m:oMath>
                </a14:m>
                <a:r>
                  <a:rPr lang="en-US" sz="2200" dirty="0">
                    <a:latin typeface="UTM Avo" panose="02040603050506020204" pitchFamily="18" charset="0"/>
                    <a:ea typeface="Times New Roman" panose="02020603050405020304" pitchFamily="18" charset="0"/>
                    <a:cs typeface="Arial" panose="020B0604020202020204" pitchFamily="34" charset="0"/>
                  </a:rPr>
                  <a:t> 21 </a:t>
                </a:r>
                <a:endParaRPr lang="en-VN" sz="22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591"/>
                  </a:spcAft>
                </a:pPr>
                <a:r>
                  <a:rPr lang="en-US" sz="2200" dirty="0" err="1">
                    <a:latin typeface="UTM Avo" panose="02040603050506020204" pitchFamily="18" charset="0"/>
                    <a:ea typeface="Calibri" panose="020F0502020204030204" pitchFamily="34" charset="0"/>
                    <a:cs typeface="Arial" panose="020B0604020202020204" pitchFamily="34" charset="0"/>
                  </a:rPr>
                  <a:t>Làm</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tròn</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các</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số</a:t>
                </a:r>
                <a:r>
                  <a:rPr lang="en-US" sz="2200" dirty="0">
                    <a:latin typeface="UTM Avo" panose="02040603050506020204" pitchFamily="18" charset="0"/>
                    <a:ea typeface="Calibri" panose="020F0502020204030204" pitchFamily="34" charset="0"/>
                    <a:cs typeface="Arial" panose="020B0604020202020204" pitchFamily="34" charset="0"/>
                  </a:rPr>
                  <a:t> 336 </a:t>
                </a:r>
                <a:r>
                  <a:rPr lang="en-US" sz="2200" dirty="0" err="1">
                    <a:latin typeface="UTM Avo" panose="02040603050506020204" pitchFamily="18" charset="0"/>
                    <a:ea typeface="Calibri" panose="020F0502020204030204" pitchFamily="34" charset="0"/>
                    <a:cs typeface="Arial" panose="020B0604020202020204" pitchFamily="34" charset="0"/>
                  </a:rPr>
                  <a:t>và</a:t>
                </a:r>
                <a:r>
                  <a:rPr lang="en-US" sz="2200" dirty="0">
                    <a:latin typeface="UTM Avo" panose="02040603050506020204" pitchFamily="18" charset="0"/>
                    <a:ea typeface="Calibri" panose="020F0502020204030204" pitchFamily="34" charset="0"/>
                    <a:cs typeface="Arial" panose="020B0604020202020204" pitchFamily="34" charset="0"/>
                  </a:rPr>
                  <a:t> 21 </a:t>
                </a:r>
                <a:r>
                  <a:rPr lang="en-US" sz="2200" dirty="0" err="1">
                    <a:latin typeface="UTM Avo" panose="02040603050506020204" pitchFamily="18" charset="0"/>
                    <a:ea typeface="Calibri" panose="020F0502020204030204" pitchFamily="34" charset="0"/>
                    <a:cs typeface="Arial" panose="020B0604020202020204" pitchFamily="34" charset="0"/>
                  </a:rPr>
                  <a:t>đến</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hàng</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chục</a:t>
                </a:r>
                <a:r>
                  <a:rPr lang="en-US" sz="2200" dirty="0">
                    <a:latin typeface="UTM Avo" panose="02040603050506020204" pitchFamily="18" charset="0"/>
                    <a:ea typeface="Calibri" panose="020F0502020204030204" pitchFamily="34" charset="0"/>
                    <a:cs typeface="Arial" panose="020B0604020202020204" pitchFamily="34" charset="0"/>
                  </a:rPr>
                  <a:t> ta </a:t>
                </a:r>
                <a:r>
                  <a:rPr lang="en-US" sz="2200" dirty="0" err="1">
                    <a:latin typeface="UTM Avo" panose="02040603050506020204" pitchFamily="18" charset="0"/>
                    <a:ea typeface="Calibri" panose="020F0502020204030204" pitchFamily="34" charset="0"/>
                    <a:cs typeface="Arial" panose="020B0604020202020204" pitchFamily="34" charset="0"/>
                  </a:rPr>
                  <a:t>được</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các</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số</a:t>
                </a:r>
                <a:r>
                  <a:rPr lang="en-US" sz="2200" dirty="0">
                    <a:latin typeface="UTM Avo" panose="02040603050506020204" pitchFamily="18" charset="0"/>
                    <a:ea typeface="Calibri" panose="020F0502020204030204" pitchFamily="34" charset="0"/>
                    <a:cs typeface="Arial" panose="020B0604020202020204" pitchFamily="34" charset="0"/>
                  </a:rPr>
                  <a:t> 340 </a:t>
                </a:r>
                <a:r>
                  <a:rPr lang="en-US" sz="2200" dirty="0" err="1">
                    <a:latin typeface="UTM Avo" panose="02040603050506020204" pitchFamily="18" charset="0"/>
                    <a:ea typeface="Calibri" panose="020F0502020204030204" pitchFamily="34" charset="0"/>
                    <a:cs typeface="Arial" panose="020B0604020202020204" pitchFamily="34" charset="0"/>
                  </a:rPr>
                  <a:t>và</a:t>
                </a:r>
                <a:r>
                  <a:rPr lang="en-US" sz="2200" dirty="0">
                    <a:latin typeface="UTM Avo" panose="02040603050506020204" pitchFamily="18" charset="0"/>
                    <a:ea typeface="Calibri" panose="020F0502020204030204" pitchFamily="34" charset="0"/>
                    <a:cs typeface="Arial" panose="020B0604020202020204" pitchFamily="34" charset="0"/>
                  </a:rPr>
                  <a:t> 20.</a:t>
                </a:r>
                <a:endParaRPr lang="en-VN" sz="22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591"/>
                  </a:spcAft>
                </a:pPr>
                <a:r>
                  <a:rPr lang="en-US" sz="2200" dirty="0" err="1">
                    <a:latin typeface="UTM Avo" panose="02040603050506020204" pitchFamily="18" charset="0"/>
                    <a:ea typeface="Calibri" panose="020F0502020204030204" pitchFamily="34" charset="0"/>
                    <a:cs typeface="Arial" panose="020B0604020202020204" pitchFamily="34" charset="0"/>
                  </a:rPr>
                  <a:t>Vậy</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tích</a:t>
                </a:r>
                <a:r>
                  <a:rPr lang="en-US" sz="2200" dirty="0">
                    <a:latin typeface="UTM Avo" panose="02040603050506020204" pitchFamily="18" charset="0"/>
                    <a:ea typeface="Calibri" panose="020F0502020204030204" pitchFamily="34" charset="0"/>
                    <a:cs typeface="Arial" panose="020B0604020202020204" pitchFamily="34" charset="0"/>
                  </a:rPr>
                  <a:t> 336 </a:t>
                </a:r>
                <a14:m>
                  <m:oMath xmlns:m="http://schemas.openxmlformats.org/officeDocument/2006/math">
                    <m:r>
                      <a:rPr lang="en-US" sz="2200">
                        <a:latin typeface="Cambria Math" panose="02040503050406030204" pitchFamily="18" charset="0"/>
                        <a:ea typeface="Calibri" panose="020F0502020204030204" pitchFamily="34" charset="0"/>
                        <a:cs typeface="Times New Roman" panose="02020603050405020304" pitchFamily="18" charset="0"/>
                      </a:rPr>
                      <m:t>×</m:t>
                    </m:r>
                  </m:oMath>
                </a14:m>
                <a:r>
                  <a:rPr lang="en-US" sz="2200" dirty="0">
                    <a:latin typeface="UTM Avo" panose="02040603050506020204" pitchFamily="18" charset="0"/>
                    <a:ea typeface="Times New Roman" panose="02020603050405020304" pitchFamily="18" charset="0"/>
                    <a:cs typeface="Arial" panose="020B0604020202020204" pitchFamily="34" charset="0"/>
                  </a:rPr>
                  <a:t> 21 </a:t>
                </a:r>
                <a:r>
                  <a:rPr lang="en-US" sz="2200" dirty="0" err="1">
                    <a:latin typeface="UTM Avo" panose="02040603050506020204" pitchFamily="18" charset="0"/>
                    <a:ea typeface="Times New Roman" panose="02020603050405020304" pitchFamily="18" charset="0"/>
                    <a:cs typeface="Arial" panose="020B0604020202020204" pitchFamily="34" charset="0"/>
                  </a:rPr>
                  <a:t>có</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kết</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quả</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ước</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lượng</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là</a:t>
                </a:r>
                <a:r>
                  <a:rPr lang="en-US" sz="2200" dirty="0">
                    <a:latin typeface="UTM Avo" panose="02040603050506020204" pitchFamily="18" charset="0"/>
                    <a:ea typeface="Times New Roman" panose="02020603050405020304" pitchFamily="18" charset="0"/>
                    <a:cs typeface="Arial" panose="020B0604020202020204" pitchFamily="34" charset="0"/>
                  </a:rPr>
                  <a:t>: 340 </a:t>
                </a:r>
                <a14:m>
                  <m:oMath xmlns:m="http://schemas.openxmlformats.org/officeDocument/2006/math">
                    <m:r>
                      <a:rPr lang="en-US" sz="2200">
                        <a:latin typeface="Cambria Math" panose="02040503050406030204" pitchFamily="18" charset="0"/>
                        <a:ea typeface="Calibri" panose="020F0502020204030204" pitchFamily="34" charset="0"/>
                        <a:cs typeface="Times New Roman" panose="02020603050405020304" pitchFamily="18" charset="0"/>
                      </a:rPr>
                      <m:t>×</m:t>
                    </m:r>
                  </m:oMath>
                </a14:m>
                <a:r>
                  <a:rPr lang="en-US" sz="2200" dirty="0">
                    <a:latin typeface="UTM Avo" panose="02040603050506020204" pitchFamily="18" charset="0"/>
                    <a:ea typeface="Times New Roman" panose="02020603050405020304" pitchFamily="18" charset="0"/>
                    <a:cs typeface="Arial" panose="020B0604020202020204" pitchFamily="34" charset="0"/>
                  </a:rPr>
                  <a:t> 20 = 6 800.</a:t>
                </a:r>
                <a:endParaRPr lang="en-VN" sz="22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21BE1142-8AE0-4459-9C86-AC5EC0398F83}"/>
                  </a:ext>
                </a:extLst>
              </p:cNvPr>
              <p:cNvSpPr txBox="1">
                <a:spLocks noRot="1" noChangeAspect="1" noMove="1" noResize="1" noEditPoints="1" noAdjustHandles="1" noChangeArrowheads="1" noChangeShapeType="1" noTextEdit="1"/>
              </p:cNvSpPr>
              <p:nvPr/>
            </p:nvSpPr>
            <p:spPr>
              <a:xfrm>
                <a:off x="840029" y="2352885"/>
                <a:ext cx="5101045" cy="3227550"/>
              </a:xfrm>
              <a:prstGeom prst="rect">
                <a:avLst/>
              </a:prstGeom>
              <a:blipFill>
                <a:blip r:embed="rId6"/>
                <a:stretch>
                  <a:fillRect l="-1553" r="-1553" b="-2647"/>
                </a:stretch>
              </a:blipFill>
            </p:spPr>
            <p:txBody>
              <a:bodyPr/>
              <a:lstStyle/>
              <a:p>
                <a:r>
                  <a:rPr lang="en-US">
                    <a:noFill/>
                  </a:rPr>
                  <a:t> </a:t>
                </a:r>
              </a:p>
            </p:txBody>
          </p:sp>
        </mc:Fallback>
      </mc:AlternateContent>
      <p:grpSp>
        <p:nvGrpSpPr>
          <p:cNvPr id="21" name="Group 4">
            <a:extLst>
              <a:ext uri="{FF2B5EF4-FFF2-40B4-BE49-F238E27FC236}">
                <a16:creationId xmlns:a16="http://schemas.microsoft.com/office/drawing/2014/main" id="{7CB1D397-3BD7-44AD-83FF-0BAEA3690FE8}"/>
              </a:ext>
            </a:extLst>
          </p:cNvPr>
          <p:cNvGrpSpPr/>
          <p:nvPr/>
        </p:nvGrpSpPr>
        <p:grpSpPr>
          <a:xfrm>
            <a:off x="6095999" y="2352885"/>
            <a:ext cx="5289488" cy="3268108"/>
            <a:chOff x="0" y="0"/>
            <a:chExt cx="5022006" cy="2133000"/>
          </a:xfrm>
        </p:grpSpPr>
        <p:sp>
          <p:nvSpPr>
            <p:cNvPr id="22" name="Freeform 5">
              <a:extLst>
                <a:ext uri="{FF2B5EF4-FFF2-40B4-BE49-F238E27FC236}">
                  <a16:creationId xmlns:a16="http://schemas.microsoft.com/office/drawing/2014/main" id="{99E09D9B-2CBB-401A-9140-AC3F00B85044}"/>
                </a:ext>
              </a:extLst>
            </p:cNvPr>
            <p:cNvSpPr/>
            <p:nvPr/>
          </p:nvSpPr>
          <p:spPr>
            <a:xfrm>
              <a:off x="0" y="0"/>
              <a:ext cx="5022006" cy="2133000"/>
            </a:xfrm>
            <a:custGeom>
              <a:avLst/>
              <a:gdLst/>
              <a:ahLst/>
              <a:cxnLst/>
              <a:rect l="l" t="t" r="r" b="b"/>
              <a:pathLst>
                <a:path w="5022006" h="2133000">
                  <a:moveTo>
                    <a:pt x="24137" y="0"/>
                  </a:moveTo>
                  <a:lnTo>
                    <a:pt x="4997869" y="0"/>
                  </a:lnTo>
                  <a:cubicBezTo>
                    <a:pt x="5011200" y="0"/>
                    <a:pt x="5022006" y="10806"/>
                    <a:pt x="5022006" y="24137"/>
                  </a:cubicBezTo>
                  <a:lnTo>
                    <a:pt x="5022006" y="2108863"/>
                  </a:lnTo>
                  <a:cubicBezTo>
                    <a:pt x="5022006" y="2122194"/>
                    <a:pt x="5011200" y="2133000"/>
                    <a:pt x="4997869" y="2133000"/>
                  </a:cubicBezTo>
                  <a:lnTo>
                    <a:pt x="24137" y="2133000"/>
                  </a:lnTo>
                  <a:cubicBezTo>
                    <a:pt x="10806" y="2133000"/>
                    <a:pt x="0" y="2122194"/>
                    <a:pt x="0" y="2108863"/>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endParaRPr lang="en-VN" sz="709"/>
            </a:p>
          </p:txBody>
        </p:sp>
        <p:sp>
          <p:nvSpPr>
            <p:cNvPr id="23" name="TextBox 6">
              <a:extLst>
                <a:ext uri="{FF2B5EF4-FFF2-40B4-BE49-F238E27FC236}">
                  <a16:creationId xmlns:a16="http://schemas.microsoft.com/office/drawing/2014/main" id="{073E3E19-CD9C-4B2A-90BB-5A776D0EB56A}"/>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F42FB93-F6E1-49B0-B5EA-67D6BADB64F4}"/>
                  </a:ext>
                </a:extLst>
              </p:cNvPr>
              <p:cNvSpPr txBox="1"/>
              <p:nvPr/>
            </p:nvSpPr>
            <p:spPr>
              <a:xfrm>
                <a:off x="6199437" y="2329780"/>
                <a:ext cx="4893159" cy="3227550"/>
              </a:xfrm>
              <a:prstGeom prst="rect">
                <a:avLst/>
              </a:prstGeom>
              <a:noFill/>
            </p:spPr>
            <p:txBody>
              <a:bodyPr wrap="square">
                <a:spAutoFit/>
              </a:bodyPr>
              <a:lstStyle/>
              <a:p>
                <a:pPr algn="just">
                  <a:lnSpc>
                    <a:spcPct val="150000"/>
                  </a:lnSpc>
                  <a:spcAft>
                    <a:spcPts val="591"/>
                  </a:spcAft>
                </a:pPr>
                <a:r>
                  <a:rPr lang="en-US" sz="2200" dirty="0" err="1">
                    <a:latin typeface="UTM Avo" panose="02040603050506020204" pitchFamily="18" charset="0"/>
                    <a:ea typeface="Calibri" panose="020F0502020204030204" pitchFamily="34" charset="0"/>
                    <a:cs typeface="Arial" panose="020B0604020202020204" pitchFamily="34" charset="0"/>
                  </a:rPr>
                  <a:t>Xét</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tích</a:t>
                </a:r>
                <a:r>
                  <a:rPr lang="en-US" sz="2200" dirty="0">
                    <a:latin typeface="UTM Avo" panose="02040603050506020204" pitchFamily="18" charset="0"/>
                    <a:ea typeface="Calibri" panose="020F0502020204030204" pitchFamily="34" charset="0"/>
                    <a:cs typeface="Arial" panose="020B0604020202020204" pitchFamily="34" charset="0"/>
                  </a:rPr>
                  <a:t> 252 </a:t>
                </a:r>
                <a14:m>
                  <m:oMath xmlns:m="http://schemas.openxmlformats.org/officeDocument/2006/math">
                    <m:r>
                      <a:rPr lang="en-US" sz="2200">
                        <a:latin typeface="Cambria Math" panose="02040503050406030204" pitchFamily="18" charset="0"/>
                        <a:ea typeface="Calibri" panose="020F0502020204030204" pitchFamily="34" charset="0"/>
                        <a:cs typeface="Times New Roman" panose="02020603050405020304" pitchFamily="18" charset="0"/>
                      </a:rPr>
                      <m:t>×</m:t>
                    </m:r>
                  </m:oMath>
                </a14:m>
                <a:r>
                  <a:rPr lang="en-US" sz="2200" dirty="0">
                    <a:latin typeface="UTM Avo" panose="02040603050506020204" pitchFamily="18" charset="0"/>
                    <a:ea typeface="Times New Roman" panose="02020603050405020304" pitchFamily="18" charset="0"/>
                    <a:cs typeface="Arial" panose="020B0604020202020204" pitchFamily="34" charset="0"/>
                  </a:rPr>
                  <a:t> 37</a:t>
                </a:r>
                <a:endParaRPr lang="en-VN" sz="22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591"/>
                  </a:spcAft>
                </a:pPr>
                <a:r>
                  <a:rPr lang="en-US" sz="2200" dirty="0" err="1">
                    <a:latin typeface="UTM Avo" panose="02040603050506020204" pitchFamily="18" charset="0"/>
                    <a:ea typeface="Calibri" panose="020F0502020204030204" pitchFamily="34" charset="0"/>
                    <a:cs typeface="Arial" panose="020B0604020202020204" pitchFamily="34" charset="0"/>
                  </a:rPr>
                  <a:t>Làm</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tròn</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các</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số</a:t>
                </a:r>
                <a:r>
                  <a:rPr lang="en-US" sz="2200" dirty="0">
                    <a:latin typeface="UTM Avo" panose="02040603050506020204" pitchFamily="18" charset="0"/>
                    <a:ea typeface="Calibri" panose="020F0502020204030204" pitchFamily="34" charset="0"/>
                    <a:cs typeface="Arial" panose="020B0604020202020204" pitchFamily="34" charset="0"/>
                  </a:rPr>
                  <a:t> 252 </a:t>
                </a:r>
                <a:r>
                  <a:rPr lang="en-US" sz="2200" dirty="0" err="1">
                    <a:latin typeface="UTM Avo" panose="02040603050506020204" pitchFamily="18" charset="0"/>
                    <a:ea typeface="Calibri" panose="020F0502020204030204" pitchFamily="34" charset="0"/>
                    <a:cs typeface="Arial" panose="020B0604020202020204" pitchFamily="34" charset="0"/>
                  </a:rPr>
                  <a:t>và</a:t>
                </a:r>
                <a:r>
                  <a:rPr lang="en-US" sz="2200" dirty="0">
                    <a:latin typeface="UTM Avo" panose="02040603050506020204" pitchFamily="18" charset="0"/>
                    <a:ea typeface="Calibri" panose="020F0502020204030204" pitchFamily="34" charset="0"/>
                    <a:cs typeface="Arial" panose="020B0604020202020204" pitchFamily="34" charset="0"/>
                  </a:rPr>
                  <a:t> 37 </a:t>
                </a:r>
                <a:r>
                  <a:rPr lang="en-US" sz="2200" dirty="0" err="1">
                    <a:latin typeface="UTM Avo" panose="02040603050506020204" pitchFamily="18" charset="0"/>
                    <a:ea typeface="Calibri" panose="020F0502020204030204" pitchFamily="34" charset="0"/>
                    <a:cs typeface="Arial" panose="020B0604020202020204" pitchFamily="34" charset="0"/>
                  </a:rPr>
                  <a:t>đến</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hàng</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chục</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được</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các</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số</a:t>
                </a:r>
                <a:r>
                  <a:rPr lang="en-US" sz="2200" dirty="0">
                    <a:latin typeface="UTM Avo" panose="02040603050506020204" pitchFamily="18" charset="0"/>
                    <a:ea typeface="Calibri" panose="020F0502020204030204" pitchFamily="34" charset="0"/>
                    <a:cs typeface="Arial" panose="020B0604020202020204" pitchFamily="34" charset="0"/>
                  </a:rPr>
                  <a:t> 260 </a:t>
                </a:r>
                <a:r>
                  <a:rPr lang="en-US" sz="2200" dirty="0" err="1">
                    <a:latin typeface="UTM Avo" panose="02040603050506020204" pitchFamily="18" charset="0"/>
                    <a:ea typeface="Calibri" panose="020F0502020204030204" pitchFamily="34" charset="0"/>
                    <a:cs typeface="Arial" panose="020B0604020202020204" pitchFamily="34" charset="0"/>
                  </a:rPr>
                  <a:t>và</a:t>
                </a:r>
                <a:r>
                  <a:rPr lang="en-US" sz="2200" dirty="0">
                    <a:latin typeface="UTM Avo" panose="02040603050506020204" pitchFamily="18" charset="0"/>
                    <a:ea typeface="Calibri" panose="020F0502020204030204" pitchFamily="34" charset="0"/>
                    <a:cs typeface="Arial" panose="020B0604020202020204" pitchFamily="34" charset="0"/>
                  </a:rPr>
                  <a:t> 40.</a:t>
                </a:r>
                <a:endParaRPr lang="en-VN" sz="22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591"/>
                  </a:spcAft>
                </a:pPr>
                <a:r>
                  <a:rPr lang="en-US" sz="2200" dirty="0" err="1">
                    <a:latin typeface="UTM Avo" panose="02040603050506020204" pitchFamily="18" charset="0"/>
                    <a:ea typeface="Calibri" panose="020F0502020204030204" pitchFamily="34" charset="0"/>
                    <a:cs typeface="Arial" panose="020B0604020202020204" pitchFamily="34" charset="0"/>
                  </a:rPr>
                  <a:t>Vậy</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tích</a:t>
                </a:r>
                <a:r>
                  <a:rPr lang="en-US" sz="2200" dirty="0">
                    <a:latin typeface="UTM Avo" panose="02040603050506020204" pitchFamily="18" charset="0"/>
                    <a:ea typeface="Calibri" panose="020F0502020204030204" pitchFamily="34" charset="0"/>
                    <a:cs typeface="Arial" panose="020B0604020202020204" pitchFamily="34" charset="0"/>
                  </a:rPr>
                  <a:t> 252 </a:t>
                </a:r>
                <a14:m>
                  <m:oMath xmlns:m="http://schemas.openxmlformats.org/officeDocument/2006/math">
                    <m:r>
                      <a:rPr lang="en-US" sz="2200">
                        <a:latin typeface="Cambria Math" panose="02040503050406030204" pitchFamily="18" charset="0"/>
                        <a:ea typeface="Calibri" panose="020F0502020204030204" pitchFamily="34" charset="0"/>
                        <a:cs typeface="Times New Roman" panose="02020603050405020304" pitchFamily="18" charset="0"/>
                      </a:rPr>
                      <m:t>×</m:t>
                    </m:r>
                  </m:oMath>
                </a14:m>
                <a:r>
                  <a:rPr lang="en-US" sz="2200" dirty="0">
                    <a:latin typeface="UTM Avo" panose="02040603050506020204" pitchFamily="18" charset="0"/>
                    <a:ea typeface="Times New Roman" panose="02020603050405020304" pitchFamily="18" charset="0"/>
                    <a:cs typeface="Arial" panose="020B0604020202020204" pitchFamily="34" charset="0"/>
                  </a:rPr>
                  <a:t> 37 </a:t>
                </a:r>
                <a:r>
                  <a:rPr lang="en-US" sz="2200" dirty="0" err="1">
                    <a:latin typeface="UTM Avo" panose="02040603050506020204" pitchFamily="18" charset="0"/>
                    <a:ea typeface="Times New Roman" panose="02020603050405020304" pitchFamily="18" charset="0"/>
                    <a:cs typeface="Arial" panose="020B0604020202020204" pitchFamily="34" charset="0"/>
                  </a:rPr>
                  <a:t>có</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kết</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quả</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ước</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lượng</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là</a:t>
                </a:r>
                <a:r>
                  <a:rPr lang="en-US" sz="2200" dirty="0">
                    <a:latin typeface="UTM Avo" panose="02040603050506020204" pitchFamily="18" charset="0"/>
                    <a:ea typeface="Times New Roman" panose="02020603050405020304" pitchFamily="18" charset="0"/>
                    <a:cs typeface="Arial" panose="020B0604020202020204" pitchFamily="34" charset="0"/>
                  </a:rPr>
                  <a:t>: 260 </a:t>
                </a:r>
                <a14:m>
                  <m:oMath xmlns:m="http://schemas.openxmlformats.org/officeDocument/2006/math">
                    <m:r>
                      <a:rPr lang="en-US" sz="2200">
                        <a:latin typeface="Cambria Math" panose="02040503050406030204" pitchFamily="18" charset="0"/>
                        <a:ea typeface="Calibri" panose="020F0502020204030204" pitchFamily="34" charset="0"/>
                        <a:cs typeface="Times New Roman" panose="02020603050405020304" pitchFamily="18" charset="0"/>
                      </a:rPr>
                      <m:t>×</m:t>
                    </m:r>
                  </m:oMath>
                </a14:m>
                <a:r>
                  <a:rPr lang="en-US" sz="2200" dirty="0">
                    <a:latin typeface="UTM Avo" panose="02040603050506020204" pitchFamily="18" charset="0"/>
                    <a:ea typeface="Times New Roman" panose="02020603050405020304" pitchFamily="18" charset="0"/>
                    <a:cs typeface="Arial" panose="020B0604020202020204" pitchFamily="34" charset="0"/>
                  </a:rPr>
                  <a:t> 40 = 10 400.</a:t>
                </a:r>
                <a:endParaRPr lang="en-VN" sz="22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CF42FB93-F6E1-49B0-B5EA-67D6BADB64F4}"/>
                  </a:ext>
                </a:extLst>
              </p:cNvPr>
              <p:cNvSpPr txBox="1">
                <a:spLocks noRot="1" noChangeAspect="1" noMove="1" noResize="1" noEditPoints="1" noAdjustHandles="1" noChangeArrowheads="1" noChangeShapeType="1" noTextEdit="1"/>
              </p:cNvSpPr>
              <p:nvPr/>
            </p:nvSpPr>
            <p:spPr>
              <a:xfrm>
                <a:off x="6199437" y="2329780"/>
                <a:ext cx="4893159" cy="3227550"/>
              </a:xfrm>
              <a:prstGeom prst="rect">
                <a:avLst/>
              </a:prstGeom>
              <a:blipFill>
                <a:blip r:embed="rId7"/>
                <a:stretch>
                  <a:fillRect l="-1619" r="-1619" b="-2642"/>
                </a:stretch>
              </a:blipFill>
            </p:spPr>
            <p:txBody>
              <a:bodyPr/>
              <a:lstStyle/>
              <a:p>
                <a:r>
                  <a:rPr lang="en-US">
                    <a:noFill/>
                  </a:rPr>
                  <a:t> </a:t>
                </a:r>
              </a:p>
            </p:txBody>
          </p:sp>
        </mc:Fallback>
      </mc:AlternateContent>
      <p:grpSp>
        <p:nvGrpSpPr>
          <p:cNvPr id="25" name="Group 4">
            <a:extLst>
              <a:ext uri="{FF2B5EF4-FFF2-40B4-BE49-F238E27FC236}">
                <a16:creationId xmlns:a16="http://schemas.microsoft.com/office/drawing/2014/main" id="{0FFDE275-078B-4A19-90A6-28FB5167CCB3}"/>
              </a:ext>
            </a:extLst>
          </p:cNvPr>
          <p:cNvGrpSpPr/>
          <p:nvPr/>
        </p:nvGrpSpPr>
        <p:grpSpPr>
          <a:xfrm>
            <a:off x="2338581" y="5814033"/>
            <a:ext cx="7514835" cy="890611"/>
            <a:chOff x="0" y="0"/>
            <a:chExt cx="5022006" cy="2133000"/>
          </a:xfrm>
        </p:grpSpPr>
        <p:sp>
          <p:nvSpPr>
            <p:cNvPr id="26" name="Freeform 5">
              <a:extLst>
                <a:ext uri="{FF2B5EF4-FFF2-40B4-BE49-F238E27FC236}">
                  <a16:creationId xmlns:a16="http://schemas.microsoft.com/office/drawing/2014/main" id="{C021CF01-72DD-46D5-B0BF-8BF16771ED58}"/>
                </a:ext>
              </a:extLst>
            </p:cNvPr>
            <p:cNvSpPr/>
            <p:nvPr/>
          </p:nvSpPr>
          <p:spPr>
            <a:xfrm>
              <a:off x="0" y="0"/>
              <a:ext cx="5022006" cy="2133000"/>
            </a:xfrm>
            <a:custGeom>
              <a:avLst/>
              <a:gdLst/>
              <a:ahLst/>
              <a:cxnLst/>
              <a:rect l="l" t="t" r="r" b="b"/>
              <a:pathLst>
                <a:path w="5022006" h="2133000">
                  <a:moveTo>
                    <a:pt x="24137" y="0"/>
                  </a:moveTo>
                  <a:lnTo>
                    <a:pt x="4997869" y="0"/>
                  </a:lnTo>
                  <a:cubicBezTo>
                    <a:pt x="5011200" y="0"/>
                    <a:pt x="5022006" y="10806"/>
                    <a:pt x="5022006" y="24137"/>
                  </a:cubicBezTo>
                  <a:lnTo>
                    <a:pt x="5022006" y="2108863"/>
                  </a:lnTo>
                  <a:cubicBezTo>
                    <a:pt x="5022006" y="2122194"/>
                    <a:pt x="5011200" y="2133000"/>
                    <a:pt x="4997869" y="2133000"/>
                  </a:cubicBezTo>
                  <a:lnTo>
                    <a:pt x="24137" y="2133000"/>
                  </a:lnTo>
                  <a:cubicBezTo>
                    <a:pt x="10806" y="2133000"/>
                    <a:pt x="0" y="2122194"/>
                    <a:pt x="0" y="2108863"/>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endParaRPr lang="en-VN" sz="709" dirty="0"/>
            </a:p>
          </p:txBody>
        </p:sp>
        <p:sp>
          <p:nvSpPr>
            <p:cNvPr id="27" name="TextBox 6">
              <a:extLst>
                <a:ext uri="{FF2B5EF4-FFF2-40B4-BE49-F238E27FC236}">
                  <a16:creationId xmlns:a16="http://schemas.microsoft.com/office/drawing/2014/main" id="{904E38CB-88AD-4D6C-8694-8C66C5AE9431}"/>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p:sp>
        <p:nvSpPr>
          <p:cNvPr id="28" name="TextBox 27">
            <a:extLst>
              <a:ext uri="{FF2B5EF4-FFF2-40B4-BE49-F238E27FC236}">
                <a16:creationId xmlns:a16="http://schemas.microsoft.com/office/drawing/2014/main" id="{0B2CB2AF-3A22-41AD-8E50-EB1A4DA83EF6}"/>
              </a:ext>
            </a:extLst>
          </p:cNvPr>
          <p:cNvSpPr txBox="1"/>
          <p:nvPr/>
        </p:nvSpPr>
        <p:spPr>
          <a:xfrm>
            <a:off x="3025226" y="6019482"/>
            <a:ext cx="6444446" cy="492122"/>
          </a:xfrm>
          <a:prstGeom prst="rect">
            <a:avLst/>
          </a:prstGeom>
          <a:noFill/>
        </p:spPr>
        <p:txBody>
          <a:bodyPr wrap="square">
            <a:spAutoFit/>
          </a:bodyPr>
          <a:lstStyle/>
          <a:p>
            <a:r>
              <a:rPr lang="en-US" sz="2500" dirty="0" err="1">
                <a:latin typeface="UTM Avo" panose="02040603050506020204" pitchFamily="18" charset="0"/>
                <a:ea typeface="Calibri" panose="020F0502020204030204" pitchFamily="34" charset="0"/>
                <a:cs typeface="Arial" panose="020B0604020202020204" pitchFamily="34" charset="0"/>
              </a:rPr>
              <a:t>Vậy</a:t>
            </a:r>
            <a:r>
              <a:rPr lang="en-US" sz="2500" dirty="0">
                <a:latin typeface="UTM Avo" panose="02040603050506020204" pitchFamily="18" charset="0"/>
                <a:ea typeface="Calibri" panose="020F0502020204030204" pitchFamily="34" charset="0"/>
                <a:cs typeface="Arial" panose="020B0604020202020204" pitchFamily="34" charset="0"/>
              </a:rPr>
              <a:t> </a:t>
            </a:r>
            <a:r>
              <a:rPr lang="en-US" sz="2500" dirty="0" err="1">
                <a:latin typeface="UTM Avo" panose="02040603050506020204" pitchFamily="18" charset="0"/>
                <a:ea typeface="Calibri" panose="020F0502020204030204" pitchFamily="34" charset="0"/>
                <a:cs typeface="Arial" panose="020B0604020202020204" pitchFamily="34" charset="0"/>
              </a:rPr>
              <a:t>bạn</a:t>
            </a:r>
            <a:r>
              <a:rPr lang="en-US" sz="2500" dirty="0">
                <a:latin typeface="UTM Avo" panose="02040603050506020204" pitchFamily="18" charset="0"/>
                <a:ea typeface="Calibri" panose="020F0502020204030204" pitchFamily="34" charset="0"/>
                <a:cs typeface="Arial" panose="020B0604020202020204" pitchFamily="34" charset="0"/>
              </a:rPr>
              <a:t> An </a:t>
            </a:r>
            <a:r>
              <a:rPr lang="en-US" sz="2500" dirty="0" err="1">
                <a:latin typeface="UTM Avo" panose="02040603050506020204" pitchFamily="18" charset="0"/>
                <a:ea typeface="Calibri" panose="020F0502020204030204" pitchFamily="34" charset="0"/>
                <a:cs typeface="Arial" panose="020B0604020202020204" pitchFamily="34" charset="0"/>
              </a:rPr>
              <a:t>là</a:t>
            </a:r>
            <a:r>
              <a:rPr lang="en-US" sz="2500" dirty="0">
                <a:latin typeface="UTM Avo" panose="02040603050506020204" pitchFamily="18" charset="0"/>
                <a:ea typeface="Calibri" panose="020F0502020204030204" pitchFamily="34" charset="0"/>
                <a:cs typeface="Arial" panose="020B0604020202020204" pitchFamily="34" charset="0"/>
              </a:rPr>
              <a:t> </a:t>
            </a:r>
            <a:r>
              <a:rPr lang="en-US" sz="2500" dirty="0" err="1">
                <a:latin typeface="UTM Avo" panose="02040603050506020204" pitchFamily="18" charset="0"/>
                <a:ea typeface="Calibri" panose="020F0502020204030204" pitchFamily="34" charset="0"/>
                <a:cs typeface="Arial" panose="020B0604020202020204" pitchFamily="34" charset="0"/>
              </a:rPr>
              <a:t>người</a:t>
            </a:r>
            <a:r>
              <a:rPr lang="en-US" sz="2500" dirty="0">
                <a:latin typeface="UTM Avo" panose="02040603050506020204" pitchFamily="18" charset="0"/>
                <a:ea typeface="Calibri" panose="020F0502020204030204" pitchFamily="34" charset="0"/>
                <a:cs typeface="Arial" panose="020B0604020202020204" pitchFamily="34" charset="0"/>
              </a:rPr>
              <a:t> </a:t>
            </a:r>
            <a:r>
              <a:rPr lang="en-US" sz="2500" dirty="0" err="1">
                <a:latin typeface="UTM Avo" panose="02040603050506020204" pitchFamily="18" charset="0"/>
                <a:ea typeface="Calibri" panose="020F0502020204030204" pitchFamily="34" charset="0"/>
                <a:cs typeface="Arial" panose="020B0604020202020204" pitchFamily="34" charset="0"/>
              </a:rPr>
              <a:t>đọc</a:t>
            </a:r>
            <a:r>
              <a:rPr lang="en-US" sz="2500" dirty="0">
                <a:latin typeface="UTM Avo" panose="02040603050506020204" pitchFamily="18" charset="0"/>
                <a:ea typeface="Calibri" panose="020F0502020204030204" pitchFamily="34" charset="0"/>
                <a:cs typeface="Arial" panose="020B0604020202020204" pitchFamily="34" charset="0"/>
              </a:rPr>
              <a:t> </a:t>
            </a:r>
            <a:r>
              <a:rPr lang="en-US" sz="2500" dirty="0" err="1">
                <a:latin typeface="UTM Avo" panose="02040603050506020204" pitchFamily="18" charset="0"/>
                <a:ea typeface="Calibri" panose="020F0502020204030204" pitchFamily="34" charset="0"/>
                <a:cs typeface="Arial" panose="020B0604020202020204" pitchFamily="34" charset="0"/>
              </a:rPr>
              <a:t>nhiều</a:t>
            </a:r>
            <a:r>
              <a:rPr lang="en-US" sz="2500" dirty="0">
                <a:latin typeface="UTM Avo" panose="02040603050506020204" pitchFamily="18" charset="0"/>
                <a:ea typeface="Calibri" panose="020F0502020204030204" pitchFamily="34" charset="0"/>
                <a:cs typeface="Arial" panose="020B0604020202020204" pitchFamily="34" charset="0"/>
              </a:rPr>
              <a:t> </a:t>
            </a:r>
            <a:r>
              <a:rPr lang="en-US" sz="2500" dirty="0" err="1">
                <a:latin typeface="UTM Avo" panose="02040603050506020204" pitchFamily="18" charset="0"/>
                <a:ea typeface="Calibri" panose="020F0502020204030204" pitchFamily="34" charset="0"/>
                <a:cs typeface="Arial" panose="020B0604020202020204" pitchFamily="34" charset="0"/>
              </a:rPr>
              <a:t>hơn</a:t>
            </a:r>
            <a:r>
              <a:rPr lang="en-VN" sz="2500" dirty="0">
                <a:latin typeface="UTM Avo" panose="02040603050506020204" pitchFamily="18" charset="0"/>
                <a:ea typeface="Calibri" panose="020F0502020204030204" pitchFamily="34" charset="0"/>
                <a:cs typeface="Arial" panose="020B0604020202020204" pitchFamily="34" charset="0"/>
              </a:rPr>
              <a:t>.</a:t>
            </a:r>
            <a:endParaRPr lang="en-VN" sz="2500"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01361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ntr" presetSubtype="1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linds(horizontal)">
                                      <p:cBhvr>
                                        <p:cTn id="31" dur="500"/>
                                        <p:tgtEl>
                                          <p:spTgt spid="2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linds(horizontal)">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24"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oogle Shape;192;p6">
            <a:hlinkClick r:id="rId3"/>
            <a:extLst>
              <a:ext uri="{FF2B5EF4-FFF2-40B4-BE49-F238E27FC236}">
                <a16:creationId xmlns:a16="http://schemas.microsoft.com/office/drawing/2014/main" id="{F91E74F6-F820-411C-9966-A3DC83843EBF}"/>
              </a:ext>
            </a:extLst>
          </p:cNvPr>
          <p:cNvPicPr preferRelativeResize="0"/>
          <p:nvPr/>
        </p:nvPicPr>
        <p:blipFill rotWithShape="1">
          <a:blip r:embed="rId4">
            <a:alphaModFix/>
          </a:blip>
          <a:srcRect/>
          <a:stretch/>
        </p:blipFill>
        <p:spPr>
          <a:xfrm>
            <a:off x="4662693" y="2657109"/>
            <a:ext cx="2866614" cy="1879966"/>
          </a:xfrm>
          <a:prstGeom prst="rect">
            <a:avLst/>
          </a:prstGeom>
          <a:noFill/>
          <a:ln>
            <a:noFill/>
          </a:ln>
        </p:spPr>
      </p:pic>
    </p:spTree>
    <p:extLst>
      <p:ext uri="{BB962C8B-B14F-4D97-AF65-F5344CB8AC3E}">
        <p14:creationId xmlns:p14="http://schemas.microsoft.com/office/powerpoint/2010/main" val="2333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5</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3" name="TextBox 2">
            <a:extLst>
              <a:ext uri="{FF2B5EF4-FFF2-40B4-BE49-F238E27FC236}">
                <a16:creationId xmlns:a16="http://schemas.microsoft.com/office/drawing/2014/main" id="{1023F6D2-F5C7-E43F-C44F-FBE1C8FB173C}"/>
              </a:ext>
            </a:extLst>
          </p:cNvPr>
          <p:cNvSpPr txBox="1"/>
          <p:nvPr/>
        </p:nvSpPr>
        <p:spPr>
          <a:xfrm>
            <a:off x="1566028" y="1492584"/>
            <a:ext cx="9542395" cy="1741887"/>
          </a:xfrm>
          <a:prstGeom prst="rect">
            <a:avLst/>
          </a:prstGeom>
          <a:noFill/>
        </p:spPr>
        <p:txBody>
          <a:bodyPr wrap="square">
            <a:spAutoFit/>
          </a:bodyPr>
          <a:lstStyle/>
          <a:p>
            <a:pPr lvl="0" algn="just">
              <a:lnSpc>
                <a:spcPct val="150000"/>
              </a:lnSpc>
              <a:spcAft>
                <a:spcPts val="1000"/>
              </a:spcAft>
              <a:defRPr/>
            </a:pPr>
            <a:r>
              <a:rPr lang="vi-VN" sz="2500" dirty="0">
                <a:latin typeface="UTM Avo" panose="02040603050506020204" pitchFamily="18" charset="0"/>
                <a:ea typeface="Calibri" panose="020F0502020204030204" pitchFamily="34" charset="0"/>
                <a:cs typeface="Times New Roman" panose="02020603050405020304" pitchFamily="18" charset="0"/>
              </a:rPr>
              <a:t>Hương đã mua 3 món đồ trong các mặt hàng dưới đây. Hương đưa cho người thu tiền 100 000 đồng và nhận 25 000 đồng tiền trả lại. Theo em, Hương đã mua 3 món đồ nào?</a:t>
            </a:r>
          </a:p>
        </p:txBody>
      </p:sp>
      <p:grpSp>
        <p:nvGrpSpPr>
          <p:cNvPr id="6" name="Group 5">
            <a:extLst>
              <a:ext uri="{FF2B5EF4-FFF2-40B4-BE49-F238E27FC236}">
                <a16:creationId xmlns:a16="http://schemas.microsoft.com/office/drawing/2014/main" id="{83A0A181-6EB4-464C-BCDF-1C5EF669602F}"/>
              </a:ext>
            </a:extLst>
          </p:cNvPr>
          <p:cNvGrpSpPr/>
          <p:nvPr/>
        </p:nvGrpSpPr>
        <p:grpSpPr>
          <a:xfrm>
            <a:off x="6910301" y="993927"/>
            <a:ext cx="4862599" cy="568280"/>
            <a:chOff x="1987979" y="4825022"/>
            <a:chExt cx="6622621" cy="962308"/>
          </a:xfrm>
        </p:grpSpPr>
        <p:grpSp>
          <p:nvGrpSpPr>
            <p:cNvPr id="7" name="Group 16">
              <a:extLst>
                <a:ext uri="{FF2B5EF4-FFF2-40B4-BE49-F238E27FC236}">
                  <a16:creationId xmlns:a16="http://schemas.microsoft.com/office/drawing/2014/main" id="{0C870B0D-FF5A-4725-B677-6F57FA23353E}"/>
                </a:ext>
              </a:extLst>
            </p:cNvPr>
            <p:cNvGrpSpPr/>
            <p:nvPr/>
          </p:nvGrpSpPr>
          <p:grpSpPr>
            <a:xfrm>
              <a:off x="1987979" y="4885125"/>
              <a:ext cx="6622621" cy="902205"/>
              <a:chOff x="0" y="0"/>
              <a:chExt cx="1202780" cy="237618"/>
            </a:xfrm>
          </p:grpSpPr>
          <p:sp>
            <p:nvSpPr>
              <p:cNvPr id="9" name="Freeform 17">
                <a:extLst>
                  <a:ext uri="{FF2B5EF4-FFF2-40B4-BE49-F238E27FC236}">
                    <a16:creationId xmlns:a16="http://schemas.microsoft.com/office/drawing/2014/main" id="{D61041B3-63EC-4C1D-B6D8-B6D2F0E3DDB2}"/>
                  </a:ext>
                </a:extLst>
              </p:cNvPr>
              <p:cNvSpPr/>
              <p:nvPr/>
            </p:nvSpPr>
            <p:spPr>
              <a:xfrm>
                <a:off x="0" y="0"/>
                <a:ext cx="1202780" cy="237618"/>
              </a:xfrm>
              <a:custGeom>
                <a:avLst/>
                <a:gdLst/>
                <a:ahLst/>
                <a:cxnLst/>
                <a:rect l="l" t="t" r="r" b="b"/>
                <a:pathLst>
                  <a:path w="1202780" h="237618">
                    <a:moveTo>
                      <a:pt x="86458" y="0"/>
                    </a:moveTo>
                    <a:lnTo>
                      <a:pt x="1116321" y="0"/>
                    </a:lnTo>
                    <a:cubicBezTo>
                      <a:pt x="1139252" y="0"/>
                      <a:pt x="1161243" y="9109"/>
                      <a:pt x="1177457" y="25323"/>
                    </a:cubicBezTo>
                    <a:cubicBezTo>
                      <a:pt x="1193671" y="41537"/>
                      <a:pt x="1202780" y="63528"/>
                      <a:pt x="1202780" y="86458"/>
                    </a:cubicBezTo>
                    <a:lnTo>
                      <a:pt x="1202780" y="151159"/>
                    </a:lnTo>
                    <a:cubicBezTo>
                      <a:pt x="1202780" y="174090"/>
                      <a:pt x="1193671" y="196081"/>
                      <a:pt x="1177457" y="212295"/>
                    </a:cubicBezTo>
                    <a:cubicBezTo>
                      <a:pt x="1161243" y="228509"/>
                      <a:pt x="1139252" y="237618"/>
                      <a:pt x="1116321" y="237618"/>
                    </a:cubicBezTo>
                    <a:lnTo>
                      <a:pt x="86458" y="237618"/>
                    </a:lnTo>
                    <a:cubicBezTo>
                      <a:pt x="63528" y="237618"/>
                      <a:pt x="41537" y="228509"/>
                      <a:pt x="25323" y="212295"/>
                    </a:cubicBezTo>
                    <a:cubicBezTo>
                      <a:pt x="9109" y="196081"/>
                      <a:pt x="0" y="174090"/>
                      <a:pt x="0" y="151159"/>
                    </a:cubicBezTo>
                    <a:lnTo>
                      <a:pt x="0" y="86458"/>
                    </a:lnTo>
                    <a:cubicBezTo>
                      <a:pt x="0" y="63528"/>
                      <a:pt x="9109" y="41537"/>
                      <a:pt x="25323" y="25323"/>
                    </a:cubicBezTo>
                    <a:cubicBezTo>
                      <a:pt x="41537" y="9109"/>
                      <a:pt x="63528" y="0"/>
                      <a:pt x="86458" y="0"/>
                    </a:cubicBezTo>
                    <a:close/>
                  </a:path>
                </a:pathLst>
              </a:custGeom>
              <a:solidFill>
                <a:srgbClr val="244064"/>
              </a:solidFill>
            </p:spPr>
            <p:txBody>
              <a:bodyPr/>
              <a:lstStyle/>
              <a:p>
                <a:endParaRPr lang="en-VN" sz="709"/>
              </a:p>
            </p:txBody>
          </p:sp>
          <p:sp>
            <p:nvSpPr>
              <p:cNvPr id="10" name="TextBox 18">
                <a:extLst>
                  <a:ext uri="{FF2B5EF4-FFF2-40B4-BE49-F238E27FC236}">
                    <a16:creationId xmlns:a16="http://schemas.microsoft.com/office/drawing/2014/main" id="{C1DBECED-6818-464A-BDB1-709B83E7ACEC}"/>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p:sp>
          <p:nvSpPr>
            <p:cNvPr id="8" name="TextBox 26">
              <a:extLst>
                <a:ext uri="{FF2B5EF4-FFF2-40B4-BE49-F238E27FC236}">
                  <a16:creationId xmlns:a16="http://schemas.microsoft.com/office/drawing/2014/main" id="{3E465A8A-D8B2-4B96-9481-520C0A3A690E}"/>
                </a:ext>
              </a:extLst>
            </p:cNvPr>
            <p:cNvSpPr txBox="1"/>
            <p:nvPr/>
          </p:nvSpPr>
          <p:spPr>
            <a:xfrm>
              <a:off x="2274528" y="4825022"/>
              <a:ext cx="6168739" cy="838665"/>
            </a:xfrm>
            <a:prstGeom prst="rect">
              <a:avLst/>
            </a:prstGeom>
          </p:spPr>
          <p:txBody>
            <a:bodyPr wrap="square" lIns="0" tIns="0" rIns="0" bIns="0" rtlCol="0" anchor="t">
              <a:spAutoFit/>
            </a:bodyPr>
            <a:lstStyle/>
            <a:p>
              <a:pPr algn="ctr">
                <a:lnSpc>
                  <a:spcPts val="4394"/>
                </a:lnSpc>
              </a:pPr>
              <a:r>
                <a:rPr lang="en-US" sz="2598" b="1" dirty="0">
                  <a:solidFill>
                    <a:srgbClr val="FFFFFF"/>
                  </a:solidFill>
                  <a:latin typeface="UTM Avo" panose="02040603050506020204" pitchFamily="18" charset="0"/>
                  <a:cs typeface="Arial" panose="020B0604020202020204" pitchFamily="34" charset="0"/>
                </a:rPr>
                <a:t>HOẠT ĐỘNG </a:t>
              </a:r>
              <a:r>
                <a:rPr lang="en-US" sz="2598" b="1">
                  <a:solidFill>
                    <a:srgbClr val="FFFFFF"/>
                  </a:solidFill>
                  <a:latin typeface="UTM Avo" panose="02040603050506020204" pitchFamily="18" charset="0"/>
                  <a:cs typeface="Arial" panose="020B0604020202020204" pitchFamily="34" charset="0"/>
                </a:rPr>
                <a:t>CẶP ĐÔ</a:t>
              </a:r>
              <a:r>
                <a:rPr lang="vi-VN" sz="2598" b="1">
                  <a:solidFill>
                    <a:srgbClr val="FFFFFF"/>
                  </a:solidFill>
                  <a:latin typeface="UTM Avo" panose="02040603050506020204" pitchFamily="18" charset="0"/>
                  <a:cs typeface="Arial" panose="020B0604020202020204" pitchFamily="34" charset="0"/>
                </a:rPr>
                <a:t>I</a:t>
              </a:r>
              <a:r>
                <a:rPr lang="en-US" sz="2598" b="1">
                  <a:solidFill>
                    <a:srgbClr val="FFFFFF"/>
                  </a:solidFill>
                  <a:latin typeface="UTM Avo" panose="02040603050506020204" pitchFamily="18" charset="0"/>
                  <a:cs typeface="Arial" panose="020B0604020202020204" pitchFamily="34" charset="0"/>
                </a:rPr>
                <a:t> </a:t>
              </a:r>
              <a:endParaRPr lang="en-US" sz="2598" b="1" dirty="0">
                <a:solidFill>
                  <a:srgbClr val="FFFFFF"/>
                </a:solidFill>
                <a:latin typeface="UTM Avo" panose="02040603050506020204" pitchFamily="18" charset="0"/>
                <a:cs typeface="Arial" panose="020B0604020202020204" pitchFamily="34" charset="0"/>
              </a:endParaRPr>
            </a:p>
          </p:txBody>
        </p:sp>
      </p:grpSp>
      <p:pic>
        <p:nvPicPr>
          <p:cNvPr id="11" name="Picture 10">
            <a:extLst>
              <a:ext uri="{FF2B5EF4-FFF2-40B4-BE49-F238E27FC236}">
                <a16:creationId xmlns:a16="http://schemas.microsoft.com/office/drawing/2014/main" id="{379B2A43-FCDA-4FD1-9CAB-FA72DD22FE18}"/>
              </a:ext>
            </a:extLst>
          </p:cNvPr>
          <p:cNvPicPr>
            <a:picLocks noChangeAspect="1"/>
          </p:cNvPicPr>
          <p:nvPr/>
        </p:nvPicPr>
        <p:blipFill>
          <a:blip r:embed="rId3"/>
          <a:stretch>
            <a:fillRect/>
          </a:stretch>
        </p:blipFill>
        <p:spPr>
          <a:xfrm>
            <a:off x="513970" y="3234471"/>
            <a:ext cx="7604475" cy="3745338"/>
          </a:xfrm>
          <a:prstGeom prst="rect">
            <a:avLst/>
          </a:prstGeom>
        </p:spPr>
      </p:pic>
    </p:spTree>
    <p:extLst>
      <p:ext uri="{BB962C8B-B14F-4D97-AF65-F5344CB8AC3E}">
        <p14:creationId xmlns:p14="http://schemas.microsoft.com/office/powerpoint/2010/main" val="93610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heckerboard(across)">
                                      <p:cBhvr>
                                        <p:cTn id="14" dur="500"/>
                                        <p:tgtEl>
                                          <p:spTgt spid="3">
                                            <p:txEl>
                                              <p:pRg st="0" end="0"/>
                                            </p:txEl>
                                          </p:spTgt>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par>
                                <p:cTn id="18" presetID="5"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5</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grpSp>
        <p:nvGrpSpPr>
          <p:cNvPr id="6" name="Group 5">
            <a:extLst>
              <a:ext uri="{FF2B5EF4-FFF2-40B4-BE49-F238E27FC236}">
                <a16:creationId xmlns:a16="http://schemas.microsoft.com/office/drawing/2014/main" id="{83A0A181-6EB4-464C-BCDF-1C5EF669602F}"/>
              </a:ext>
            </a:extLst>
          </p:cNvPr>
          <p:cNvGrpSpPr/>
          <p:nvPr/>
        </p:nvGrpSpPr>
        <p:grpSpPr>
          <a:xfrm>
            <a:off x="7061333" y="1230091"/>
            <a:ext cx="4862599" cy="568280"/>
            <a:chOff x="1987979" y="4825022"/>
            <a:chExt cx="6622621" cy="962308"/>
          </a:xfrm>
        </p:grpSpPr>
        <p:grpSp>
          <p:nvGrpSpPr>
            <p:cNvPr id="7" name="Group 16">
              <a:extLst>
                <a:ext uri="{FF2B5EF4-FFF2-40B4-BE49-F238E27FC236}">
                  <a16:creationId xmlns:a16="http://schemas.microsoft.com/office/drawing/2014/main" id="{0C870B0D-FF5A-4725-B677-6F57FA23353E}"/>
                </a:ext>
              </a:extLst>
            </p:cNvPr>
            <p:cNvGrpSpPr/>
            <p:nvPr/>
          </p:nvGrpSpPr>
          <p:grpSpPr>
            <a:xfrm>
              <a:off x="1987979" y="4885125"/>
              <a:ext cx="6622621" cy="902205"/>
              <a:chOff x="0" y="0"/>
              <a:chExt cx="1202780" cy="237618"/>
            </a:xfrm>
          </p:grpSpPr>
          <p:sp>
            <p:nvSpPr>
              <p:cNvPr id="9" name="Freeform 17">
                <a:extLst>
                  <a:ext uri="{FF2B5EF4-FFF2-40B4-BE49-F238E27FC236}">
                    <a16:creationId xmlns:a16="http://schemas.microsoft.com/office/drawing/2014/main" id="{D61041B3-63EC-4C1D-B6D8-B6D2F0E3DDB2}"/>
                  </a:ext>
                </a:extLst>
              </p:cNvPr>
              <p:cNvSpPr/>
              <p:nvPr/>
            </p:nvSpPr>
            <p:spPr>
              <a:xfrm>
                <a:off x="0" y="0"/>
                <a:ext cx="1202780" cy="237618"/>
              </a:xfrm>
              <a:custGeom>
                <a:avLst/>
                <a:gdLst/>
                <a:ahLst/>
                <a:cxnLst/>
                <a:rect l="l" t="t" r="r" b="b"/>
                <a:pathLst>
                  <a:path w="1202780" h="237618">
                    <a:moveTo>
                      <a:pt x="86458" y="0"/>
                    </a:moveTo>
                    <a:lnTo>
                      <a:pt x="1116321" y="0"/>
                    </a:lnTo>
                    <a:cubicBezTo>
                      <a:pt x="1139252" y="0"/>
                      <a:pt x="1161243" y="9109"/>
                      <a:pt x="1177457" y="25323"/>
                    </a:cubicBezTo>
                    <a:cubicBezTo>
                      <a:pt x="1193671" y="41537"/>
                      <a:pt x="1202780" y="63528"/>
                      <a:pt x="1202780" y="86458"/>
                    </a:cubicBezTo>
                    <a:lnTo>
                      <a:pt x="1202780" y="151159"/>
                    </a:lnTo>
                    <a:cubicBezTo>
                      <a:pt x="1202780" y="174090"/>
                      <a:pt x="1193671" y="196081"/>
                      <a:pt x="1177457" y="212295"/>
                    </a:cubicBezTo>
                    <a:cubicBezTo>
                      <a:pt x="1161243" y="228509"/>
                      <a:pt x="1139252" y="237618"/>
                      <a:pt x="1116321" y="237618"/>
                    </a:cubicBezTo>
                    <a:lnTo>
                      <a:pt x="86458" y="237618"/>
                    </a:lnTo>
                    <a:cubicBezTo>
                      <a:pt x="63528" y="237618"/>
                      <a:pt x="41537" y="228509"/>
                      <a:pt x="25323" y="212295"/>
                    </a:cubicBezTo>
                    <a:cubicBezTo>
                      <a:pt x="9109" y="196081"/>
                      <a:pt x="0" y="174090"/>
                      <a:pt x="0" y="151159"/>
                    </a:cubicBezTo>
                    <a:lnTo>
                      <a:pt x="0" y="86458"/>
                    </a:lnTo>
                    <a:cubicBezTo>
                      <a:pt x="0" y="63528"/>
                      <a:pt x="9109" y="41537"/>
                      <a:pt x="25323" y="25323"/>
                    </a:cubicBezTo>
                    <a:cubicBezTo>
                      <a:pt x="41537" y="9109"/>
                      <a:pt x="63528" y="0"/>
                      <a:pt x="86458" y="0"/>
                    </a:cubicBezTo>
                    <a:close/>
                  </a:path>
                </a:pathLst>
              </a:custGeom>
              <a:solidFill>
                <a:srgbClr val="244064"/>
              </a:solidFill>
            </p:spPr>
            <p:txBody>
              <a:bodyPr/>
              <a:lstStyle/>
              <a:p>
                <a:endParaRPr lang="en-VN" sz="709"/>
              </a:p>
            </p:txBody>
          </p:sp>
          <p:sp>
            <p:nvSpPr>
              <p:cNvPr id="10" name="TextBox 18">
                <a:extLst>
                  <a:ext uri="{FF2B5EF4-FFF2-40B4-BE49-F238E27FC236}">
                    <a16:creationId xmlns:a16="http://schemas.microsoft.com/office/drawing/2014/main" id="{C1DBECED-6818-464A-BDB1-709B83E7ACEC}"/>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p:sp>
          <p:nvSpPr>
            <p:cNvPr id="8" name="TextBox 26">
              <a:extLst>
                <a:ext uri="{FF2B5EF4-FFF2-40B4-BE49-F238E27FC236}">
                  <a16:creationId xmlns:a16="http://schemas.microsoft.com/office/drawing/2014/main" id="{3E465A8A-D8B2-4B96-9481-520C0A3A690E}"/>
                </a:ext>
              </a:extLst>
            </p:cNvPr>
            <p:cNvSpPr txBox="1"/>
            <p:nvPr/>
          </p:nvSpPr>
          <p:spPr>
            <a:xfrm>
              <a:off x="2274528" y="4825022"/>
              <a:ext cx="6168739" cy="838665"/>
            </a:xfrm>
            <a:prstGeom prst="rect">
              <a:avLst/>
            </a:prstGeom>
          </p:spPr>
          <p:txBody>
            <a:bodyPr wrap="square" lIns="0" tIns="0" rIns="0" bIns="0" rtlCol="0" anchor="t">
              <a:spAutoFit/>
            </a:bodyPr>
            <a:lstStyle/>
            <a:p>
              <a:pPr algn="ctr">
                <a:lnSpc>
                  <a:spcPts val="4394"/>
                </a:lnSpc>
              </a:pPr>
              <a:r>
                <a:rPr lang="en-US" sz="2598" b="1" dirty="0">
                  <a:solidFill>
                    <a:srgbClr val="FFFFFF"/>
                  </a:solidFill>
                  <a:latin typeface="UTM Avo" panose="02040603050506020204" pitchFamily="18" charset="0"/>
                  <a:cs typeface="Arial" panose="020B0604020202020204" pitchFamily="34" charset="0"/>
                </a:rPr>
                <a:t>HOẠT ĐỘNG </a:t>
              </a:r>
              <a:r>
                <a:rPr lang="en-US" sz="2598" b="1">
                  <a:solidFill>
                    <a:srgbClr val="FFFFFF"/>
                  </a:solidFill>
                  <a:latin typeface="UTM Avo" panose="02040603050506020204" pitchFamily="18" charset="0"/>
                  <a:cs typeface="Arial" panose="020B0604020202020204" pitchFamily="34" charset="0"/>
                </a:rPr>
                <a:t>CẶP ĐÔ</a:t>
              </a:r>
              <a:r>
                <a:rPr lang="vi-VN" sz="2598" b="1">
                  <a:solidFill>
                    <a:srgbClr val="FFFFFF"/>
                  </a:solidFill>
                  <a:latin typeface="UTM Avo" panose="02040603050506020204" pitchFamily="18" charset="0"/>
                  <a:cs typeface="Arial" panose="020B0604020202020204" pitchFamily="34" charset="0"/>
                </a:rPr>
                <a:t>I</a:t>
              </a:r>
              <a:r>
                <a:rPr lang="en-US" sz="2598" b="1">
                  <a:solidFill>
                    <a:srgbClr val="FFFFFF"/>
                  </a:solidFill>
                  <a:latin typeface="UTM Avo" panose="02040603050506020204" pitchFamily="18" charset="0"/>
                  <a:cs typeface="Arial" panose="020B0604020202020204" pitchFamily="34" charset="0"/>
                </a:rPr>
                <a:t> </a:t>
              </a:r>
              <a:endParaRPr lang="en-US" sz="2598" b="1" dirty="0">
                <a:solidFill>
                  <a:srgbClr val="FFFFFF"/>
                </a:solidFill>
                <a:latin typeface="UTM Avo" panose="020406030505060202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63C64C4-2F88-465A-BF2E-DD39DE5003C3}"/>
                  </a:ext>
                </a:extLst>
              </p:cNvPr>
              <p:cNvSpPr txBox="1"/>
              <p:nvPr/>
            </p:nvSpPr>
            <p:spPr>
              <a:xfrm>
                <a:off x="658609" y="1798371"/>
                <a:ext cx="8834024" cy="1971052"/>
              </a:xfrm>
              <a:prstGeom prst="rect">
                <a:avLst/>
              </a:prstGeom>
              <a:noFill/>
            </p:spPr>
            <p:txBody>
              <a:bodyPr wrap="square">
                <a:spAutoFit/>
              </a:bodyPr>
              <a:lstStyle/>
              <a:p>
                <a:pPr algn="ctr">
                  <a:lnSpc>
                    <a:spcPct val="150000"/>
                  </a:lnSpc>
                  <a:spcAft>
                    <a:spcPts val="591"/>
                  </a:spcAft>
                </a:pPr>
                <a:r>
                  <a:rPr lang="en-US" sz="2598" b="1" u="sng" dirty="0" err="1">
                    <a:latin typeface="UTM Avo" panose="02040603050506020204" pitchFamily="18" charset="0"/>
                    <a:ea typeface="Calibri" panose="020F0502020204030204" pitchFamily="34" charset="0"/>
                    <a:cs typeface="Arial" panose="020B0604020202020204" pitchFamily="34" charset="0"/>
                  </a:rPr>
                  <a:t>Bài</a:t>
                </a:r>
                <a:r>
                  <a:rPr lang="en-US" sz="2598" b="1" u="sng" dirty="0">
                    <a:latin typeface="UTM Avo" panose="02040603050506020204" pitchFamily="18" charset="0"/>
                    <a:ea typeface="Calibri" panose="020F0502020204030204" pitchFamily="34" charset="0"/>
                    <a:cs typeface="Arial" panose="020B0604020202020204" pitchFamily="34" charset="0"/>
                  </a:rPr>
                  <a:t> </a:t>
                </a:r>
                <a:r>
                  <a:rPr lang="en-US" sz="2598" b="1" u="sng" dirty="0" err="1">
                    <a:latin typeface="UTM Avo" panose="02040603050506020204" pitchFamily="18" charset="0"/>
                    <a:ea typeface="Calibri" panose="020F0502020204030204" pitchFamily="34" charset="0"/>
                    <a:cs typeface="Arial" panose="020B0604020202020204" pitchFamily="34" charset="0"/>
                  </a:rPr>
                  <a:t>giải</a:t>
                </a:r>
                <a:endParaRPr lang="en-US" sz="2598" b="1" u="sng"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598" dirty="0" err="1">
                    <a:latin typeface="UTM Avo" panose="02040603050506020204" pitchFamily="18" charset="0"/>
                    <a:ea typeface="Calibri" panose="020F0502020204030204" pitchFamily="34" charset="0"/>
                    <a:cs typeface="Arial" panose="020B0604020202020204" pitchFamily="34" charset="0"/>
                  </a:rPr>
                  <a:t>Số</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tiền</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mà</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Hương</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dùng</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để</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mua</a:t>
                </a:r>
                <a:r>
                  <a:rPr lang="en-US" sz="2598" dirty="0">
                    <a:latin typeface="UTM Avo" panose="02040603050506020204" pitchFamily="18" charset="0"/>
                    <a:ea typeface="Calibri" panose="020F0502020204030204" pitchFamily="34" charset="0"/>
                    <a:cs typeface="Arial" panose="020B0604020202020204" pitchFamily="34" charset="0"/>
                  </a:rPr>
                  <a:t> 3 </a:t>
                </a:r>
                <a:r>
                  <a:rPr lang="en-US" sz="2598" dirty="0" err="1">
                    <a:latin typeface="UTM Avo" panose="02040603050506020204" pitchFamily="18" charset="0"/>
                    <a:ea typeface="Calibri" panose="020F0502020204030204" pitchFamily="34" charset="0"/>
                    <a:cs typeface="Arial" panose="020B0604020202020204" pitchFamily="34" charset="0"/>
                  </a:rPr>
                  <a:t>món</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đồ</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là</a:t>
                </a:r>
                <a:r>
                  <a:rPr lang="en-US" sz="2598" dirty="0">
                    <a:latin typeface="UTM Avo" panose="02040603050506020204" pitchFamily="18" charset="0"/>
                    <a:ea typeface="Calibri" panose="020F0502020204030204" pitchFamily="34" charset="0"/>
                    <a:cs typeface="Arial" panose="020B0604020202020204" pitchFamily="34" charset="0"/>
                  </a:rPr>
                  <a:t>:</a:t>
                </a:r>
                <a:endParaRPr lang="en-VN" sz="2598"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598" dirty="0">
                    <a:latin typeface="UTM Avo" panose="02040603050506020204" pitchFamily="18" charset="0"/>
                    <a:ea typeface="Calibri" panose="020F0502020204030204" pitchFamily="34" charset="0"/>
                    <a:cs typeface="Arial" panose="020B0604020202020204" pitchFamily="34" charset="0"/>
                  </a:rPr>
                  <a:t>100 000 </a:t>
                </a:r>
                <a14:m>
                  <m:oMath xmlns:m="http://schemas.openxmlformats.org/officeDocument/2006/math">
                    <m:r>
                      <a:rPr lang="en-US" sz="2598"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598" dirty="0">
                    <a:latin typeface="UTM Avo" panose="02040603050506020204" pitchFamily="18" charset="0"/>
                    <a:ea typeface="Calibri" panose="020F0502020204030204" pitchFamily="34" charset="0"/>
                    <a:cs typeface="Arial" panose="020B0604020202020204" pitchFamily="34" charset="0"/>
                  </a:rPr>
                  <a:t> 25 000 = 75 000 (</a:t>
                </a:r>
                <a:r>
                  <a:rPr lang="en-US" sz="2598" dirty="0" err="1">
                    <a:latin typeface="UTM Avo" panose="02040603050506020204" pitchFamily="18" charset="0"/>
                    <a:ea typeface="Calibri" panose="020F0502020204030204" pitchFamily="34" charset="0"/>
                    <a:cs typeface="Arial" panose="020B0604020202020204" pitchFamily="34" charset="0"/>
                  </a:rPr>
                  <a:t>đồng</a:t>
                </a:r>
                <a:r>
                  <a:rPr lang="en-US" sz="2598" dirty="0">
                    <a:latin typeface="UTM Avo" panose="02040603050506020204" pitchFamily="18" charset="0"/>
                    <a:ea typeface="Calibri" panose="020F0502020204030204" pitchFamily="34" charset="0"/>
                    <a:cs typeface="Arial" panose="020B0604020202020204" pitchFamily="34" charset="0"/>
                  </a:rPr>
                  <a:t>)</a:t>
                </a:r>
                <a:endParaRPr lang="en-VN" sz="2598"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763C64C4-2F88-465A-BF2E-DD39DE5003C3}"/>
                  </a:ext>
                </a:extLst>
              </p:cNvPr>
              <p:cNvSpPr txBox="1">
                <a:spLocks noRot="1" noChangeAspect="1" noMove="1" noResize="1" noEditPoints="1" noAdjustHandles="1" noChangeArrowheads="1" noChangeShapeType="1" noTextEdit="1"/>
              </p:cNvSpPr>
              <p:nvPr/>
            </p:nvSpPr>
            <p:spPr>
              <a:xfrm>
                <a:off x="658609" y="1798371"/>
                <a:ext cx="8834024" cy="1971052"/>
              </a:xfrm>
              <a:prstGeom prst="rect">
                <a:avLst/>
              </a:prstGeom>
              <a:blipFill>
                <a:blip r:embed="rId3"/>
                <a:stretch>
                  <a:fillRect b="-6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B325E35-4F33-487B-80F7-81A68320D6E9}"/>
                  </a:ext>
                </a:extLst>
              </p:cNvPr>
              <p:cNvSpPr txBox="1"/>
              <p:nvPr/>
            </p:nvSpPr>
            <p:spPr>
              <a:xfrm>
                <a:off x="1542676" y="3915996"/>
                <a:ext cx="7065889" cy="1883529"/>
              </a:xfrm>
              <a:prstGeom prst="rect">
                <a:avLst/>
              </a:prstGeom>
              <a:noFill/>
            </p:spPr>
            <p:txBody>
              <a:bodyPr wrap="square">
                <a:spAutoFit/>
              </a:bodyPr>
              <a:lstStyle/>
              <a:p>
                <a:pPr algn="ctr">
                  <a:lnSpc>
                    <a:spcPct val="150000"/>
                  </a:lnSpc>
                  <a:spcAft>
                    <a:spcPts val="591"/>
                  </a:spcAft>
                </a:pPr>
                <a:r>
                  <a:rPr lang="en-US" sz="2598" dirty="0" err="1">
                    <a:latin typeface="UTM Avo" panose="02040603050506020204" pitchFamily="18" charset="0"/>
                    <a:ea typeface="Calibri" panose="020F0502020204030204" pitchFamily="34" charset="0"/>
                    <a:cs typeface="Arial" panose="020B0604020202020204" pitchFamily="34" charset="0"/>
                  </a:rPr>
                  <a:t>Trả</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lời</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Hương</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mua</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hộp</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bút</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màu</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bảng</a:t>
                </a:r>
                <a:r>
                  <a:rPr lang="en-US" sz="2598" dirty="0">
                    <a:latin typeface="UTM Avo" panose="02040603050506020204" pitchFamily="18" charset="0"/>
                    <a:ea typeface="Calibri" panose="020F0502020204030204" pitchFamily="34" charset="0"/>
                    <a:cs typeface="Arial" panose="020B0604020202020204" pitchFamily="34" charset="0"/>
                  </a:rPr>
                  <a:t> con </a:t>
                </a:r>
                <a:r>
                  <a:rPr lang="en-US" sz="2598" dirty="0" err="1">
                    <a:latin typeface="UTM Avo" panose="02040603050506020204" pitchFamily="18" charset="0"/>
                    <a:ea typeface="Calibri" panose="020F0502020204030204" pitchFamily="34" charset="0"/>
                    <a:cs typeface="Arial" panose="020B0604020202020204" pitchFamily="34" charset="0"/>
                  </a:rPr>
                  <a:t>và</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hộp</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bút</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chì</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với</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số</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tiền</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là</a:t>
                </a:r>
                <a:r>
                  <a:rPr lang="en-US" sz="2598" dirty="0">
                    <a:latin typeface="UTM Avo" panose="02040603050506020204" pitchFamily="18" charset="0"/>
                    <a:ea typeface="Calibri" panose="020F0502020204030204" pitchFamily="34" charset="0"/>
                    <a:cs typeface="Arial" panose="020B0604020202020204" pitchFamily="34" charset="0"/>
                  </a:rPr>
                  <a:t>:</a:t>
                </a:r>
                <a:endParaRPr lang="en-VN" sz="2598"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598" dirty="0">
                    <a:latin typeface="UTM Avo" panose="02040603050506020204" pitchFamily="18" charset="0"/>
                    <a:ea typeface="Calibri" panose="020F0502020204030204" pitchFamily="34" charset="0"/>
                    <a:cs typeface="Arial" panose="020B0604020202020204" pitchFamily="34" charset="0"/>
                  </a:rPr>
                  <a:t>31 000 </a:t>
                </a:r>
                <a14:m>
                  <m:oMath xmlns:m="http://schemas.openxmlformats.org/officeDocument/2006/math">
                    <m:r>
                      <a:rPr lang="en-US" sz="2598"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598" dirty="0">
                    <a:latin typeface="UTM Avo" panose="02040603050506020204" pitchFamily="18" charset="0"/>
                    <a:ea typeface="Calibri" panose="020F0502020204030204" pitchFamily="34" charset="0"/>
                    <a:cs typeface="Arial" panose="020B0604020202020204" pitchFamily="34" charset="0"/>
                  </a:rPr>
                  <a:t> 19 000 </a:t>
                </a:r>
                <a14:m>
                  <m:oMath xmlns:m="http://schemas.openxmlformats.org/officeDocument/2006/math">
                    <m:r>
                      <a:rPr lang="en-US" sz="2598"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598" dirty="0">
                    <a:latin typeface="UTM Avo" panose="02040603050506020204" pitchFamily="18" charset="0"/>
                    <a:ea typeface="Calibri" panose="020F0502020204030204" pitchFamily="34" charset="0"/>
                    <a:cs typeface="Arial" panose="020B0604020202020204" pitchFamily="34" charset="0"/>
                  </a:rPr>
                  <a:t> 25 000 = 75 000 (</a:t>
                </a:r>
                <a:r>
                  <a:rPr lang="en-US" sz="2598" dirty="0" err="1">
                    <a:latin typeface="UTM Avo" panose="02040603050506020204" pitchFamily="18" charset="0"/>
                    <a:ea typeface="Calibri" panose="020F0502020204030204" pitchFamily="34" charset="0"/>
                    <a:cs typeface="Arial" panose="020B0604020202020204" pitchFamily="34" charset="0"/>
                  </a:rPr>
                  <a:t>đồng</a:t>
                </a:r>
                <a:r>
                  <a:rPr lang="en-US" sz="2598" dirty="0">
                    <a:latin typeface="UTM Avo" panose="02040603050506020204" pitchFamily="18" charset="0"/>
                    <a:ea typeface="Calibri" panose="020F0502020204030204" pitchFamily="34" charset="0"/>
                    <a:cs typeface="Arial" panose="020B0604020202020204" pitchFamily="34" charset="0"/>
                  </a:rPr>
                  <a:t>)</a:t>
                </a:r>
                <a:endParaRPr lang="en-VN" sz="2598"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BB325E35-4F33-487B-80F7-81A68320D6E9}"/>
                  </a:ext>
                </a:extLst>
              </p:cNvPr>
              <p:cNvSpPr txBox="1">
                <a:spLocks noRot="1" noChangeAspect="1" noMove="1" noResize="1" noEditPoints="1" noAdjustHandles="1" noChangeArrowheads="1" noChangeShapeType="1" noTextEdit="1"/>
              </p:cNvSpPr>
              <p:nvPr/>
            </p:nvSpPr>
            <p:spPr>
              <a:xfrm>
                <a:off x="1542676" y="3915996"/>
                <a:ext cx="7065889" cy="1883529"/>
              </a:xfrm>
              <a:prstGeom prst="rect">
                <a:avLst/>
              </a:prstGeom>
              <a:blipFill>
                <a:blip r:embed="rId4"/>
                <a:stretch>
                  <a:fillRect b="-7443"/>
                </a:stretch>
              </a:blipFill>
            </p:spPr>
            <p:txBody>
              <a:bodyPr/>
              <a:lstStyle/>
              <a:p>
                <a:r>
                  <a:rPr lang="en-US">
                    <a:noFill/>
                  </a:rPr>
                  <a:t> </a:t>
                </a:r>
              </a:p>
            </p:txBody>
          </p:sp>
        </mc:Fallback>
      </mc:AlternateContent>
    </p:spTree>
    <p:extLst>
      <p:ext uri="{BB962C8B-B14F-4D97-AF65-F5344CB8AC3E}">
        <p14:creationId xmlns:p14="http://schemas.microsoft.com/office/powerpoint/2010/main" val="143366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0-#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blinds(horizontal)">
                                      <p:cBhvr>
                                        <p:cTn id="11" dur="500"/>
                                        <p:tgtEl>
                                          <p:spTgt spid="12">
                                            <p:txEl>
                                              <p:pRg st="1" end="1"/>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12">
                                            <p:txEl>
                                              <p:pRg st="2" end="2"/>
                                            </p:txEl>
                                          </p:spTgt>
                                        </p:tgtEl>
                                        <p:attrNameLst>
                                          <p:attrName>style.visibility</p:attrName>
                                        </p:attrNameLst>
                                      </p:cBhvr>
                                      <p:to>
                                        <p:strVal val="visible"/>
                                      </p:to>
                                    </p:set>
                                    <p:animEffect transition="in" filter="blinds(horizontal)">
                                      <p:cBhvr>
                                        <p:cTn id="14" dur="500"/>
                                        <p:tgtEl>
                                          <p:spTgt spid="12">
                                            <p:txEl>
                                              <p:pRg st="2" end="2"/>
                                            </p:txEl>
                                          </p:spTgt>
                                        </p:tgtEl>
                                      </p:cBhvr>
                                    </p:animEffect>
                                  </p:childTnLst>
                                </p:cTn>
                              </p:par>
                            </p:childTnLst>
                          </p:cTn>
                        </p:par>
                        <p:par>
                          <p:cTn id="15" fill="hold">
                            <p:stCondLst>
                              <p:cond delay="500"/>
                            </p:stCondLst>
                            <p:childTnLst>
                              <p:par>
                                <p:cTn id="16" presetID="3" presetClass="entr" presetSubtype="10" fill="hold" nodeType="after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blinds(horizontal)">
                                      <p:cBhvr>
                                        <p:cTn id="18" dur="500"/>
                                        <p:tgtEl>
                                          <p:spTgt spid="13">
                                            <p:txEl>
                                              <p:pRg st="0" end="0"/>
                                            </p:txEl>
                                          </p:spTgt>
                                        </p:tgtEl>
                                      </p:cBhvr>
                                    </p:animEffect>
                                  </p:childTnLst>
                                </p:cTn>
                              </p:par>
                            </p:childTnLst>
                          </p:cTn>
                        </p:par>
                        <p:par>
                          <p:cTn id="19" fill="hold">
                            <p:stCondLst>
                              <p:cond delay="1000"/>
                            </p:stCondLst>
                            <p:childTnLst>
                              <p:par>
                                <p:cTn id="20" presetID="3" presetClass="entr" presetSubtype="10" fill="hold" nodeType="after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linds(horizontal)">
                                      <p:cBhvr>
                                        <p:cTn id="2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4228"/>
            <a:ext cx="12192000" cy="690222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359" t="-9949" r="-1362" b="-37564"/>
            </a:stretch>
          </a:blipFill>
        </p:spPr>
        <p:txBody>
          <a:bodyPr/>
          <a:lstStyle/>
          <a:p>
            <a:pPr defTabSz="609539">
              <a:buClrTx/>
            </a:pPr>
            <a:endParaRPr lang="en-VN" sz="709" kern="1200">
              <a:solidFill>
                <a:prstClr val="black"/>
              </a:solidFill>
              <a:latin typeface="Calibri"/>
              <a:ea typeface="+mn-ea"/>
              <a:cs typeface="+mn-cs"/>
            </a:endParaRPr>
          </a:p>
        </p:txBody>
      </p:sp>
      <p:sp>
        <p:nvSpPr>
          <p:cNvPr id="3" name="Freeform 3"/>
          <p:cNvSpPr/>
          <p:nvPr/>
        </p:nvSpPr>
        <p:spPr>
          <a:xfrm>
            <a:off x="-359313" y="-179497"/>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4" name="Freeform 4"/>
          <p:cNvSpPr/>
          <p:nvPr/>
        </p:nvSpPr>
        <p:spPr>
          <a:xfrm>
            <a:off x="10116253" y="1367845"/>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5" name="Freeform 13">
            <a:extLst>
              <a:ext uri="{FF2B5EF4-FFF2-40B4-BE49-F238E27FC236}">
                <a16:creationId xmlns:a16="http://schemas.microsoft.com/office/drawing/2014/main" id="{E186AFCF-E0FC-764E-B775-5544E7EE1040}"/>
              </a:ext>
            </a:extLst>
          </p:cNvPr>
          <p:cNvSpPr/>
          <p:nvPr/>
        </p:nvSpPr>
        <p:spPr>
          <a:xfrm flipH="1">
            <a:off x="700622" y="2844013"/>
            <a:ext cx="2653079" cy="3186626"/>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9" name="Freeform 14">
            <a:extLst>
              <a:ext uri="{FF2B5EF4-FFF2-40B4-BE49-F238E27FC236}">
                <a16:creationId xmlns:a16="http://schemas.microsoft.com/office/drawing/2014/main" id="{6413B216-7132-DC16-2EE3-7B5AC04ABE74}"/>
              </a:ext>
            </a:extLst>
          </p:cNvPr>
          <p:cNvSpPr/>
          <p:nvPr/>
        </p:nvSpPr>
        <p:spPr>
          <a:xfrm>
            <a:off x="8429337" y="2902394"/>
            <a:ext cx="3071046" cy="3186626"/>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6" name="TextBox 14">
            <a:extLst>
              <a:ext uri="{FF2B5EF4-FFF2-40B4-BE49-F238E27FC236}">
                <a16:creationId xmlns:a16="http://schemas.microsoft.com/office/drawing/2014/main" id="{C4418236-8DA9-314D-F097-C5ABB6B8E83B}"/>
              </a:ext>
            </a:extLst>
          </p:cNvPr>
          <p:cNvSpPr txBox="1"/>
          <p:nvPr/>
        </p:nvSpPr>
        <p:spPr>
          <a:xfrm>
            <a:off x="4120295" y="883756"/>
            <a:ext cx="3772147" cy="1384995"/>
          </a:xfrm>
          <a:prstGeom prst="rect">
            <a:avLst/>
          </a:prstGeom>
        </p:spPr>
        <p:txBody>
          <a:bodyPr wrap="square" lIns="0" tIns="0" rIns="0" bIns="0" rtlCol="0" anchor="t">
            <a:spAutoFit/>
          </a:bodyPr>
          <a:lstStyle/>
          <a:p>
            <a:pPr algn="ctr" defTabSz="609539">
              <a:spcBef>
                <a:spcPct val="0"/>
              </a:spcBef>
              <a:buClrTx/>
            </a:pPr>
            <a:r>
              <a:rPr lang="en-US" sz="3600" b="1" kern="1200">
                <a:solidFill>
                  <a:srgbClr val="355A92"/>
                </a:solidFill>
                <a:latin typeface="UTM Avo" panose="02040603050506020204" pitchFamily="18" charset="0"/>
                <a:ea typeface="+mn-ea"/>
                <a:cs typeface="Arial" panose="020B0604020202020204" pitchFamily="34" charset="0"/>
              </a:rPr>
              <a:t>TRÒ CHƠI</a:t>
            </a:r>
          </a:p>
          <a:p>
            <a:pPr algn="ctr" defTabSz="609539">
              <a:spcBef>
                <a:spcPct val="0"/>
              </a:spcBef>
              <a:buClrTx/>
            </a:pPr>
            <a:r>
              <a:rPr lang="en-US" sz="5400" b="1" kern="1200">
                <a:solidFill>
                  <a:srgbClr val="355A92"/>
                </a:solidFill>
                <a:latin typeface="UTM Avo" panose="02040603050506020204" pitchFamily="18" charset="0"/>
                <a:ea typeface="+mn-ea"/>
                <a:cs typeface="Arial" panose="020B0604020202020204" pitchFamily="34" charset="0"/>
              </a:rPr>
              <a:t>Lướt sóng</a:t>
            </a:r>
            <a:endParaRPr lang="en-US" sz="5400" b="1" kern="1200" dirty="0">
              <a:solidFill>
                <a:srgbClr val="355A92"/>
              </a:solidFill>
              <a:latin typeface="UTM Avo" panose="02040603050506020204" pitchFamily="18" charset="0"/>
              <a:ea typeface="+mn-ea"/>
              <a:cs typeface="Arial" panose="020B0604020202020204" pitchFamily="34" charset="0"/>
            </a:endParaRPr>
          </a:p>
        </p:txBody>
      </p:sp>
      <p:sp>
        <p:nvSpPr>
          <p:cNvPr id="10" name="TextBox 6">
            <a:extLst>
              <a:ext uri="{FF2B5EF4-FFF2-40B4-BE49-F238E27FC236}">
                <a16:creationId xmlns:a16="http://schemas.microsoft.com/office/drawing/2014/main" id="{7C358D5A-511A-DE47-8BE7-737B8F06DA6E}"/>
              </a:ext>
            </a:extLst>
          </p:cNvPr>
          <p:cNvSpPr txBox="1"/>
          <p:nvPr/>
        </p:nvSpPr>
        <p:spPr>
          <a:xfrm>
            <a:off x="3059565" y="2087112"/>
            <a:ext cx="1060730" cy="1344621"/>
          </a:xfrm>
          <a:prstGeom prst="rect">
            <a:avLst/>
          </a:prstGeom>
        </p:spPr>
        <p:txBody>
          <a:bodyPr lIns="30000" tIns="30000" rIns="30000" bIns="30000" rtlCol="0" anchor="ctr"/>
          <a:lstStyle/>
          <a:p>
            <a:pPr algn="ctr" defTabSz="609539">
              <a:lnSpc>
                <a:spcPts val="1571"/>
              </a:lnSpc>
              <a:buClrTx/>
            </a:pPr>
            <a:endParaRPr sz="709" kern="1200">
              <a:solidFill>
                <a:prstClr val="black"/>
              </a:solidFill>
              <a:latin typeface="Calibri"/>
              <a:ea typeface="+mn-ea"/>
              <a:cs typeface="+mn-cs"/>
            </a:endParaRPr>
          </a:p>
        </p:txBody>
      </p:sp>
      <p:sp>
        <p:nvSpPr>
          <p:cNvPr id="11" name="Freeform 5">
            <a:extLst>
              <a:ext uri="{FF2B5EF4-FFF2-40B4-BE49-F238E27FC236}">
                <a16:creationId xmlns:a16="http://schemas.microsoft.com/office/drawing/2014/main" id="{698117C1-B3AC-0824-BE5B-76C110C32980}"/>
              </a:ext>
            </a:extLst>
          </p:cNvPr>
          <p:cNvSpPr/>
          <p:nvPr/>
        </p:nvSpPr>
        <p:spPr>
          <a:xfrm>
            <a:off x="2809155" y="2353709"/>
            <a:ext cx="6553881" cy="3357904"/>
          </a:xfrm>
          <a:custGeom>
            <a:avLst/>
            <a:gdLst/>
            <a:ahLst/>
            <a:cxnLst/>
            <a:rect l="l" t="t" r="r" b="b"/>
            <a:pathLst>
              <a:path w="5022006" h="2133000">
                <a:moveTo>
                  <a:pt x="24137" y="0"/>
                </a:moveTo>
                <a:lnTo>
                  <a:pt x="4997869" y="0"/>
                </a:lnTo>
                <a:cubicBezTo>
                  <a:pt x="5011200" y="0"/>
                  <a:pt x="5022006" y="10806"/>
                  <a:pt x="5022006" y="24137"/>
                </a:cubicBezTo>
                <a:lnTo>
                  <a:pt x="5022006" y="2108863"/>
                </a:lnTo>
                <a:cubicBezTo>
                  <a:pt x="5022006" y="2122194"/>
                  <a:pt x="5011200" y="2133000"/>
                  <a:pt x="4997869" y="2133000"/>
                </a:cubicBezTo>
                <a:lnTo>
                  <a:pt x="24137" y="2133000"/>
                </a:lnTo>
                <a:cubicBezTo>
                  <a:pt x="10806" y="2133000"/>
                  <a:pt x="0" y="2122194"/>
                  <a:pt x="0" y="2108863"/>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pPr defTabSz="609539">
              <a:buClrTx/>
            </a:pPr>
            <a:endParaRPr lang="en-VN" sz="709" kern="1200">
              <a:solidFill>
                <a:prstClr val="black"/>
              </a:solidFill>
              <a:latin typeface="Calibri"/>
              <a:ea typeface="+mn-ea"/>
              <a:cs typeface="+mn-cs"/>
            </a:endParaRPr>
          </a:p>
        </p:txBody>
      </p:sp>
      <p:sp>
        <p:nvSpPr>
          <p:cNvPr id="12" name="TextBox 11">
            <a:extLst>
              <a:ext uri="{FF2B5EF4-FFF2-40B4-BE49-F238E27FC236}">
                <a16:creationId xmlns:a16="http://schemas.microsoft.com/office/drawing/2014/main" id="{0D4EC9B8-135A-ECED-AD96-0EE83ABE2B0C}"/>
              </a:ext>
            </a:extLst>
          </p:cNvPr>
          <p:cNvSpPr txBox="1"/>
          <p:nvPr/>
        </p:nvSpPr>
        <p:spPr>
          <a:xfrm>
            <a:off x="2924454" y="2373775"/>
            <a:ext cx="6323283" cy="3337837"/>
          </a:xfrm>
          <a:prstGeom prst="rect">
            <a:avLst/>
          </a:prstGeom>
          <a:noFill/>
        </p:spPr>
        <p:txBody>
          <a:bodyPr wrap="square">
            <a:spAutoFit/>
          </a:bodyPr>
          <a:lstStyle/>
          <a:p>
            <a:pPr algn="just" defTabSz="609539">
              <a:lnSpc>
                <a:spcPct val="150000"/>
              </a:lnSpc>
              <a:spcAft>
                <a:spcPts val="591"/>
              </a:spcAft>
              <a:buClrTx/>
            </a:pP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Chia lớp thành hai đội đỏ và xanh. Hai đội cùng suy nghĩ và trả lời các câu hỏi. Đội nào có đáp án đúng và nhanh nhất sẽ được quyền lướt sóng. Nếu trả lời sai, đội còn lại được quyền lướt sóng. Đội nào về bờ trước sẽ giành chiến thắng. </a:t>
            </a:r>
          </a:p>
        </p:txBody>
      </p:sp>
      <p:pic>
        <p:nvPicPr>
          <p:cNvPr id="8" name="Picture 7">
            <a:extLst>
              <a:ext uri="{FF2B5EF4-FFF2-40B4-BE49-F238E27FC236}">
                <a16:creationId xmlns:a16="http://schemas.microsoft.com/office/drawing/2014/main" id="{7CAC78AC-CB14-406D-AB70-90DF751931CE}"/>
              </a:ext>
            </a:extLst>
          </p:cNvPr>
          <p:cNvPicPr>
            <a:picLocks noChangeAspect="1"/>
          </p:cNvPicPr>
          <p:nvPr/>
        </p:nvPicPr>
        <p:blipFill>
          <a:blip r:embed="rId9"/>
          <a:stretch>
            <a:fillRect/>
          </a:stretch>
        </p:blipFill>
        <p:spPr>
          <a:xfrm>
            <a:off x="11450023" y="-38100"/>
            <a:ext cx="741977" cy="827361"/>
          </a:xfrm>
          <a:prstGeom prst="rect">
            <a:avLst/>
          </a:prstGeom>
        </p:spPr>
      </p:pic>
    </p:spTree>
    <p:extLst>
      <p:ext uri="{BB962C8B-B14F-4D97-AF65-F5344CB8AC3E}">
        <p14:creationId xmlns:p14="http://schemas.microsoft.com/office/powerpoint/2010/main" val="208955841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68EC2ABB-12D9-4B65-B357-2F695E8974D9}"/>
              </a:ext>
            </a:extLst>
          </p:cNvPr>
          <p:cNvSpPr/>
          <p:nvPr/>
        </p:nvSpPr>
        <p:spPr>
          <a:xfrm>
            <a:off x="0" y="-44228"/>
            <a:ext cx="12192000" cy="690222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l="-5359" t="-9949" r="-1362" b="-37564"/>
            </a:stretch>
          </a:blipFill>
        </p:spPr>
        <p:txBody>
          <a:bodyPr/>
          <a:lstStyle/>
          <a:p>
            <a:pPr defTabSz="609539">
              <a:buClrTx/>
            </a:pPr>
            <a:endParaRPr lang="en-VN" sz="709" kern="1200">
              <a:solidFill>
                <a:prstClr val="black"/>
              </a:solidFill>
              <a:latin typeface="Calibri"/>
              <a:ea typeface="+mn-ea"/>
              <a:cs typeface="+mn-cs"/>
            </a:endParaRPr>
          </a:p>
        </p:txBody>
      </p:sp>
      <p:sp>
        <p:nvSpPr>
          <p:cNvPr id="3" name="Freeform 3"/>
          <p:cNvSpPr/>
          <p:nvPr/>
        </p:nvSpPr>
        <p:spPr>
          <a:xfrm>
            <a:off x="-359313" y="-179497"/>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9" name="xanh">
            <a:extLst>
              <a:ext uri="{FF2B5EF4-FFF2-40B4-BE49-F238E27FC236}">
                <a16:creationId xmlns:a16="http://schemas.microsoft.com/office/drawing/2014/main" id="{6413B216-7132-DC16-2EE3-7B5AC04ABE74}"/>
              </a:ext>
            </a:extLst>
          </p:cNvPr>
          <p:cNvSpPr/>
          <p:nvPr/>
        </p:nvSpPr>
        <p:spPr>
          <a:xfrm flipH="1">
            <a:off x="799992" y="2681538"/>
            <a:ext cx="2001296" cy="2429947"/>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539">
              <a:buClrTx/>
            </a:pPr>
            <a:endParaRPr lang="en-VN" sz="709" kern="1200" dirty="0">
              <a:solidFill>
                <a:prstClr val="black"/>
              </a:solidFill>
              <a:latin typeface="Calibri"/>
              <a:ea typeface="+mn-ea"/>
              <a:cs typeface="+mn-cs"/>
            </a:endParaRPr>
          </a:p>
        </p:txBody>
      </p:sp>
      <p:sp>
        <p:nvSpPr>
          <p:cNvPr id="20" name="đỏ">
            <a:extLst>
              <a:ext uri="{FF2B5EF4-FFF2-40B4-BE49-F238E27FC236}">
                <a16:creationId xmlns:a16="http://schemas.microsoft.com/office/drawing/2014/main" id="{D3DDFEEA-F33C-ED13-1961-3FD54F864CEF}"/>
              </a:ext>
            </a:extLst>
          </p:cNvPr>
          <p:cNvSpPr/>
          <p:nvPr/>
        </p:nvSpPr>
        <p:spPr>
          <a:xfrm flipH="1">
            <a:off x="854775" y="3970991"/>
            <a:ext cx="2001296" cy="2429947"/>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pic>
        <p:nvPicPr>
          <p:cNvPr id="21" name="1">
            <a:hlinkClick r:id="rId13" action="ppaction://hlinksldjump"/>
            <a:extLst>
              <a:ext uri="{FF2B5EF4-FFF2-40B4-BE49-F238E27FC236}">
                <a16:creationId xmlns:a16="http://schemas.microsoft.com/office/drawing/2014/main" id="{D2A381D5-FA13-D47C-5205-2C8A7AE5930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309669" y="583337"/>
            <a:ext cx="791663" cy="791663"/>
          </a:xfrm>
          <a:prstGeom prst="rect">
            <a:avLst/>
          </a:prstGeom>
        </p:spPr>
      </p:pic>
      <p:pic>
        <p:nvPicPr>
          <p:cNvPr id="22" name="2">
            <a:hlinkClick r:id="rId16" action="ppaction://hlinksldjump"/>
            <a:extLst>
              <a:ext uri="{FF2B5EF4-FFF2-40B4-BE49-F238E27FC236}">
                <a16:creationId xmlns:a16="http://schemas.microsoft.com/office/drawing/2014/main" id="{5D0D8110-4D7E-2400-6D28-842F1439964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591514" y="580817"/>
            <a:ext cx="787027" cy="787027"/>
          </a:xfrm>
          <a:prstGeom prst="rect">
            <a:avLst/>
          </a:prstGeom>
        </p:spPr>
      </p:pic>
      <p:pic>
        <p:nvPicPr>
          <p:cNvPr id="23" name="3">
            <a:hlinkClick r:id="rId19" action="ppaction://hlinksldjump"/>
            <a:extLst>
              <a:ext uri="{FF2B5EF4-FFF2-40B4-BE49-F238E27FC236}">
                <a16:creationId xmlns:a16="http://schemas.microsoft.com/office/drawing/2014/main" id="{15052D58-D919-0251-9629-35729439BE41}"/>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5876631" y="580817"/>
            <a:ext cx="787027" cy="787027"/>
          </a:xfrm>
          <a:prstGeom prst="rect">
            <a:avLst/>
          </a:prstGeom>
        </p:spPr>
      </p:pic>
      <p:pic>
        <p:nvPicPr>
          <p:cNvPr id="24" name="4">
            <a:hlinkClick r:id="rId22" action="ppaction://hlinksldjump"/>
            <a:extLst>
              <a:ext uri="{FF2B5EF4-FFF2-40B4-BE49-F238E27FC236}">
                <a16:creationId xmlns:a16="http://schemas.microsoft.com/office/drawing/2014/main" id="{3E727AA7-2BD6-96A6-8825-440C3F22723C}"/>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7153478" y="580817"/>
            <a:ext cx="787027" cy="787027"/>
          </a:xfrm>
          <a:prstGeom prst="rect">
            <a:avLst/>
          </a:prstGeom>
        </p:spPr>
      </p:pic>
      <p:pic>
        <p:nvPicPr>
          <p:cNvPr id="25" name="5">
            <a:hlinkClick r:id="rId25" action="ppaction://hlinksldjump"/>
            <a:extLst>
              <a:ext uri="{FF2B5EF4-FFF2-40B4-BE49-F238E27FC236}">
                <a16:creationId xmlns:a16="http://schemas.microsoft.com/office/drawing/2014/main" id="{00EB9DF4-CB04-07A6-B115-40ADF84BCC13}"/>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8435950" y="580817"/>
            <a:ext cx="787027" cy="787027"/>
          </a:xfrm>
          <a:prstGeom prst="rect">
            <a:avLst/>
          </a:prstGeom>
        </p:spPr>
      </p:pic>
      <p:sp>
        <p:nvSpPr>
          <p:cNvPr id="27" name="Freeform 2">
            <a:extLst>
              <a:ext uri="{FF2B5EF4-FFF2-40B4-BE49-F238E27FC236}">
                <a16:creationId xmlns:a16="http://schemas.microsoft.com/office/drawing/2014/main" id="{ADE41E52-A03E-7A70-6B0A-BDCBC9614B87}"/>
              </a:ext>
            </a:extLst>
          </p:cNvPr>
          <p:cNvSpPr/>
          <p:nvPr/>
        </p:nvSpPr>
        <p:spPr>
          <a:xfrm rot="21171610">
            <a:off x="9733831" y="2055809"/>
            <a:ext cx="2613271" cy="1452131"/>
          </a:xfrm>
          <a:custGeom>
            <a:avLst/>
            <a:gdLst/>
            <a:ahLst/>
            <a:cxnLst/>
            <a:rect l="l" t="t" r="r" b="b"/>
            <a:pathLst>
              <a:path w="5790948" h="5660652">
                <a:moveTo>
                  <a:pt x="0" y="0"/>
                </a:moveTo>
                <a:lnTo>
                  <a:pt x="5790948" y="0"/>
                </a:lnTo>
                <a:lnTo>
                  <a:pt x="5790948" y="5660652"/>
                </a:lnTo>
                <a:lnTo>
                  <a:pt x="0" y="5660652"/>
                </a:lnTo>
                <a:lnTo>
                  <a:pt x="0" y="0"/>
                </a:lnTo>
                <a:close/>
              </a:path>
            </a:pathLst>
          </a:custGeom>
          <a:blipFill>
            <a:blip r:embed="rId28">
              <a:extLst>
                <a:ext uri="{96DAC541-7B7A-43D3-8B79-37D633B846F1}">
                  <asvg:svgBlip xmlns:asvg="http://schemas.microsoft.com/office/drawing/2016/SVG/main" r:embed="rId29"/>
                </a:ext>
              </a:extLst>
            </a:blip>
            <a:stretch>
              <a:fillRect t="-75912"/>
            </a:stretch>
          </a:blipFill>
        </p:spPr>
        <p:txBody>
          <a:bodyPr/>
          <a:lstStyle/>
          <a:p>
            <a:pPr defTabSz="609539">
              <a:buClrTx/>
            </a:pPr>
            <a:endParaRPr lang="en-VN" sz="709" kern="1200" dirty="0">
              <a:solidFill>
                <a:prstClr val="black"/>
              </a:solidFill>
              <a:latin typeface="Calibri"/>
              <a:ea typeface="+mn-ea"/>
              <a:cs typeface="+mn-cs"/>
            </a:endParaRPr>
          </a:p>
        </p:txBody>
      </p:sp>
      <p:sp>
        <p:nvSpPr>
          <p:cNvPr id="28" name="Freeform 4">
            <a:extLst>
              <a:ext uri="{FF2B5EF4-FFF2-40B4-BE49-F238E27FC236}">
                <a16:creationId xmlns:a16="http://schemas.microsoft.com/office/drawing/2014/main" id="{1EB1136E-600D-5F5E-4C6D-BCBFDAEAB465}"/>
              </a:ext>
            </a:extLst>
          </p:cNvPr>
          <p:cNvSpPr/>
          <p:nvPr/>
        </p:nvSpPr>
        <p:spPr>
          <a:xfrm>
            <a:off x="9718421" y="590991"/>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29" name="Freeform 2">
            <a:extLst>
              <a:ext uri="{FF2B5EF4-FFF2-40B4-BE49-F238E27FC236}">
                <a16:creationId xmlns:a16="http://schemas.microsoft.com/office/drawing/2014/main" id="{B22DD9EC-DBF9-1FB6-C30D-8A436A1E2AB7}"/>
              </a:ext>
            </a:extLst>
          </p:cNvPr>
          <p:cNvSpPr/>
          <p:nvPr/>
        </p:nvSpPr>
        <p:spPr>
          <a:xfrm rot="21171610">
            <a:off x="9840344" y="2279662"/>
            <a:ext cx="2613271" cy="1452131"/>
          </a:xfrm>
          <a:custGeom>
            <a:avLst/>
            <a:gdLst/>
            <a:ahLst/>
            <a:cxnLst/>
            <a:rect l="l" t="t" r="r" b="b"/>
            <a:pathLst>
              <a:path w="5790948" h="5660652">
                <a:moveTo>
                  <a:pt x="0" y="0"/>
                </a:moveTo>
                <a:lnTo>
                  <a:pt x="5790948" y="0"/>
                </a:lnTo>
                <a:lnTo>
                  <a:pt x="5790948" y="5660652"/>
                </a:lnTo>
                <a:lnTo>
                  <a:pt x="0" y="5660652"/>
                </a:lnTo>
                <a:lnTo>
                  <a:pt x="0" y="0"/>
                </a:lnTo>
                <a:close/>
              </a:path>
            </a:pathLst>
          </a:custGeom>
          <a:blipFill>
            <a:blip r:embed="rId28">
              <a:extLst>
                <a:ext uri="{96DAC541-7B7A-43D3-8B79-37D633B846F1}">
                  <asvg:svgBlip xmlns:asvg="http://schemas.microsoft.com/office/drawing/2016/SVG/main" r:embed="rId29"/>
                </a:ext>
              </a:extLst>
            </a:blip>
            <a:stretch>
              <a:fillRect t="-75912"/>
            </a:stretch>
          </a:blipFill>
        </p:spPr>
        <p:txBody>
          <a:bodyPr/>
          <a:lstStyle/>
          <a:p>
            <a:pPr defTabSz="609539">
              <a:buClrTx/>
            </a:pPr>
            <a:endParaRPr lang="en-VN" sz="709" kern="1200" dirty="0">
              <a:solidFill>
                <a:prstClr val="black"/>
              </a:solidFill>
              <a:latin typeface="Calibri"/>
              <a:ea typeface="+mn-ea"/>
              <a:cs typeface="+mn-cs"/>
            </a:endParaRPr>
          </a:p>
        </p:txBody>
      </p:sp>
      <p:pic>
        <p:nvPicPr>
          <p:cNvPr id="5" name="Graphic 4" descr="Back with solid fill">
            <a:hlinkClick r:id="rId30" action="ppaction://hlinksldjump"/>
            <a:extLst>
              <a:ext uri="{FF2B5EF4-FFF2-40B4-BE49-F238E27FC236}">
                <a16:creationId xmlns:a16="http://schemas.microsoft.com/office/drawing/2014/main" id="{4711BB06-7A28-F0B0-A642-5DEA85DD8FBC}"/>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36763" y="457065"/>
            <a:ext cx="791663" cy="791663"/>
          </a:xfrm>
          <a:prstGeom prst="rect">
            <a:avLst/>
          </a:prstGeom>
        </p:spPr>
      </p:pic>
      <p:pic>
        <p:nvPicPr>
          <p:cNvPr id="16" name="Picture 15">
            <a:extLst>
              <a:ext uri="{FF2B5EF4-FFF2-40B4-BE49-F238E27FC236}">
                <a16:creationId xmlns:a16="http://schemas.microsoft.com/office/drawing/2014/main" id="{2B40B06E-A669-49CF-957C-A0ABFA294ECA}"/>
              </a:ext>
            </a:extLst>
          </p:cNvPr>
          <p:cNvPicPr>
            <a:picLocks noChangeAspect="1"/>
          </p:cNvPicPr>
          <p:nvPr/>
        </p:nvPicPr>
        <p:blipFill>
          <a:blip r:embed="rId33"/>
          <a:stretch>
            <a:fillRect/>
          </a:stretch>
        </p:blipFill>
        <p:spPr>
          <a:xfrm>
            <a:off x="11450023" y="-38100"/>
            <a:ext cx="741977" cy="827361"/>
          </a:xfrm>
          <a:prstGeom prst="rect">
            <a:avLst/>
          </a:prstGeom>
        </p:spPr>
      </p:pic>
    </p:spTree>
    <p:extLst>
      <p:ext uri="{BB962C8B-B14F-4D97-AF65-F5344CB8AC3E}">
        <p14:creationId xmlns:p14="http://schemas.microsoft.com/office/powerpoint/2010/main" val="284367709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21"/>
                                        </p:tgtEl>
                                      </p:cBhvr>
                                    </p:animEffect>
                                    <p:anim calcmode="lin" valueType="num">
                                      <p:cBhvr>
                                        <p:cTn id="7" dur="1000"/>
                                        <p:tgtEl>
                                          <p:spTgt spid="21"/>
                                        </p:tgtEl>
                                        <p:attrNameLst>
                                          <p:attrName>ppt_x</p:attrName>
                                        </p:attrNameLst>
                                      </p:cBhvr>
                                      <p:tavLst>
                                        <p:tav tm="0">
                                          <p:val>
                                            <p:strVal val="ppt_x"/>
                                          </p:val>
                                        </p:tav>
                                        <p:tav tm="100000">
                                          <p:val>
                                            <p:strVal val="ppt_x"/>
                                          </p:val>
                                        </p:tav>
                                      </p:tavLst>
                                    </p:anim>
                                    <p:anim calcmode="lin" valueType="num">
                                      <p:cBhvr>
                                        <p:cTn id="8" dur="100" decel="100000"/>
                                        <p:tgtEl>
                                          <p:spTgt spid="21"/>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21"/>
                                        </p:tgtEl>
                                        <p:attrNameLst>
                                          <p:attrName>ppt_y</p:attrName>
                                        </p:attrNameLst>
                                      </p:cBhvr>
                                      <p:tavLst>
                                        <p:tav tm="0">
                                          <p:val>
                                            <p:strVal val="ppt_y"/>
                                          </p:val>
                                        </p:tav>
                                        <p:tav tm="100000">
                                          <p:val>
                                            <p:strVal val="ppt_y+1"/>
                                          </p:val>
                                        </p:tav>
                                      </p:tavLst>
                                    </p:anim>
                                    <p:set>
                                      <p:cBhvr>
                                        <p:cTn id="10"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1"/>
                  </p:tgtEl>
                </p:cond>
              </p:nextCondLst>
            </p:seq>
            <p:seq concurrent="1" nextAc="seek">
              <p:cTn id="11" restart="whenNotActive" fill="hold" evtFilter="cancelBubble" nodeType="interactiveSeq">
                <p:stCondLst>
                  <p:cond evt="onClick" delay="0">
                    <p:tgtEl>
                      <p:spTgt spid="22"/>
                    </p:tgtEl>
                  </p:cond>
                </p:stCondLst>
                <p:endSync evt="end" delay="0">
                  <p:rtn val="all"/>
                </p:endSync>
                <p:childTnLst>
                  <p:par>
                    <p:cTn id="12" fill="hold">
                      <p:stCondLst>
                        <p:cond delay="0"/>
                      </p:stCondLst>
                      <p:childTnLst>
                        <p:par>
                          <p:cTn id="13" fill="hold">
                            <p:stCondLst>
                              <p:cond delay="0"/>
                            </p:stCondLst>
                            <p:childTnLst>
                              <p:par>
                                <p:cTn id="14" presetID="37" presetClass="exit" presetSubtype="0" fill="hold" nodeType="clickEffect">
                                  <p:stCondLst>
                                    <p:cond delay="0"/>
                                  </p:stCondLst>
                                  <p:childTnLst>
                                    <p:animEffect transition="out" filter="fade">
                                      <p:cBhvr>
                                        <p:cTn id="15" dur="1000"/>
                                        <p:tgtEl>
                                          <p:spTgt spid="22"/>
                                        </p:tgtEl>
                                      </p:cBhvr>
                                    </p:animEffect>
                                    <p:anim calcmode="lin" valueType="num">
                                      <p:cBhvr>
                                        <p:cTn id="16" dur="1000"/>
                                        <p:tgtEl>
                                          <p:spTgt spid="22"/>
                                        </p:tgtEl>
                                        <p:attrNameLst>
                                          <p:attrName>ppt_x</p:attrName>
                                        </p:attrNameLst>
                                      </p:cBhvr>
                                      <p:tavLst>
                                        <p:tav tm="0">
                                          <p:val>
                                            <p:strVal val="ppt_x"/>
                                          </p:val>
                                        </p:tav>
                                        <p:tav tm="100000">
                                          <p:val>
                                            <p:strVal val="ppt_x"/>
                                          </p:val>
                                        </p:tav>
                                      </p:tavLst>
                                    </p:anim>
                                    <p:anim calcmode="lin" valueType="num">
                                      <p:cBhvr>
                                        <p:cTn id="17" dur="100" decel="100000"/>
                                        <p:tgtEl>
                                          <p:spTgt spid="22"/>
                                        </p:tgtEl>
                                        <p:attrNameLst>
                                          <p:attrName>ppt_y</p:attrName>
                                        </p:attrNameLst>
                                      </p:cBhvr>
                                      <p:tavLst>
                                        <p:tav tm="0">
                                          <p:val>
                                            <p:strVal val="ppt_y"/>
                                          </p:val>
                                        </p:tav>
                                        <p:tav tm="100000">
                                          <p:val>
                                            <p:strVal val="ppt_y-.03"/>
                                          </p:val>
                                        </p:tav>
                                      </p:tavLst>
                                    </p:anim>
                                    <p:anim calcmode="lin" valueType="num">
                                      <p:cBhvr>
                                        <p:cTn id="18" dur="900" accel="100000">
                                          <p:stCondLst>
                                            <p:cond delay="100"/>
                                          </p:stCondLst>
                                        </p:cTn>
                                        <p:tgtEl>
                                          <p:spTgt spid="22"/>
                                        </p:tgtEl>
                                        <p:attrNameLst>
                                          <p:attrName>ppt_y</p:attrName>
                                        </p:attrNameLst>
                                      </p:cBhvr>
                                      <p:tavLst>
                                        <p:tav tm="0">
                                          <p:val>
                                            <p:strVal val="ppt_y"/>
                                          </p:val>
                                        </p:tav>
                                        <p:tav tm="100000">
                                          <p:val>
                                            <p:strVal val="ppt_y+1"/>
                                          </p:val>
                                        </p:tav>
                                      </p:tavLst>
                                    </p:anim>
                                    <p:set>
                                      <p:cBhvr>
                                        <p:cTn id="19"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37" presetClass="exit" presetSubtype="0" fill="hold" nodeType="clickEffect">
                                  <p:stCondLst>
                                    <p:cond delay="0"/>
                                  </p:stCondLst>
                                  <p:childTnLst>
                                    <p:animEffect transition="out" filter="fade">
                                      <p:cBhvr>
                                        <p:cTn id="24" dur="1000"/>
                                        <p:tgtEl>
                                          <p:spTgt spid="23"/>
                                        </p:tgtEl>
                                      </p:cBhvr>
                                    </p:animEffect>
                                    <p:anim calcmode="lin" valueType="num">
                                      <p:cBhvr>
                                        <p:cTn id="25" dur="1000"/>
                                        <p:tgtEl>
                                          <p:spTgt spid="23"/>
                                        </p:tgtEl>
                                        <p:attrNameLst>
                                          <p:attrName>ppt_x</p:attrName>
                                        </p:attrNameLst>
                                      </p:cBhvr>
                                      <p:tavLst>
                                        <p:tav tm="0">
                                          <p:val>
                                            <p:strVal val="ppt_x"/>
                                          </p:val>
                                        </p:tav>
                                        <p:tav tm="100000">
                                          <p:val>
                                            <p:strVal val="ppt_x"/>
                                          </p:val>
                                        </p:tav>
                                      </p:tavLst>
                                    </p:anim>
                                    <p:anim calcmode="lin" valueType="num">
                                      <p:cBhvr>
                                        <p:cTn id="26" dur="100" decel="100000"/>
                                        <p:tgtEl>
                                          <p:spTgt spid="23"/>
                                        </p:tgtEl>
                                        <p:attrNameLst>
                                          <p:attrName>ppt_y</p:attrName>
                                        </p:attrNameLst>
                                      </p:cBhvr>
                                      <p:tavLst>
                                        <p:tav tm="0">
                                          <p:val>
                                            <p:strVal val="ppt_y"/>
                                          </p:val>
                                        </p:tav>
                                        <p:tav tm="100000">
                                          <p:val>
                                            <p:strVal val="ppt_y-.03"/>
                                          </p:val>
                                        </p:tav>
                                      </p:tavLst>
                                    </p:anim>
                                    <p:anim calcmode="lin" valueType="num">
                                      <p:cBhvr>
                                        <p:cTn id="27" dur="900" accel="100000">
                                          <p:stCondLst>
                                            <p:cond delay="100"/>
                                          </p:stCondLst>
                                        </p:cTn>
                                        <p:tgtEl>
                                          <p:spTgt spid="23"/>
                                        </p:tgtEl>
                                        <p:attrNameLst>
                                          <p:attrName>ppt_y</p:attrName>
                                        </p:attrNameLst>
                                      </p:cBhvr>
                                      <p:tavLst>
                                        <p:tav tm="0">
                                          <p:val>
                                            <p:strVal val="ppt_y"/>
                                          </p:val>
                                        </p:tav>
                                        <p:tav tm="100000">
                                          <p:val>
                                            <p:strVal val="ppt_y+1"/>
                                          </p:val>
                                        </p:tav>
                                      </p:tavLst>
                                    </p:anim>
                                    <p:set>
                                      <p:cBhvr>
                                        <p:cTn id="28"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37" presetClass="exit" presetSubtype="0" fill="hold" nodeType="clickEffect">
                                  <p:stCondLst>
                                    <p:cond delay="0"/>
                                  </p:stCondLst>
                                  <p:childTnLst>
                                    <p:animEffect transition="out" filter="fade">
                                      <p:cBhvr>
                                        <p:cTn id="33" dur="1000"/>
                                        <p:tgtEl>
                                          <p:spTgt spid="24"/>
                                        </p:tgtEl>
                                      </p:cBhvr>
                                    </p:animEffect>
                                    <p:anim calcmode="lin" valueType="num">
                                      <p:cBhvr>
                                        <p:cTn id="34" dur="1000"/>
                                        <p:tgtEl>
                                          <p:spTgt spid="24"/>
                                        </p:tgtEl>
                                        <p:attrNameLst>
                                          <p:attrName>ppt_x</p:attrName>
                                        </p:attrNameLst>
                                      </p:cBhvr>
                                      <p:tavLst>
                                        <p:tav tm="0">
                                          <p:val>
                                            <p:strVal val="ppt_x"/>
                                          </p:val>
                                        </p:tav>
                                        <p:tav tm="100000">
                                          <p:val>
                                            <p:strVal val="ppt_x"/>
                                          </p:val>
                                        </p:tav>
                                      </p:tavLst>
                                    </p:anim>
                                    <p:anim calcmode="lin" valueType="num">
                                      <p:cBhvr>
                                        <p:cTn id="35" dur="100" decel="100000"/>
                                        <p:tgtEl>
                                          <p:spTgt spid="24"/>
                                        </p:tgtEl>
                                        <p:attrNameLst>
                                          <p:attrName>ppt_y</p:attrName>
                                        </p:attrNameLst>
                                      </p:cBhvr>
                                      <p:tavLst>
                                        <p:tav tm="0">
                                          <p:val>
                                            <p:strVal val="ppt_y"/>
                                          </p:val>
                                        </p:tav>
                                        <p:tav tm="100000">
                                          <p:val>
                                            <p:strVal val="ppt_y-.03"/>
                                          </p:val>
                                        </p:tav>
                                      </p:tavLst>
                                    </p:anim>
                                    <p:anim calcmode="lin" valueType="num">
                                      <p:cBhvr>
                                        <p:cTn id="36" dur="900" accel="100000">
                                          <p:stCondLst>
                                            <p:cond delay="100"/>
                                          </p:stCondLst>
                                        </p:cTn>
                                        <p:tgtEl>
                                          <p:spTgt spid="24"/>
                                        </p:tgtEl>
                                        <p:attrNameLst>
                                          <p:attrName>ppt_y</p:attrName>
                                        </p:attrNameLst>
                                      </p:cBhvr>
                                      <p:tavLst>
                                        <p:tav tm="0">
                                          <p:val>
                                            <p:strVal val="ppt_y"/>
                                          </p:val>
                                        </p:tav>
                                        <p:tav tm="100000">
                                          <p:val>
                                            <p:strVal val="ppt_y+1"/>
                                          </p:val>
                                        </p:tav>
                                      </p:tavLst>
                                    </p:anim>
                                    <p:set>
                                      <p:cBhvr>
                                        <p:cTn id="37"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37" presetClass="exit" presetSubtype="0" fill="hold" nodeType="clickEffect">
                                  <p:stCondLst>
                                    <p:cond delay="0"/>
                                  </p:stCondLst>
                                  <p:childTnLst>
                                    <p:animEffect transition="out" filter="fade">
                                      <p:cBhvr>
                                        <p:cTn id="42" dur="1000"/>
                                        <p:tgtEl>
                                          <p:spTgt spid="25"/>
                                        </p:tgtEl>
                                      </p:cBhvr>
                                    </p:animEffect>
                                    <p:anim calcmode="lin" valueType="num">
                                      <p:cBhvr>
                                        <p:cTn id="43" dur="1000"/>
                                        <p:tgtEl>
                                          <p:spTgt spid="25"/>
                                        </p:tgtEl>
                                        <p:attrNameLst>
                                          <p:attrName>ppt_x</p:attrName>
                                        </p:attrNameLst>
                                      </p:cBhvr>
                                      <p:tavLst>
                                        <p:tav tm="0">
                                          <p:val>
                                            <p:strVal val="ppt_x"/>
                                          </p:val>
                                        </p:tav>
                                        <p:tav tm="100000">
                                          <p:val>
                                            <p:strVal val="ppt_x"/>
                                          </p:val>
                                        </p:tav>
                                      </p:tavLst>
                                    </p:anim>
                                    <p:anim calcmode="lin" valueType="num">
                                      <p:cBhvr>
                                        <p:cTn id="44" dur="100" decel="100000"/>
                                        <p:tgtEl>
                                          <p:spTgt spid="25"/>
                                        </p:tgtEl>
                                        <p:attrNameLst>
                                          <p:attrName>ppt_y</p:attrName>
                                        </p:attrNameLst>
                                      </p:cBhvr>
                                      <p:tavLst>
                                        <p:tav tm="0">
                                          <p:val>
                                            <p:strVal val="ppt_y"/>
                                          </p:val>
                                        </p:tav>
                                        <p:tav tm="100000">
                                          <p:val>
                                            <p:strVal val="ppt_y-.03"/>
                                          </p:val>
                                        </p:tav>
                                      </p:tavLst>
                                    </p:anim>
                                    <p:anim calcmode="lin" valueType="num">
                                      <p:cBhvr>
                                        <p:cTn id="45" dur="900" accel="100000">
                                          <p:stCondLst>
                                            <p:cond delay="100"/>
                                          </p:stCondLst>
                                        </p:cTn>
                                        <p:tgtEl>
                                          <p:spTgt spid="25"/>
                                        </p:tgtEl>
                                        <p:attrNameLst>
                                          <p:attrName>ppt_y</p:attrName>
                                        </p:attrNameLst>
                                      </p:cBhvr>
                                      <p:tavLst>
                                        <p:tav tm="0">
                                          <p:val>
                                            <p:strVal val="ppt_y"/>
                                          </p:val>
                                        </p:tav>
                                        <p:tav tm="100000">
                                          <p:val>
                                            <p:strVal val="ppt_y+1"/>
                                          </p:val>
                                        </p:tav>
                                      </p:tavLst>
                                    </p:anim>
                                    <p:set>
                                      <p:cBhvr>
                                        <p:cTn id="46"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0" presetClass="path" presetSubtype="0" accel="50000" decel="50000" fill="hold" grpId="0" nodeType="clickEffect">
                                  <p:stCondLst>
                                    <p:cond delay="0"/>
                                  </p:stCondLst>
                                  <p:childTnLst>
                                    <p:animMotion origin="layout" path="M 0.00938 0.06265 L 0.28854 -0.01219 " pathEditMode="relative" rAng="0" ptsTypes="AA">
                                      <p:cBhvr>
                                        <p:cTn id="51" dur="2000" fill="hold"/>
                                        <p:tgtEl>
                                          <p:spTgt spid="20"/>
                                        </p:tgtEl>
                                        <p:attrNameLst>
                                          <p:attrName>ppt_x</p:attrName>
                                          <p:attrName>ppt_y</p:attrName>
                                        </p:attrNameLst>
                                      </p:cBhvr>
                                      <p:rCtr x="13958" y="-3750"/>
                                    </p:animMotion>
                                  </p:childTnLst>
                                  <p:subTnLst>
                                    <p:audio>
                                      <p:cMediaNode>
                                        <p:cTn display="0" masterRel="sameClick">
                                          <p:stCondLst>
                                            <p:cond evt="begin" delay="0">
                                              <p:tn val="50"/>
                                            </p:cond>
                                          </p:stCondLst>
                                          <p:endCondLst>
                                            <p:cond evt="onStopAudio" delay="0">
                                              <p:tgtEl>
                                                <p:sldTgt/>
                                              </p:tgtEl>
                                            </p:cond>
                                          </p:endCondLst>
                                        </p:cTn>
                                        <p:tgtEl>
                                          <p:sndTgt r:embed="rId4" name="wind.wav"/>
                                        </p:tgtEl>
                                      </p:cMediaNode>
                                    </p:audio>
                                  </p:subTnLst>
                                </p:cTn>
                              </p:par>
                            </p:childTnLst>
                          </p:cTn>
                        </p:par>
                      </p:childTnLst>
                    </p:cTn>
                  </p:par>
                  <p:par>
                    <p:cTn id="52" fill="hold">
                      <p:stCondLst>
                        <p:cond delay="indefinite"/>
                      </p:stCondLst>
                      <p:childTnLst>
                        <p:par>
                          <p:cTn id="53" fill="hold">
                            <p:stCondLst>
                              <p:cond delay="0"/>
                            </p:stCondLst>
                            <p:childTnLst>
                              <p:par>
                                <p:cTn id="54" presetID="0" presetClass="path" presetSubtype="0" accel="50000" decel="50000" fill="hold" grpId="1" nodeType="clickEffect">
                                  <p:stCondLst>
                                    <p:cond delay="0"/>
                                  </p:stCondLst>
                                  <p:childTnLst>
                                    <p:animMotion origin="layout" path="M 0.28854 -0.01219 L 0.56354 -0.05216 " pathEditMode="relative" rAng="0" ptsTypes="AA">
                                      <p:cBhvr>
                                        <p:cTn id="55" dur="2000" fill="hold"/>
                                        <p:tgtEl>
                                          <p:spTgt spid="20"/>
                                        </p:tgtEl>
                                        <p:attrNameLst>
                                          <p:attrName>ppt_x</p:attrName>
                                          <p:attrName>ppt_y</p:attrName>
                                        </p:attrNameLst>
                                      </p:cBhvr>
                                      <p:rCtr x="13750" y="-2006"/>
                                    </p:animMotion>
                                  </p:childTnLst>
                                  <p:subTnLst>
                                    <p:audio>
                                      <p:cMediaNode>
                                        <p:cTn display="0" masterRel="sameClick">
                                          <p:stCondLst>
                                            <p:cond evt="begin" delay="0">
                                              <p:tn val="54"/>
                                            </p:cond>
                                          </p:stCondLst>
                                          <p:endCondLst>
                                            <p:cond evt="onStopAudio" delay="0">
                                              <p:tgtEl>
                                                <p:sldTgt/>
                                              </p:tgtEl>
                                            </p:cond>
                                          </p:endCondLst>
                                        </p:cTn>
                                        <p:tgtEl>
                                          <p:sndTgt r:embed="rId4" name="wind.wav"/>
                                        </p:tgtEl>
                                      </p:cMediaNode>
                                    </p:audio>
                                  </p:subTnLst>
                                </p:cTn>
                              </p:par>
                            </p:childTnLst>
                          </p:cTn>
                        </p:par>
                      </p:childTnLst>
                    </p:cTn>
                  </p:par>
                  <p:par>
                    <p:cTn id="56" fill="hold">
                      <p:stCondLst>
                        <p:cond delay="indefinite"/>
                      </p:stCondLst>
                      <p:childTnLst>
                        <p:par>
                          <p:cTn id="57" fill="hold">
                            <p:stCondLst>
                              <p:cond delay="0"/>
                            </p:stCondLst>
                            <p:childTnLst>
                              <p:par>
                                <p:cTn id="58" presetID="0" presetClass="path" presetSubtype="0" accel="50000" decel="50000" fill="hold" grpId="2" nodeType="clickEffect">
                                  <p:stCondLst>
                                    <p:cond delay="0"/>
                                  </p:stCondLst>
                                  <p:childTnLst>
                                    <p:animMotion origin="layout" path="M 0.56354 -0.05216 L 0.83221 -0.11883 " pathEditMode="relative" rAng="0" ptsTypes="AA">
                                      <p:cBhvr>
                                        <p:cTn id="59" dur="2000" fill="hold"/>
                                        <p:tgtEl>
                                          <p:spTgt spid="20"/>
                                        </p:tgtEl>
                                        <p:attrNameLst>
                                          <p:attrName>ppt_x</p:attrName>
                                          <p:attrName>ppt_y</p:attrName>
                                        </p:attrNameLst>
                                      </p:cBhvr>
                                      <p:rCtr x="13429" y="-5340"/>
                                    </p:animMotion>
                                  </p:childTnLst>
                                  <p:subTnLst>
                                    <p:audio>
                                      <p:cMediaNode>
                                        <p:cTn display="0" masterRel="sameClick">
                                          <p:stCondLst>
                                            <p:cond evt="begin" delay="0">
                                              <p:tn val="58"/>
                                            </p:cond>
                                          </p:stCondLst>
                                          <p:endCondLst>
                                            <p:cond evt="onStopAudio" delay="0">
                                              <p:tgtEl>
                                                <p:sldTgt/>
                                              </p:tgtEl>
                                            </p:cond>
                                          </p:endCondLst>
                                        </p:cTn>
                                        <p:tgtEl>
                                          <p:sndTgt r:embed="rId4" name="wind.wav"/>
                                        </p:tgtEl>
                                      </p:cMediaNode>
                                    </p:audio>
                                  </p:subTnLst>
                                </p:cTn>
                              </p:par>
                            </p:childTnLst>
                          </p:cTn>
                        </p:par>
                        <p:par>
                          <p:cTn id="60" fill="hold">
                            <p:stCondLst>
                              <p:cond delay="2000"/>
                            </p:stCondLst>
                            <p:childTnLst>
                              <p:par>
                                <p:cTn id="61" presetID="12" presetClass="entr" presetSubtype="1"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p:tgtEl>
                                          <p:spTgt spid="27"/>
                                        </p:tgtEl>
                                        <p:attrNameLst>
                                          <p:attrName>ppt_y</p:attrName>
                                        </p:attrNameLst>
                                      </p:cBhvr>
                                      <p:tavLst>
                                        <p:tav tm="0">
                                          <p:val>
                                            <p:strVal val="#ppt_y-#ppt_h*1.125000"/>
                                          </p:val>
                                        </p:tav>
                                        <p:tav tm="100000">
                                          <p:val>
                                            <p:strVal val="#ppt_y"/>
                                          </p:val>
                                        </p:tav>
                                      </p:tavLst>
                                    </p:anim>
                                    <p:animEffect transition="in" filter="wipe(down)">
                                      <p:cBhvr>
                                        <p:cTn id="64" dur="500"/>
                                        <p:tgtEl>
                                          <p:spTgt spid="27"/>
                                        </p:tgtEl>
                                      </p:cBhvr>
                                    </p:animEffect>
                                  </p:childTnLst>
                                  <p:subTnLst>
                                    <p:audio>
                                      <p:cMediaNode>
                                        <p:cTn display="0" masterRel="sameClick">
                                          <p:stCondLst>
                                            <p:cond evt="begin" delay="0">
                                              <p:tn val="6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9"/>
                    </p:tgtEl>
                  </p:cond>
                </p:stCondLst>
                <p:endSync evt="end" delay="0">
                  <p:rtn val="all"/>
                </p:endSync>
                <p:childTnLst>
                  <p:par>
                    <p:cTn id="66" fill="hold">
                      <p:stCondLst>
                        <p:cond delay="0"/>
                      </p:stCondLst>
                      <p:childTnLst>
                        <p:par>
                          <p:cTn id="67" fill="hold">
                            <p:stCondLst>
                              <p:cond delay="0"/>
                            </p:stCondLst>
                            <p:childTnLst>
                              <p:par>
                                <p:cTn id="68" presetID="0" presetClass="path" presetSubtype="0" accel="50000" decel="50000" fill="hold" grpId="0" nodeType="clickEffect">
                                  <p:stCondLst>
                                    <p:cond delay="0"/>
                                  </p:stCondLst>
                                  <p:childTnLst>
                                    <p:animMotion origin="layout" path="M 0 0 L 0.30834 0.02053 " pathEditMode="relative" ptsTypes="AA">
                                      <p:cBhvr>
                                        <p:cTn id="69" dur="2000" fill="hold"/>
                                        <p:tgtEl>
                                          <p:spTgt spid="9"/>
                                        </p:tgtEl>
                                        <p:attrNameLst>
                                          <p:attrName>ppt_x</p:attrName>
                                          <p:attrName>ppt_y</p:attrName>
                                        </p:attrNameLst>
                                      </p:cBhvr>
                                    </p:animMotion>
                                  </p:childTnLst>
                                  <p:subTnLst>
                                    <p:audio>
                                      <p:cMediaNode>
                                        <p:cTn display="0" masterRel="sameClick">
                                          <p:stCondLst>
                                            <p:cond evt="begin" delay="0">
                                              <p:tn val="68"/>
                                            </p:cond>
                                          </p:stCondLst>
                                          <p:endCondLst>
                                            <p:cond evt="onStopAudio" delay="0">
                                              <p:tgtEl>
                                                <p:sldTgt/>
                                              </p:tgtEl>
                                            </p:cond>
                                          </p:endCondLst>
                                        </p:cTn>
                                        <p:tgtEl>
                                          <p:sndTgt r:embed="rId4" name="wind.wav"/>
                                        </p:tgtEl>
                                      </p:cMediaNode>
                                    </p:audio>
                                  </p:subTnLst>
                                </p:cTn>
                              </p:par>
                            </p:childTnLst>
                          </p:cTn>
                        </p:par>
                      </p:childTnLst>
                    </p:cTn>
                  </p:par>
                  <p:par>
                    <p:cTn id="70" fill="hold">
                      <p:stCondLst>
                        <p:cond delay="indefinite"/>
                      </p:stCondLst>
                      <p:childTnLst>
                        <p:par>
                          <p:cTn id="71" fill="hold">
                            <p:stCondLst>
                              <p:cond delay="0"/>
                            </p:stCondLst>
                            <p:childTnLst>
                              <p:par>
                                <p:cTn id="72" presetID="0" presetClass="path" presetSubtype="0" accel="50000" decel="50000" fill="hold" grpId="1" nodeType="clickEffect">
                                  <p:stCondLst>
                                    <p:cond delay="0"/>
                                  </p:stCondLst>
                                  <p:childTnLst>
                                    <p:animMotion origin="layout" path="M 0.30833 0.02052 L 0.61441 0.04892 " pathEditMode="relative" rAng="0" ptsTypes="AA">
                                      <p:cBhvr>
                                        <p:cTn id="73" dur="2000" fill="hold"/>
                                        <p:tgtEl>
                                          <p:spTgt spid="9"/>
                                        </p:tgtEl>
                                        <p:attrNameLst>
                                          <p:attrName>ppt_x</p:attrName>
                                          <p:attrName>ppt_y</p:attrName>
                                        </p:attrNameLst>
                                      </p:cBhvr>
                                      <p:rCtr x="15304" y="1420"/>
                                    </p:animMotion>
                                  </p:childTnLst>
                                  <p:subTnLst>
                                    <p:audio>
                                      <p:cMediaNode>
                                        <p:cTn display="0" masterRel="sameClick">
                                          <p:stCondLst>
                                            <p:cond evt="begin" delay="0">
                                              <p:tn val="72"/>
                                            </p:cond>
                                          </p:stCondLst>
                                          <p:endCondLst>
                                            <p:cond evt="onStopAudio" delay="0">
                                              <p:tgtEl>
                                                <p:sldTgt/>
                                              </p:tgtEl>
                                            </p:cond>
                                          </p:endCondLst>
                                        </p:cTn>
                                        <p:tgtEl>
                                          <p:sndTgt r:embed="rId4" name="wind.wav"/>
                                        </p:tgtEl>
                                      </p:cMediaNode>
                                    </p:audio>
                                  </p:subTnLst>
                                </p:cTn>
                              </p:par>
                            </p:childTnLst>
                          </p:cTn>
                        </p:par>
                      </p:childTnLst>
                    </p:cTn>
                  </p:par>
                  <p:par>
                    <p:cTn id="74" fill="hold">
                      <p:stCondLst>
                        <p:cond delay="indefinite"/>
                      </p:stCondLst>
                      <p:childTnLst>
                        <p:par>
                          <p:cTn id="75" fill="hold">
                            <p:stCondLst>
                              <p:cond delay="0"/>
                            </p:stCondLst>
                            <p:childTnLst>
                              <p:par>
                                <p:cTn id="76" presetID="0" presetClass="path" presetSubtype="0" accel="50000" decel="50000" fill="hold" grpId="2" nodeType="clickEffect">
                                  <p:stCondLst>
                                    <p:cond delay="0"/>
                                  </p:stCondLst>
                                  <p:childTnLst>
                                    <p:animMotion origin="layout" path="M 0.61441 0.04892 L 0.83107 0.07114 " pathEditMode="relative" rAng="0" ptsTypes="AA">
                                      <p:cBhvr>
                                        <p:cTn id="77" dur="2000" fill="hold"/>
                                        <p:tgtEl>
                                          <p:spTgt spid="9"/>
                                        </p:tgtEl>
                                        <p:attrNameLst>
                                          <p:attrName>ppt_x</p:attrName>
                                          <p:attrName>ppt_y</p:attrName>
                                        </p:attrNameLst>
                                      </p:cBhvr>
                                      <p:rCtr x="10833" y="1111"/>
                                    </p:animMotion>
                                  </p:childTnLst>
                                  <p:subTnLst>
                                    <p:audio>
                                      <p:cMediaNode>
                                        <p:cTn display="0" masterRel="sameClick">
                                          <p:stCondLst>
                                            <p:cond evt="begin" delay="0">
                                              <p:tn val="76"/>
                                            </p:cond>
                                          </p:stCondLst>
                                          <p:endCondLst>
                                            <p:cond evt="onStopAudio" delay="0">
                                              <p:tgtEl>
                                                <p:sldTgt/>
                                              </p:tgtEl>
                                            </p:cond>
                                          </p:endCondLst>
                                        </p:cTn>
                                        <p:tgtEl>
                                          <p:sndTgt r:embed="rId4" name="wind.wav"/>
                                        </p:tgtEl>
                                      </p:cMediaNode>
                                    </p:audio>
                                  </p:subTnLst>
                                </p:cTn>
                              </p:par>
                            </p:childTnLst>
                          </p:cTn>
                        </p:par>
                        <p:par>
                          <p:cTn id="78" fill="hold">
                            <p:stCondLst>
                              <p:cond delay="2000"/>
                            </p:stCondLst>
                            <p:childTnLst>
                              <p:par>
                                <p:cTn id="79" presetID="12" presetClass="entr" presetSubtype="1" fill="hold" grpId="0" nodeType="afterEffect">
                                  <p:stCondLst>
                                    <p:cond delay="0"/>
                                  </p:stCondLst>
                                  <p:childTnLst>
                                    <p:set>
                                      <p:cBhvr>
                                        <p:cTn id="80" dur="1" fill="hold">
                                          <p:stCondLst>
                                            <p:cond delay="0"/>
                                          </p:stCondLst>
                                        </p:cTn>
                                        <p:tgtEl>
                                          <p:spTgt spid="29"/>
                                        </p:tgtEl>
                                        <p:attrNameLst>
                                          <p:attrName>style.visibility</p:attrName>
                                        </p:attrNameLst>
                                      </p:cBhvr>
                                      <p:to>
                                        <p:strVal val="visible"/>
                                      </p:to>
                                    </p:set>
                                    <p:anim calcmode="lin" valueType="num">
                                      <p:cBhvr additive="base">
                                        <p:cTn id="81" dur="500"/>
                                        <p:tgtEl>
                                          <p:spTgt spid="29"/>
                                        </p:tgtEl>
                                        <p:attrNameLst>
                                          <p:attrName>ppt_y</p:attrName>
                                        </p:attrNameLst>
                                      </p:cBhvr>
                                      <p:tavLst>
                                        <p:tav tm="0">
                                          <p:val>
                                            <p:strVal val="#ppt_y-#ppt_h*1.125000"/>
                                          </p:val>
                                        </p:tav>
                                        <p:tav tm="100000">
                                          <p:val>
                                            <p:strVal val="#ppt_y"/>
                                          </p:val>
                                        </p:tav>
                                      </p:tavLst>
                                    </p:anim>
                                    <p:animEffect transition="in" filter="wipe(down)">
                                      <p:cBhvr>
                                        <p:cTn id="82" dur="500"/>
                                        <p:tgtEl>
                                          <p:spTgt spid="29"/>
                                        </p:tgtEl>
                                      </p:cBhvr>
                                    </p:animEffect>
                                  </p:childTnLst>
                                  <p:subTnLst>
                                    <p:audio>
                                      <p:cMediaNode>
                                        <p:cTn display="0" masterRel="sameClick">
                                          <p:stCondLst>
                                            <p:cond evt="begin" delay="0">
                                              <p:tn val="7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9"/>
                  </p:tgtEl>
                </p:cond>
              </p:nextCondLst>
            </p:seq>
          </p:childTnLst>
        </p:cTn>
      </p:par>
    </p:tnLst>
    <p:bldLst>
      <p:bldP spid="9" grpId="0" animBg="1"/>
      <p:bldP spid="9" grpId="1" animBg="1"/>
      <p:bldP spid="9" grpId="2" animBg="1"/>
      <p:bldP spid="20" grpId="0" animBg="1"/>
      <p:bldP spid="20" grpId="1" animBg="1"/>
      <p:bldP spid="20" grpId="2" animBg="1"/>
      <p:bldP spid="27"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95DBB1C-F939-466E-BB61-8021C2E4985B}"/>
              </a:ext>
            </a:extLst>
          </p:cNvPr>
          <p:cNvSpPr/>
          <p:nvPr/>
        </p:nvSpPr>
        <p:spPr>
          <a:xfrm>
            <a:off x="0" y="-44228"/>
            <a:ext cx="12192000" cy="690222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5359" t="-9949" r="-1362" b="-37564"/>
            </a:stretch>
          </a:blipFill>
        </p:spPr>
        <p:txBody>
          <a:bodyPr/>
          <a:lstStyle/>
          <a:p>
            <a:pPr defTabSz="609539">
              <a:buClrTx/>
            </a:pPr>
            <a:endParaRPr lang="en-VN" sz="709" kern="1200">
              <a:solidFill>
                <a:prstClr val="black"/>
              </a:solidFill>
              <a:latin typeface="Calibri"/>
              <a:ea typeface="+mn-ea"/>
              <a:cs typeface="+mn-cs"/>
            </a:endParaRPr>
          </a:p>
        </p:txBody>
      </p:sp>
      <p:sp>
        <p:nvSpPr>
          <p:cNvPr id="3" name="Freeform 3"/>
          <p:cNvSpPr/>
          <p:nvPr/>
        </p:nvSpPr>
        <p:spPr>
          <a:xfrm>
            <a:off x="-359313" y="-179497"/>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4" name="Freeform 4"/>
          <p:cNvSpPr/>
          <p:nvPr/>
        </p:nvSpPr>
        <p:spPr>
          <a:xfrm>
            <a:off x="10116253" y="1367845"/>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6" name="Group 4">
            <a:extLst>
              <a:ext uri="{FF2B5EF4-FFF2-40B4-BE49-F238E27FC236}">
                <a16:creationId xmlns:a16="http://schemas.microsoft.com/office/drawing/2014/main" id="{358B6FE1-9044-6867-F885-391C7EA69517}"/>
              </a:ext>
            </a:extLst>
          </p:cNvPr>
          <p:cNvGrpSpPr/>
          <p:nvPr/>
        </p:nvGrpSpPr>
        <p:grpSpPr>
          <a:xfrm>
            <a:off x="1461103" y="1270467"/>
            <a:ext cx="8909805" cy="4343004"/>
            <a:chOff x="0" y="0"/>
            <a:chExt cx="5022006" cy="2133000"/>
          </a:xfrm>
        </p:grpSpPr>
        <p:sp>
          <p:nvSpPr>
            <p:cNvPr id="17" name="Freeform 5">
              <a:extLst>
                <a:ext uri="{FF2B5EF4-FFF2-40B4-BE49-F238E27FC236}">
                  <a16:creationId xmlns:a16="http://schemas.microsoft.com/office/drawing/2014/main" id="{1CA194E1-03A0-64DC-A81C-57159CAF2EDB}"/>
                </a:ext>
              </a:extLst>
            </p:cNvPr>
            <p:cNvSpPr/>
            <p:nvPr/>
          </p:nvSpPr>
          <p:spPr>
            <a:xfrm>
              <a:off x="0" y="0"/>
              <a:ext cx="5022006" cy="2133000"/>
            </a:xfrm>
            <a:custGeom>
              <a:avLst/>
              <a:gdLst/>
              <a:ahLst/>
              <a:cxnLst/>
              <a:rect l="l" t="t" r="r" b="b"/>
              <a:pathLst>
                <a:path w="5022006" h="2133000">
                  <a:moveTo>
                    <a:pt x="24137" y="0"/>
                  </a:moveTo>
                  <a:lnTo>
                    <a:pt x="4997869" y="0"/>
                  </a:lnTo>
                  <a:cubicBezTo>
                    <a:pt x="5011200" y="0"/>
                    <a:pt x="5022006" y="10806"/>
                    <a:pt x="5022006" y="24137"/>
                  </a:cubicBezTo>
                  <a:lnTo>
                    <a:pt x="5022006" y="2108863"/>
                  </a:lnTo>
                  <a:cubicBezTo>
                    <a:pt x="5022006" y="2122194"/>
                    <a:pt x="5011200" y="2133000"/>
                    <a:pt x="4997869" y="2133000"/>
                  </a:cubicBezTo>
                  <a:lnTo>
                    <a:pt x="24137" y="2133000"/>
                  </a:lnTo>
                  <a:cubicBezTo>
                    <a:pt x="10806" y="2133000"/>
                    <a:pt x="0" y="2122194"/>
                    <a:pt x="0" y="2108863"/>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pPr defTabSz="609539">
                <a:buClrTx/>
              </a:pPr>
              <a:endParaRPr lang="en-VN" sz="709" kern="1200">
                <a:solidFill>
                  <a:prstClr val="black"/>
                </a:solidFill>
                <a:latin typeface="Calibri"/>
                <a:ea typeface="+mn-ea"/>
                <a:cs typeface="+mn-cs"/>
              </a:endParaRPr>
            </a:p>
          </p:txBody>
        </p:sp>
        <p:sp>
          <p:nvSpPr>
            <p:cNvPr id="18" name="TextBox 6">
              <a:extLst>
                <a:ext uri="{FF2B5EF4-FFF2-40B4-BE49-F238E27FC236}">
                  <a16:creationId xmlns:a16="http://schemas.microsoft.com/office/drawing/2014/main" id="{4881D59F-3181-BD73-FC60-90DEF3CEA82D}"/>
                </a:ext>
              </a:extLst>
            </p:cNvPr>
            <p:cNvSpPr txBox="1"/>
            <p:nvPr/>
          </p:nvSpPr>
          <p:spPr>
            <a:xfrm>
              <a:off x="0" y="-38100"/>
              <a:ext cx="812800" cy="850900"/>
            </a:xfrm>
            <a:prstGeom prst="rect">
              <a:avLst/>
            </a:prstGeom>
          </p:spPr>
          <p:txBody>
            <a:bodyPr lIns="30000" tIns="30000" rIns="30000" bIns="30000" rtlCol="0" anchor="ctr"/>
            <a:lstStyle/>
            <a:p>
              <a:pPr algn="ctr" defTabSz="609539">
                <a:lnSpc>
                  <a:spcPts val="1571"/>
                </a:lnSpc>
                <a:buClrTx/>
              </a:pPr>
              <a:endParaRPr sz="709" kern="1200">
                <a:solidFill>
                  <a:prstClr val="black"/>
                </a:solidFill>
                <a:latin typeface="Calibri"/>
                <a:ea typeface="+mn-ea"/>
                <a:cs typeface="+mn-cs"/>
              </a:endParaRPr>
            </a:p>
          </p:txBody>
        </p:sp>
      </p:grpSp>
      <p:sp>
        <p:nvSpPr>
          <p:cNvPr id="6" name="Freeform 16">
            <a:hlinkClick r:id="rId8" action="ppaction://hlinksldjump"/>
            <a:extLst>
              <a:ext uri="{FF2B5EF4-FFF2-40B4-BE49-F238E27FC236}">
                <a16:creationId xmlns:a16="http://schemas.microsoft.com/office/drawing/2014/main" id="{E492B95B-D330-CD3D-4DCD-46AC6F738C6D}"/>
              </a:ext>
            </a:extLst>
          </p:cNvPr>
          <p:cNvSpPr/>
          <p:nvPr/>
        </p:nvSpPr>
        <p:spPr>
          <a:xfrm>
            <a:off x="9475552" y="4778192"/>
            <a:ext cx="2194506" cy="1709527"/>
          </a:xfrm>
          <a:custGeom>
            <a:avLst/>
            <a:gdLst/>
            <a:ahLst/>
            <a:cxnLst/>
            <a:rect l="l" t="t" r="r" b="b"/>
            <a:pathLst>
              <a:path w="10472450" h="8229600">
                <a:moveTo>
                  <a:pt x="0" y="0"/>
                </a:moveTo>
                <a:lnTo>
                  <a:pt x="10472450" y="0"/>
                </a:lnTo>
                <a:lnTo>
                  <a:pt x="10472450" y="8229600"/>
                </a:lnTo>
                <a:lnTo>
                  <a:pt x="0" y="8229600"/>
                </a:lnTo>
                <a:lnTo>
                  <a:pt x="0" y="0"/>
                </a:lnTo>
                <a:close/>
              </a:path>
            </a:pathLst>
          </a:custGeom>
          <a:blipFill>
            <a:blip r:embed="rId9"/>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4" name="Group 13">
            <a:extLst>
              <a:ext uri="{FF2B5EF4-FFF2-40B4-BE49-F238E27FC236}">
                <a16:creationId xmlns:a16="http://schemas.microsoft.com/office/drawing/2014/main" id="{463E6E73-B292-51A6-6EB9-89B646813C00}"/>
              </a:ext>
            </a:extLst>
          </p:cNvPr>
          <p:cNvGrpSpPr/>
          <p:nvPr/>
        </p:nvGrpSpPr>
        <p:grpSpPr>
          <a:xfrm>
            <a:off x="2117429" y="4616816"/>
            <a:ext cx="3053298" cy="486176"/>
            <a:chOff x="2133600" y="7269638"/>
            <a:chExt cx="6344569" cy="823276"/>
          </a:xfrm>
          <a:solidFill>
            <a:srgbClr val="FFC000"/>
          </a:solidFill>
        </p:grpSpPr>
        <p:grpSp>
          <p:nvGrpSpPr>
            <p:cNvPr id="15" name="Group 19">
              <a:extLst>
                <a:ext uri="{FF2B5EF4-FFF2-40B4-BE49-F238E27FC236}">
                  <a16:creationId xmlns:a16="http://schemas.microsoft.com/office/drawing/2014/main" id="{59152AAD-20CF-1011-6525-E082087114B9}"/>
                </a:ext>
              </a:extLst>
            </p:cNvPr>
            <p:cNvGrpSpPr/>
            <p:nvPr/>
          </p:nvGrpSpPr>
          <p:grpSpPr>
            <a:xfrm>
              <a:off x="2133600" y="7269638"/>
              <a:ext cx="6344569" cy="823276"/>
              <a:chOff x="0" y="0"/>
              <a:chExt cx="14749384" cy="1913890"/>
            </a:xfrm>
            <a:grpFill/>
          </p:grpSpPr>
          <p:sp>
            <p:nvSpPr>
              <p:cNvPr id="20" name="Freeform 19">
                <a:extLst>
                  <a:ext uri="{FF2B5EF4-FFF2-40B4-BE49-F238E27FC236}">
                    <a16:creationId xmlns:a16="http://schemas.microsoft.com/office/drawing/2014/main" id="{01A73C60-FD91-7B7E-128D-F20951C4CF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19" name="TextBox 26">
              <a:extLst>
                <a:ext uri="{FF2B5EF4-FFF2-40B4-BE49-F238E27FC236}">
                  <a16:creationId xmlns:a16="http://schemas.microsoft.com/office/drawing/2014/main" id="{8930A7CB-BDE2-ED08-5C44-2CA9DDC2ADB9}"/>
                </a:ext>
              </a:extLst>
            </p:cNvPr>
            <p:cNvSpPr txBox="1"/>
            <p:nvPr/>
          </p:nvSpPr>
          <p:spPr>
            <a:xfrm>
              <a:off x="2906055" y="7612383"/>
              <a:ext cx="4720214" cy="403263"/>
            </a:xfrm>
            <a:prstGeom prst="rect">
              <a:avLst/>
            </a:prstGeom>
            <a:grp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C. </a:t>
              </a:r>
              <a:r>
                <a:rPr lang="en-US" sz="2598" kern="1200">
                  <a:solidFill>
                    <a:prstClr val="black"/>
                  </a:solidFill>
                  <a:latin typeface="UTM Avo" panose="02040603050506020204" pitchFamily="18" charset="0"/>
                  <a:ea typeface="+mn-ea"/>
                  <a:cs typeface="Arial" panose="020B0604020202020204" pitchFamily="34" charset="0"/>
                </a:rPr>
                <a:t>4 000</a:t>
              </a:r>
              <a:r>
                <a:rPr lang="vi-VN" sz="2598" kern="1200">
                  <a:solidFill>
                    <a:prstClr val="black"/>
                  </a:solidFill>
                  <a:latin typeface="UTM Avo" panose="02040603050506020204" pitchFamily="18" charset="0"/>
                  <a:ea typeface="+mn-ea"/>
                  <a:cs typeface="Arial" panose="020B0604020202020204" pitchFamily="34" charset="0"/>
                </a:rPr>
                <a:t>.</a:t>
              </a:r>
              <a:endParaRPr lang="en-US" sz="2598" kern="1200" dirty="0">
                <a:solidFill>
                  <a:prstClr val="black"/>
                </a:solidFill>
                <a:latin typeface="UTM Avo" panose="02040603050506020204" pitchFamily="18" charset="0"/>
                <a:ea typeface="+mn-ea"/>
                <a:cs typeface="Arial" panose="020B0604020202020204" pitchFamily="34" charset="0"/>
              </a:endParaRPr>
            </a:p>
          </p:txBody>
        </p:sp>
      </p:grpSp>
      <p:grpSp>
        <p:nvGrpSpPr>
          <p:cNvPr id="5" name="Group 4">
            <a:extLst>
              <a:ext uri="{FF2B5EF4-FFF2-40B4-BE49-F238E27FC236}">
                <a16:creationId xmlns:a16="http://schemas.microsoft.com/office/drawing/2014/main" id="{3B99A7C0-CE59-431A-8D36-B1483CEABF25}"/>
              </a:ext>
            </a:extLst>
          </p:cNvPr>
          <p:cNvGrpSpPr/>
          <p:nvPr/>
        </p:nvGrpSpPr>
        <p:grpSpPr>
          <a:xfrm>
            <a:off x="2117429" y="3811240"/>
            <a:ext cx="3053298" cy="486176"/>
            <a:chOff x="2117429" y="3811240"/>
            <a:chExt cx="3053298" cy="486176"/>
          </a:xfrm>
        </p:grpSpPr>
        <p:grpSp>
          <p:nvGrpSpPr>
            <p:cNvPr id="7" name="Group 6">
              <a:extLst>
                <a:ext uri="{FF2B5EF4-FFF2-40B4-BE49-F238E27FC236}">
                  <a16:creationId xmlns:a16="http://schemas.microsoft.com/office/drawing/2014/main" id="{AFB36D43-5F93-2FD0-3762-271DFE25DDB1}"/>
                </a:ext>
              </a:extLst>
            </p:cNvPr>
            <p:cNvGrpSpPr/>
            <p:nvPr/>
          </p:nvGrpSpPr>
          <p:grpSpPr>
            <a:xfrm>
              <a:off x="2117429" y="3811240"/>
              <a:ext cx="3053298" cy="486176"/>
              <a:chOff x="0" y="0"/>
              <a:chExt cx="14749384" cy="1913890"/>
            </a:xfrm>
            <a:solidFill>
              <a:srgbClr val="FFC000"/>
            </a:solidFill>
          </p:grpSpPr>
          <p:sp>
            <p:nvSpPr>
              <p:cNvPr id="8" name="Freeform 7">
                <a:extLst>
                  <a:ext uri="{FF2B5EF4-FFF2-40B4-BE49-F238E27FC236}">
                    <a16:creationId xmlns:a16="http://schemas.microsoft.com/office/drawing/2014/main" id="{61B50AA7-DAC9-A65B-E6ED-47FE2BC0AE5F}"/>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1" name="TextBox 26">
              <a:extLst>
                <a:ext uri="{FF2B5EF4-FFF2-40B4-BE49-F238E27FC236}">
                  <a16:creationId xmlns:a16="http://schemas.microsoft.com/office/drawing/2014/main" id="{EAEC95D1-703C-D0FD-7705-A56B7EBBC4B1}"/>
                </a:ext>
              </a:extLst>
            </p:cNvPr>
            <p:cNvSpPr txBox="1"/>
            <p:nvPr/>
          </p:nvSpPr>
          <p:spPr>
            <a:xfrm>
              <a:off x="2588491" y="4002259"/>
              <a:ext cx="2202538"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A. 3 000.</a:t>
              </a:r>
            </a:p>
          </p:txBody>
        </p:sp>
      </p:grpSp>
      <p:grpSp>
        <p:nvGrpSpPr>
          <p:cNvPr id="9" name="Group 8">
            <a:extLst>
              <a:ext uri="{FF2B5EF4-FFF2-40B4-BE49-F238E27FC236}">
                <a16:creationId xmlns:a16="http://schemas.microsoft.com/office/drawing/2014/main" id="{812EC131-85EE-460A-8C0E-1A4B13C6A173}"/>
              </a:ext>
            </a:extLst>
          </p:cNvPr>
          <p:cNvGrpSpPr/>
          <p:nvPr/>
        </p:nvGrpSpPr>
        <p:grpSpPr>
          <a:xfrm>
            <a:off x="6617583" y="3811240"/>
            <a:ext cx="3053298" cy="486176"/>
            <a:chOff x="6617583" y="3811240"/>
            <a:chExt cx="3053298" cy="486176"/>
          </a:xfrm>
        </p:grpSpPr>
        <p:grpSp>
          <p:nvGrpSpPr>
            <p:cNvPr id="10" name="Group 19">
              <a:extLst>
                <a:ext uri="{FF2B5EF4-FFF2-40B4-BE49-F238E27FC236}">
                  <a16:creationId xmlns:a16="http://schemas.microsoft.com/office/drawing/2014/main" id="{399CC12F-AF06-B7C7-C8D6-C7E074EBFBB6}"/>
                </a:ext>
              </a:extLst>
            </p:cNvPr>
            <p:cNvGrpSpPr/>
            <p:nvPr/>
          </p:nvGrpSpPr>
          <p:grpSpPr>
            <a:xfrm>
              <a:off x="6617583" y="3811240"/>
              <a:ext cx="3053298" cy="486176"/>
              <a:chOff x="0" y="0"/>
              <a:chExt cx="14749384" cy="1913890"/>
            </a:xfrm>
            <a:solidFill>
              <a:srgbClr val="FFC000"/>
            </a:solidFill>
          </p:grpSpPr>
          <p:sp>
            <p:nvSpPr>
              <p:cNvPr id="11" name="Freeform 10">
                <a:extLst>
                  <a:ext uri="{FF2B5EF4-FFF2-40B4-BE49-F238E27FC236}">
                    <a16:creationId xmlns:a16="http://schemas.microsoft.com/office/drawing/2014/main" id="{39CAB4B8-E504-E4D2-1711-0BE6C0E6711C}"/>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2" name="TextBox 26">
              <a:extLst>
                <a:ext uri="{FF2B5EF4-FFF2-40B4-BE49-F238E27FC236}">
                  <a16:creationId xmlns:a16="http://schemas.microsoft.com/office/drawing/2014/main" id="{8774C880-D686-E145-EEC3-69C0724657C8}"/>
                </a:ext>
              </a:extLst>
            </p:cNvPr>
            <p:cNvSpPr txBox="1"/>
            <p:nvPr/>
          </p:nvSpPr>
          <p:spPr>
            <a:xfrm>
              <a:off x="7103727" y="4002259"/>
              <a:ext cx="2258544"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B. 5 300.</a:t>
              </a:r>
            </a:p>
          </p:txBody>
        </p:sp>
      </p:grpSp>
      <p:grpSp>
        <p:nvGrpSpPr>
          <p:cNvPr id="33" name="Group 32">
            <a:extLst>
              <a:ext uri="{FF2B5EF4-FFF2-40B4-BE49-F238E27FC236}">
                <a16:creationId xmlns:a16="http://schemas.microsoft.com/office/drawing/2014/main" id="{07120C22-5001-4BBD-BDBC-85A60171E168}"/>
              </a:ext>
            </a:extLst>
          </p:cNvPr>
          <p:cNvGrpSpPr/>
          <p:nvPr/>
        </p:nvGrpSpPr>
        <p:grpSpPr>
          <a:xfrm>
            <a:off x="6617583" y="4616816"/>
            <a:ext cx="3053298" cy="486176"/>
            <a:chOff x="6617583" y="4616816"/>
            <a:chExt cx="3053298" cy="486176"/>
          </a:xfrm>
        </p:grpSpPr>
        <p:grpSp>
          <p:nvGrpSpPr>
            <p:cNvPr id="12" name="Group 19">
              <a:extLst>
                <a:ext uri="{FF2B5EF4-FFF2-40B4-BE49-F238E27FC236}">
                  <a16:creationId xmlns:a16="http://schemas.microsoft.com/office/drawing/2014/main" id="{8C680A1E-8ECA-10E7-C175-81955AF67708}"/>
                </a:ext>
              </a:extLst>
            </p:cNvPr>
            <p:cNvGrpSpPr/>
            <p:nvPr/>
          </p:nvGrpSpPr>
          <p:grpSpPr>
            <a:xfrm>
              <a:off x="6617583" y="4616816"/>
              <a:ext cx="3053298" cy="486176"/>
              <a:chOff x="0" y="0"/>
              <a:chExt cx="14749384" cy="1913890"/>
            </a:xfrm>
            <a:solidFill>
              <a:srgbClr val="FFC000"/>
            </a:solidFill>
          </p:grpSpPr>
          <p:sp>
            <p:nvSpPr>
              <p:cNvPr id="13" name="Freeform 20">
                <a:extLst>
                  <a:ext uri="{FF2B5EF4-FFF2-40B4-BE49-F238E27FC236}">
                    <a16:creationId xmlns:a16="http://schemas.microsoft.com/office/drawing/2014/main" id="{44DE3EC6-72A3-0442-9563-D4F855817B61}"/>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3" name="TextBox 26">
              <a:extLst>
                <a:ext uri="{FF2B5EF4-FFF2-40B4-BE49-F238E27FC236}">
                  <a16:creationId xmlns:a16="http://schemas.microsoft.com/office/drawing/2014/main" id="{71AC821E-E186-55AA-7DC1-225CCCB51268}"/>
                </a:ext>
              </a:extLst>
            </p:cNvPr>
            <p:cNvSpPr txBox="1"/>
            <p:nvPr/>
          </p:nvSpPr>
          <p:spPr>
            <a:xfrm>
              <a:off x="7103727" y="4796903"/>
              <a:ext cx="2266286"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D. 3 600.</a:t>
              </a:r>
            </a:p>
          </p:txBody>
        </p:sp>
      </p:grpSp>
      <p:pic>
        <p:nvPicPr>
          <p:cNvPr id="28" name="Picture 11">
            <a:extLst>
              <a:ext uri="{FF2B5EF4-FFF2-40B4-BE49-F238E27FC236}">
                <a16:creationId xmlns:a16="http://schemas.microsoft.com/office/drawing/2014/main" id="{2FCF4FC6-2839-C591-7855-DC909FA32F9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700170" y="401230"/>
            <a:ext cx="791663" cy="791663"/>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BE10DBB-F44C-9379-92A5-417FB8A745A3}"/>
                  </a:ext>
                </a:extLst>
              </p:cNvPr>
              <p:cNvSpPr txBox="1"/>
              <p:nvPr/>
            </p:nvSpPr>
            <p:spPr>
              <a:xfrm>
                <a:off x="3179476" y="1811738"/>
                <a:ext cx="5579877" cy="1206869"/>
              </a:xfrm>
              <a:prstGeom prst="rect">
                <a:avLst/>
              </a:prstGeom>
              <a:noFill/>
            </p:spPr>
            <p:txBody>
              <a:bodyPr wrap="square">
                <a:spAutoFit/>
              </a:bodyPr>
              <a:lstStyle/>
              <a:p>
                <a:pPr algn="ctr" defTabSz="609539">
                  <a:lnSpc>
                    <a:spcPct val="150000"/>
                  </a:lnSpc>
                  <a:spcAft>
                    <a:spcPts val="591"/>
                  </a:spcAft>
                  <a:buClrTx/>
                </a:pPr>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Tổng 2 563 </a:t>
                </a:r>
                <a14:m>
                  <m:oMath xmlns:m="http://schemas.openxmlformats.org/officeDocument/2006/math">
                    <m:r>
                      <a:rPr lang="en-VN" sz="2598" i="1" kern="1200" dirty="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 1 070 được làm tròn đến hàng nghìn có kết quả là:</a:t>
                </a:r>
              </a:p>
            </p:txBody>
          </p:sp>
        </mc:Choice>
        <mc:Fallback xmlns="">
          <p:sp>
            <p:nvSpPr>
              <p:cNvPr id="29" name="TextBox 28">
                <a:extLst>
                  <a:ext uri="{FF2B5EF4-FFF2-40B4-BE49-F238E27FC236}">
                    <a16:creationId xmlns:a16="http://schemas.microsoft.com/office/drawing/2014/main" id="{DBE10DBB-F44C-9379-92A5-417FB8A745A3}"/>
                  </a:ext>
                </a:extLst>
              </p:cNvPr>
              <p:cNvSpPr txBox="1">
                <a:spLocks noRot="1" noChangeAspect="1" noMove="1" noResize="1" noEditPoints="1" noAdjustHandles="1" noChangeArrowheads="1" noChangeShapeType="1" noTextEdit="1"/>
              </p:cNvSpPr>
              <p:nvPr/>
            </p:nvSpPr>
            <p:spPr>
              <a:xfrm>
                <a:off x="3179476" y="1811738"/>
                <a:ext cx="5579877" cy="1206869"/>
              </a:xfrm>
              <a:prstGeom prst="rect">
                <a:avLst/>
              </a:prstGeom>
              <a:blipFill>
                <a:blip r:embed="rId12"/>
                <a:stretch>
                  <a:fillRect l="-1093" r="-2842" b="-12626"/>
                </a:stretch>
              </a:blipFill>
            </p:spPr>
            <p:txBody>
              <a:bodyPr/>
              <a:lstStyle/>
              <a:p>
                <a:r>
                  <a:rPr lang="en-US">
                    <a:noFill/>
                  </a:rPr>
                  <a:t> </a:t>
                </a:r>
              </a:p>
            </p:txBody>
          </p:sp>
        </mc:Fallback>
      </mc:AlternateContent>
      <p:pic>
        <p:nvPicPr>
          <p:cNvPr id="31" name="Picture 30">
            <a:extLst>
              <a:ext uri="{FF2B5EF4-FFF2-40B4-BE49-F238E27FC236}">
                <a16:creationId xmlns:a16="http://schemas.microsoft.com/office/drawing/2014/main" id="{53EB8E41-3C17-4AF8-8B52-AC79580610CA}"/>
              </a:ext>
            </a:extLst>
          </p:cNvPr>
          <p:cNvPicPr>
            <a:picLocks noChangeAspect="1"/>
          </p:cNvPicPr>
          <p:nvPr/>
        </p:nvPicPr>
        <p:blipFill>
          <a:blip r:embed="rId13"/>
          <a:stretch>
            <a:fillRect/>
          </a:stretch>
        </p:blipFill>
        <p:spPr>
          <a:xfrm>
            <a:off x="11450023" y="-38100"/>
            <a:ext cx="741977" cy="827361"/>
          </a:xfrm>
          <a:prstGeom prst="rect">
            <a:avLst/>
          </a:prstGeom>
        </p:spPr>
      </p:pic>
      <p:pic>
        <p:nvPicPr>
          <p:cNvPr id="32" name="Picture 2" descr="Tick Sign PNGs for Free Download">
            <a:extLst>
              <a:ext uri="{FF2B5EF4-FFF2-40B4-BE49-F238E27FC236}">
                <a16:creationId xmlns:a16="http://schemas.microsoft.com/office/drawing/2014/main" id="{6CC3B658-E826-4BFE-BCD3-CC25E37527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21875" y="4560577"/>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366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9"/>
                                        </p:tgtEl>
                                        <p:attrNameLst>
                                          <p:attrName>style.opacity</p:attrName>
                                        </p:attrNameLst>
                                      </p:cBhvr>
                                      <p:to>
                                        <p:strVal val="0.5"/>
                                      </p:to>
                                    </p:set>
                                    <p:animEffect filter="image" prLst="opacity: 0.5">
                                      <p:cBhvr rctx="IE">
                                        <p:cTn id="25" dur="indefinite"/>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33"/>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33"/>
                                        </p:tgtEl>
                                        <p:attrNameLst>
                                          <p:attrName>style.opacity</p:attrName>
                                        </p:attrNameLst>
                                      </p:cBhvr>
                                      <p:to>
                                        <p:strVal val="0.5"/>
                                      </p:to>
                                    </p:set>
                                    <p:animEffect filter="image" prLst="opacity: 0.5">
                                      <p:cBhvr rctx="IE">
                                        <p:cTn id="31" dur="indefinite"/>
                                        <p:tgtEl>
                                          <p:spTgt spid="33"/>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
            <a:extLst>
              <a:ext uri="{FF2B5EF4-FFF2-40B4-BE49-F238E27FC236}">
                <a16:creationId xmlns:a16="http://schemas.microsoft.com/office/drawing/2014/main" id="{6B60C01C-E25B-471E-AA0B-69216958E090}"/>
              </a:ext>
            </a:extLst>
          </p:cNvPr>
          <p:cNvSpPr/>
          <p:nvPr/>
        </p:nvSpPr>
        <p:spPr>
          <a:xfrm>
            <a:off x="0" y="-44228"/>
            <a:ext cx="12192000" cy="690222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5359" t="-9949" r="-1362" b="-37564"/>
            </a:stretch>
          </a:blipFill>
        </p:spPr>
        <p:txBody>
          <a:bodyPr/>
          <a:lstStyle/>
          <a:p>
            <a:pPr defTabSz="609539">
              <a:buClrTx/>
            </a:pPr>
            <a:endParaRPr lang="en-VN" sz="709" kern="1200">
              <a:solidFill>
                <a:prstClr val="black"/>
              </a:solidFill>
              <a:latin typeface="Calibri"/>
              <a:ea typeface="+mn-ea"/>
              <a:cs typeface="+mn-cs"/>
            </a:endParaRPr>
          </a:p>
        </p:txBody>
      </p:sp>
      <p:sp>
        <p:nvSpPr>
          <p:cNvPr id="3" name="Freeform 3"/>
          <p:cNvSpPr/>
          <p:nvPr/>
        </p:nvSpPr>
        <p:spPr>
          <a:xfrm>
            <a:off x="-359313" y="-179497"/>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4" name="Freeform 4"/>
          <p:cNvSpPr/>
          <p:nvPr/>
        </p:nvSpPr>
        <p:spPr>
          <a:xfrm>
            <a:off x="10116253" y="1367845"/>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6" name="Group 4">
            <a:extLst>
              <a:ext uri="{FF2B5EF4-FFF2-40B4-BE49-F238E27FC236}">
                <a16:creationId xmlns:a16="http://schemas.microsoft.com/office/drawing/2014/main" id="{358B6FE1-9044-6867-F885-391C7EA69517}"/>
              </a:ext>
            </a:extLst>
          </p:cNvPr>
          <p:cNvGrpSpPr/>
          <p:nvPr/>
        </p:nvGrpSpPr>
        <p:grpSpPr>
          <a:xfrm>
            <a:off x="1461103" y="1270467"/>
            <a:ext cx="8909805" cy="4343004"/>
            <a:chOff x="0" y="0"/>
            <a:chExt cx="5022006" cy="2133000"/>
          </a:xfrm>
        </p:grpSpPr>
        <p:sp>
          <p:nvSpPr>
            <p:cNvPr id="17" name="Freeform 5">
              <a:extLst>
                <a:ext uri="{FF2B5EF4-FFF2-40B4-BE49-F238E27FC236}">
                  <a16:creationId xmlns:a16="http://schemas.microsoft.com/office/drawing/2014/main" id="{1CA194E1-03A0-64DC-A81C-57159CAF2EDB}"/>
                </a:ext>
              </a:extLst>
            </p:cNvPr>
            <p:cNvSpPr/>
            <p:nvPr/>
          </p:nvSpPr>
          <p:spPr>
            <a:xfrm>
              <a:off x="0" y="0"/>
              <a:ext cx="5022006" cy="2133000"/>
            </a:xfrm>
            <a:custGeom>
              <a:avLst/>
              <a:gdLst/>
              <a:ahLst/>
              <a:cxnLst/>
              <a:rect l="l" t="t" r="r" b="b"/>
              <a:pathLst>
                <a:path w="5022006" h="2133000">
                  <a:moveTo>
                    <a:pt x="24137" y="0"/>
                  </a:moveTo>
                  <a:lnTo>
                    <a:pt x="4997869" y="0"/>
                  </a:lnTo>
                  <a:cubicBezTo>
                    <a:pt x="5011200" y="0"/>
                    <a:pt x="5022006" y="10806"/>
                    <a:pt x="5022006" y="24137"/>
                  </a:cubicBezTo>
                  <a:lnTo>
                    <a:pt x="5022006" y="2108863"/>
                  </a:lnTo>
                  <a:cubicBezTo>
                    <a:pt x="5022006" y="2122194"/>
                    <a:pt x="5011200" y="2133000"/>
                    <a:pt x="4997869" y="2133000"/>
                  </a:cubicBezTo>
                  <a:lnTo>
                    <a:pt x="24137" y="2133000"/>
                  </a:lnTo>
                  <a:cubicBezTo>
                    <a:pt x="10806" y="2133000"/>
                    <a:pt x="0" y="2122194"/>
                    <a:pt x="0" y="2108863"/>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pPr defTabSz="609539">
                <a:buClrTx/>
              </a:pPr>
              <a:endParaRPr lang="en-VN" sz="709" kern="1200">
                <a:solidFill>
                  <a:prstClr val="black"/>
                </a:solidFill>
                <a:latin typeface="Calibri"/>
                <a:ea typeface="+mn-ea"/>
                <a:cs typeface="+mn-cs"/>
              </a:endParaRPr>
            </a:p>
          </p:txBody>
        </p:sp>
        <p:sp>
          <p:nvSpPr>
            <p:cNvPr id="18" name="TextBox 6">
              <a:extLst>
                <a:ext uri="{FF2B5EF4-FFF2-40B4-BE49-F238E27FC236}">
                  <a16:creationId xmlns:a16="http://schemas.microsoft.com/office/drawing/2014/main" id="{4881D59F-3181-BD73-FC60-90DEF3CEA82D}"/>
                </a:ext>
              </a:extLst>
            </p:cNvPr>
            <p:cNvSpPr txBox="1"/>
            <p:nvPr/>
          </p:nvSpPr>
          <p:spPr>
            <a:xfrm>
              <a:off x="0" y="-38100"/>
              <a:ext cx="812800" cy="850900"/>
            </a:xfrm>
            <a:prstGeom prst="rect">
              <a:avLst/>
            </a:prstGeom>
          </p:spPr>
          <p:txBody>
            <a:bodyPr lIns="30000" tIns="30000" rIns="30000" bIns="30000" rtlCol="0" anchor="ctr"/>
            <a:lstStyle/>
            <a:p>
              <a:pPr algn="ctr" defTabSz="609539">
                <a:lnSpc>
                  <a:spcPts val="1571"/>
                </a:lnSpc>
                <a:buClrTx/>
              </a:pPr>
              <a:endParaRPr sz="709" kern="1200">
                <a:solidFill>
                  <a:prstClr val="black"/>
                </a:solidFill>
                <a:latin typeface="Calibri"/>
                <a:ea typeface="+mn-ea"/>
                <a:cs typeface="+mn-cs"/>
              </a:endParaRPr>
            </a:p>
          </p:txBody>
        </p:sp>
      </p:grpSp>
      <p:sp>
        <p:nvSpPr>
          <p:cNvPr id="6" name="Freeform 16">
            <a:hlinkClick r:id="rId8" action="ppaction://hlinksldjump"/>
            <a:extLst>
              <a:ext uri="{FF2B5EF4-FFF2-40B4-BE49-F238E27FC236}">
                <a16:creationId xmlns:a16="http://schemas.microsoft.com/office/drawing/2014/main" id="{E492B95B-D330-CD3D-4DCD-46AC6F738C6D}"/>
              </a:ext>
            </a:extLst>
          </p:cNvPr>
          <p:cNvSpPr/>
          <p:nvPr/>
        </p:nvSpPr>
        <p:spPr>
          <a:xfrm>
            <a:off x="9475552" y="4778192"/>
            <a:ext cx="2194506" cy="1709527"/>
          </a:xfrm>
          <a:custGeom>
            <a:avLst/>
            <a:gdLst/>
            <a:ahLst/>
            <a:cxnLst/>
            <a:rect l="l" t="t" r="r" b="b"/>
            <a:pathLst>
              <a:path w="10472450" h="8229600">
                <a:moveTo>
                  <a:pt x="0" y="0"/>
                </a:moveTo>
                <a:lnTo>
                  <a:pt x="10472450" y="0"/>
                </a:lnTo>
                <a:lnTo>
                  <a:pt x="10472450" y="8229600"/>
                </a:lnTo>
                <a:lnTo>
                  <a:pt x="0" y="8229600"/>
                </a:lnTo>
                <a:lnTo>
                  <a:pt x="0" y="0"/>
                </a:lnTo>
                <a:close/>
              </a:path>
            </a:pathLst>
          </a:custGeom>
          <a:blipFill>
            <a:blip r:embed="rId9"/>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4" name="Group 13">
            <a:extLst>
              <a:ext uri="{FF2B5EF4-FFF2-40B4-BE49-F238E27FC236}">
                <a16:creationId xmlns:a16="http://schemas.microsoft.com/office/drawing/2014/main" id="{463E6E73-B292-51A6-6EB9-89B646813C00}"/>
              </a:ext>
            </a:extLst>
          </p:cNvPr>
          <p:cNvGrpSpPr/>
          <p:nvPr/>
        </p:nvGrpSpPr>
        <p:grpSpPr>
          <a:xfrm>
            <a:off x="2117429" y="4616816"/>
            <a:ext cx="3053298" cy="486176"/>
            <a:chOff x="2133600" y="7269638"/>
            <a:chExt cx="6344569" cy="823276"/>
          </a:xfrm>
          <a:solidFill>
            <a:srgbClr val="FFC000"/>
          </a:solidFill>
        </p:grpSpPr>
        <p:grpSp>
          <p:nvGrpSpPr>
            <p:cNvPr id="15" name="Group 19">
              <a:extLst>
                <a:ext uri="{FF2B5EF4-FFF2-40B4-BE49-F238E27FC236}">
                  <a16:creationId xmlns:a16="http://schemas.microsoft.com/office/drawing/2014/main" id="{59152AAD-20CF-1011-6525-E082087114B9}"/>
                </a:ext>
              </a:extLst>
            </p:cNvPr>
            <p:cNvGrpSpPr/>
            <p:nvPr/>
          </p:nvGrpSpPr>
          <p:grpSpPr>
            <a:xfrm>
              <a:off x="2133600" y="7269638"/>
              <a:ext cx="6344569" cy="823276"/>
              <a:chOff x="0" y="0"/>
              <a:chExt cx="14749384" cy="1913890"/>
            </a:xfrm>
            <a:grpFill/>
          </p:grpSpPr>
          <p:sp>
            <p:nvSpPr>
              <p:cNvPr id="20" name="Freeform 19">
                <a:extLst>
                  <a:ext uri="{FF2B5EF4-FFF2-40B4-BE49-F238E27FC236}">
                    <a16:creationId xmlns:a16="http://schemas.microsoft.com/office/drawing/2014/main" id="{01A73C60-FD91-7B7E-128D-F20951C4CF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19" name="TextBox 26">
              <a:extLst>
                <a:ext uri="{FF2B5EF4-FFF2-40B4-BE49-F238E27FC236}">
                  <a16:creationId xmlns:a16="http://schemas.microsoft.com/office/drawing/2014/main" id="{8930A7CB-BDE2-ED08-5C44-2CA9DDC2ADB9}"/>
                </a:ext>
              </a:extLst>
            </p:cNvPr>
            <p:cNvSpPr txBox="1"/>
            <p:nvPr/>
          </p:nvSpPr>
          <p:spPr>
            <a:xfrm>
              <a:off x="2900368" y="7580868"/>
              <a:ext cx="5425010" cy="403263"/>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C. 6 </a:t>
              </a:r>
              <a:r>
                <a:rPr lang="en-US" sz="2598" kern="1200">
                  <a:solidFill>
                    <a:prstClr val="black"/>
                  </a:solidFill>
                  <a:latin typeface="UTM Avo" panose="02040603050506020204" pitchFamily="18" charset="0"/>
                  <a:ea typeface="+mn-ea"/>
                  <a:cs typeface="Arial" panose="020B0604020202020204" pitchFamily="34" charset="0"/>
                </a:rPr>
                <a:t>000 bước</a:t>
              </a:r>
              <a:r>
                <a:rPr lang="vi-VN" sz="2598" kern="1200">
                  <a:solidFill>
                    <a:prstClr val="black"/>
                  </a:solidFill>
                  <a:latin typeface="UTM Avo" panose="02040603050506020204" pitchFamily="18" charset="0"/>
                  <a:ea typeface="+mn-ea"/>
                  <a:cs typeface="Arial" panose="020B0604020202020204" pitchFamily="34" charset="0"/>
                </a:rPr>
                <a:t>.</a:t>
              </a:r>
              <a:endParaRPr lang="en-US" sz="2598" kern="1200" dirty="0">
                <a:solidFill>
                  <a:prstClr val="black"/>
                </a:solidFill>
                <a:latin typeface="UTM Avo" panose="02040603050506020204" pitchFamily="18" charset="0"/>
                <a:ea typeface="+mn-ea"/>
                <a:cs typeface="Arial" panose="020B0604020202020204" pitchFamily="34" charset="0"/>
              </a:endParaRPr>
            </a:p>
          </p:txBody>
        </p:sp>
      </p:grpSp>
      <p:grpSp>
        <p:nvGrpSpPr>
          <p:cNvPr id="9" name="Group 8">
            <a:extLst>
              <a:ext uri="{FF2B5EF4-FFF2-40B4-BE49-F238E27FC236}">
                <a16:creationId xmlns:a16="http://schemas.microsoft.com/office/drawing/2014/main" id="{443A29DA-A594-4249-B2FA-ED4A66A5A8EE}"/>
              </a:ext>
            </a:extLst>
          </p:cNvPr>
          <p:cNvGrpSpPr/>
          <p:nvPr/>
        </p:nvGrpSpPr>
        <p:grpSpPr>
          <a:xfrm>
            <a:off x="2117429" y="3811240"/>
            <a:ext cx="3053298" cy="486176"/>
            <a:chOff x="2117429" y="3811240"/>
            <a:chExt cx="3053298" cy="486176"/>
          </a:xfrm>
        </p:grpSpPr>
        <p:grpSp>
          <p:nvGrpSpPr>
            <p:cNvPr id="7" name="Group 6">
              <a:extLst>
                <a:ext uri="{FF2B5EF4-FFF2-40B4-BE49-F238E27FC236}">
                  <a16:creationId xmlns:a16="http://schemas.microsoft.com/office/drawing/2014/main" id="{AFB36D43-5F93-2FD0-3762-271DFE25DDB1}"/>
                </a:ext>
              </a:extLst>
            </p:cNvPr>
            <p:cNvGrpSpPr/>
            <p:nvPr/>
          </p:nvGrpSpPr>
          <p:grpSpPr>
            <a:xfrm>
              <a:off x="2117429" y="3811240"/>
              <a:ext cx="3053298" cy="486176"/>
              <a:chOff x="0" y="0"/>
              <a:chExt cx="14749384" cy="1913890"/>
            </a:xfrm>
            <a:solidFill>
              <a:srgbClr val="FFC000"/>
            </a:solidFill>
          </p:grpSpPr>
          <p:sp>
            <p:nvSpPr>
              <p:cNvPr id="8" name="Freeform 7">
                <a:extLst>
                  <a:ext uri="{FF2B5EF4-FFF2-40B4-BE49-F238E27FC236}">
                    <a16:creationId xmlns:a16="http://schemas.microsoft.com/office/drawing/2014/main" id="{61B50AA7-DAC9-A65B-E6ED-47FE2BC0AE5F}"/>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1" name="TextBox 26">
              <a:extLst>
                <a:ext uri="{FF2B5EF4-FFF2-40B4-BE49-F238E27FC236}">
                  <a16:creationId xmlns:a16="http://schemas.microsoft.com/office/drawing/2014/main" id="{EAEC95D1-703C-D0FD-7705-A56B7EBBC4B1}"/>
                </a:ext>
              </a:extLst>
            </p:cNvPr>
            <p:cNvSpPr txBox="1"/>
            <p:nvPr/>
          </p:nvSpPr>
          <p:spPr>
            <a:xfrm>
              <a:off x="2588490" y="4002259"/>
              <a:ext cx="2406651"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A. 5 </a:t>
              </a:r>
              <a:r>
                <a:rPr lang="en-US" sz="2598" kern="1200">
                  <a:solidFill>
                    <a:prstClr val="black"/>
                  </a:solidFill>
                  <a:latin typeface="UTM Avo" panose="02040603050506020204" pitchFamily="18" charset="0"/>
                  <a:ea typeface="+mn-ea"/>
                  <a:cs typeface="Arial" panose="020B0604020202020204" pitchFamily="34" charset="0"/>
                </a:rPr>
                <a:t>000 bước</a:t>
              </a:r>
              <a:r>
                <a:rPr lang="vi-VN" sz="2598" kern="1200">
                  <a:solidFill>
                    <a:prstClr val="black"/>
                  </a:solidFill>
                  <a:latin typeface="UTM Avo" panose="02040603050506020204" pitchFamily="18" charset="0"/>
                  <a:ea typeface="+mn-ea"/>
                  <a:cs typeface="Arial" panose="020B0604020202020204" pitchFamily="34" charset="0"/>
                </a:rPr>
                <a:t>.</a:t>
              </a:r>
              <a:endParaRPr lang="en-US" sz="2598" kern="1200" dirty="0">
                <a:solidFill>
                  <a:prstClr val="black"/>
                </a:solidFill>
                <a:latin typeface="UTM Avo" panose="02040603050506020204" pitchFamily="18" charset="0"/>
                <a:ea typeface="+mn-ea"/>
                <a:cs typeface="Arial" panose="020B0604020202020204" pitchFamily="34" charset="0"/>
              </a:endParaRPr>
            </a:p>
          </p:txBody>
        </p:sp>
      </p:grpSp>
      <p:grpSp>
        <p:nvGrpSpPr>
          <p:cNvPr id="32" name="Group 31">
            <a:extLst>
              <a:ext uri="{FF2B5EF4-FFF2-40B4-BE49-F238E27FC236}">
                <a16:creationId xmlns:a16="http://schemas.microsoft.com/office/drawing/2014/main" id="{F2AA9ABF-384E-4148-BE11-D5E7DE06594A}"/>
              </a:ext>
            </a:extLst>
          </p:cNvPr>
          <p:cNvGrpSpPr/>
          <p:nvPr/>
        </p:nvGrpSpPr>
        <p:grpSpPr>
          <a:xfrm>
            <a:off x="6617583" y="3811240"/>
            <a:ext cx="3053298" cy="486176"/>
            <a:chOff x="6617583" y="3811240"/>
            <a:chExt cx="3053298" cy="486176"/>
          </a:xfrm>
        </p:grpSpPr>
        <p:grpSp>
          <p:nvGrpSpPr>
            <p:cNvPr id="10" name="Group 19">
              <a:extLst>
                <a:ext uri="{FF2B5EF4-FFF2-40B4-BE49-F238E27FC236}">
                  <a16:creationId xmlns:a16="http://schemas.microsoft.com/office/drawing/2014/main" id="{399CC12F-AF06-B7C7-C8D6-C7E074EBFBB6}"/>
                </a:ext>
              </a:extLst>
            </p:cNvPr>
            <p:cNvGrpSpPr/>
            <p:nvPr/>
          </p:nvGrpSpPr>
          <p:grpSpPr>
            <a:xfrm>
              <a:off x="6617583" y="3811240"/>
              <a:ext cx="3053298" cy="486176"/>
              <a:chOff x="0" y="0"/>
              <a:chExt cx="14749384" cy="1913890"/>
            </a:xfrm>
            <a:solidFill>
              <a:srgbClr val="FFC000"/>
            </a:solidFill>
          </p:grpSpPr>
          <p:sp>
            <p:nvSpPr>
              <p:cNvPr id="11" name="Freeform 10">
                <a:extLst>
                  <a:ext uri="{FF2B5EF4-FFF2-40B4-BE49-F238E27FC236}">
                    <a16:creationId xmlns:a16="http://schemas.microsoft.com/office/drawing/2014/main" id="{39CAB4B8-E504-E4D2-1711-0BE6C0E6711C}"/>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2" name="TextBox 26">
              <a:extLst>
                <a:ext uri="{FF2B5EF4-FFF2-40B4-BE49-F238E27FC236}">
                  <a16:creationId xmlns:a16="http://schemas.microsoft.com/office/drawing/2014/main" id="{8774C880-D686-E145-EEC3-69C0724657C8}"/>
                </a:ext>
              </a:extLst>
            </p:cNvPr>
            <p:cNvSpPr txBox="1"/>
            <p:nvPr/>
          </p:nvSpPr>
          <p:spPr>
            <a:xfrm>
              <a:off x="6932640" y="4002259"/>
              <a:ext cx="2258544"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B. 7 </a:t>
              </a:r>
              <a:r>
                <a:rPr lang="en-US" sz="2598" kern="1200">
                  <a:solidFill>
                    <a:prstClr val="black"/>
                  </a:solidFill>
                  <a:latin typeface="UTM Avo" panose="02040603050506020204" pitchFamily="18" charset="0"/>
                  <a:ea typeface="+mn-ea"/>
                  <a:cs typeface="Arial" panose="020B0604020202020204" pitchFamily="34" charset="0"/>
                </a:rPr>
                <a:t>000 bước</a:t>
              </a:r>
              <a:r>
                <a:rPr lang="vi-VN" sz="2598" kern="1200">
                  <a:solidFill>
                    <a:prstClr val="black"/>
                  </a:solidFill>
                  <a:latin typeface="UTM Avo" panose="02040603050506020204" pitchFamily="18" charset="0"/>
                  <a:ea typeface="+mn-ea"/>
                  <a:cs typeface="Arial" panose="020B0604020202020204" pitchFamily="34" charset="0"/>
                </a:rPr>
                <a:t>.</a:t>
              </a:r>
              <a:endParaRPr lang="en-US" sz="2598" kern="1200" dirty="0">
                <a:solidFill>
                  <a:prstClr val="black"/>
                </a:solidFill>
                <a:latin typeface="UTM Avo" panose="02040603050506020204" pitchFamily="18" charset="0"/>
                <a:ea typeface="+mn-ea"/>
                <a:cs typeface="Arial" panose="020B0604020202020204" pitchFamily="34" charset="0"/>
              </a:endParaRPr>
            </a:p>
          </p:txBody>
        </p:sp>
      </p:grpSp>
      <p:grpSp>
        <p:nvGrpSpPr>
          <p:cNvPr id="33" name="Group 32">
            <a:extLst>
              <a:ext uri="{FF2B5EF4-FFF2-40B4-BE49-F238E27FC236}">
                <a16:creationId xmlns:a16="http://schemas.microsoft.com/office/drawing/2014/main" id="{8B18F5E9-7AD3-4C95-84E9-5E465B3D7BAB}"/>
              </a:ext>
            </a:extLst>
          </p:cNvPr>
          <p:cNvGrpSpPr/>
          <p:nvPr/>
        </p:nvGrpSpPr>
        <p:grpSpPr>
          <a:xfrm>
            <a:off x="6617583" y="4616816"/>
            <a:ext cx="3053298" cy="486176"/>
            <a:chOff x="6617583" y="4616816"/>
            <a:chExt cx="3053298" cy="486176"/>
          </a:xfrm>
        </p:grpSpPr>
        <p:grpSp>
          <p:nvGrpSpPr>
            <p:cNvPr id="12" name="Group 19">
              <a:extLst>
                <a:ext uri="{FF2B5EF4-FFF2-40B4-BE49-F238E27FC236}">
                  <a16:creationId xmlns:a16="http://schemas.microsoft.com/office/drawing/2014/main" id="{8C680A1E-8ECA-10E7-C175-81955AF67708}"/>
                </a:ext>
              </a:extLst>
            </p:cNvPr>
            <p:cNvGrpSpPr/>
            <p:nvPr/>
          </p:nvGrpSpPr>
          <p:grpSpPr>
            <a:xfrm>
              <a:off x="6617583" y="4616816"/>
              <a:ext cx="3053298" cy="486176"/>
              <a:chOff x="0" y="0"/>
              <a:chExt cx="14749384" cy="1913890"/>
            </a:xfrm>
            <a:solidFill>
              <a:srgbClr val="FFC000"/>
            </a:solidFill>
          </p:grpSpPr>
          <p:sp>
            <p:nvSpPr>
              <p:cNvPr id="13" name="Freeform 20">
                <a:extLst>
                  <a:ext uri="{FF2B5EF4-FFF2-40B4-BE49-F238E27FC236}">
                    <a16:creationId xmlns:a16="http://schemas.microsoft.com/office/drawing/2014/main" id="{44DE3EC6-72A3-0442-9563-D4F855817B61}"/>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3" name="TextBox 26">
              <a:extLst>
                <a:ext uri="{FF2B5EF4-FFF2-40B4-BE49-F238E27FC236}">
                  <a16:creationId xmlns:a16="http://schemas.microsoft.com/office/drawing/2014/main" id="{71AC821E-E186-55AA-7DC1-225CCCB51268}"/>
                </a:ext>
              </a:extLst>
            </p:cNvPr>
            <p:cNvSpPr txBox="1"/>
            <p:nvPr/>
          </p:nvSpPr>
          <p:spPr>
            <a:xfrm>
              <a:off x="6921026" y="4800609"/>
              <a:ext cx="2375374"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D. 8 000 </a:t>
              </a:r>
              <a:r>
                <a:rPr lang="en-US" sz="2598" kern="1200" dirty="0" err="1">
                  <a:solidFill>
                    <a:prstClr val="black"/>
                  </a:solidFill>
                  <a:latin typeface="UTM Avo" panose="02040603050506020204" pitchFamily="18" charset="0"/>
                  <a:ea typeface="+mn-ea"/>
                  <a:cs typeface="Arial" panose="020B0604020202020204" pitchFamily="34" charset="0"/>
                </a:rPr>
                <a:t>bước</a:t>
              </a:r>
              <a:r>
                <a:rPr lang="vi-VN" sz="2598" kern="1200" dirty="0">
                  <a:solidFill>
                    <a:prstClr val="black"/>
                  </a:solidFill>
                  <a:latin typeface="UTM Avo" panose="02040603050506020204" pitchFamily="18" charset="0"/>
                  <a:ea typeface="+mn-ea"/>
                  <a:cs typeface="Arial" panose="020B0604020202020204" pitchFamily="34" charset="0"/>
                </a:rPr>
                <a:t>.</a:t>
              </a:r>
              <a:endParaRPr lang="en-US" sz="2598" kern="1200" dirty="0">
                <a:solidFill>
                  <a:prstClr val="black"/>
                </a:solidFill>
                <a:latin typeface="UTM Avo" panose="02040603050506020204" pitchFamily="18" charset="0"/>
                <a:ea typeface="+mn-ea"/>
                <a:cs typeface="Arial" panose="020B0604020202020204" pitchFamily="34" charset="0"/>
              </a:endParaRPr>
            </a:p>
          </p:txBody>
        </p:sp>
      </p:grpSp>
      <p:sp>
        <p:nvSpPr>
          <p:cNvPr id="29" name="TextBox 28">
            <a:extLst>
              <a:ext uri="{FF2B5EF4-FFF2-40B4-BE49-F238E27FC236}">
                <a16:creationId xmlns:a16="http://schemas.microsoft.com/office/drawing/2014/main" id="{DBE10DBB-F44C-9379-92A5-417FB8A745A3}"/>
              </a:ext>
            </a:extLst>
          </p:cNvPr>
          <p:cNvSpPr txBox="1"/>
          <p:nvPr/>
        </p:nvSpPr>
        <p:spPr>
          <a:xfrm>
            <a:off x="1673273" y="1547092"/>
            <a:ext cx="8592283" cy="1675843"/>
          </a:xfrm>
          <a:prstGeom prst="rect">
            <a:avLst/>
          </a:prstGeom>
          <a:noFill/>
        </p:spPr>
        <p:txBody>
          <a:bodyPr wrap="square">
            <a:spAutoFit/>
          </a:bodyPr>
          <a:lstStyle/>
          <a:p>
            <a:pPr algn="ctr" defTabSz="609539">
              <a:lnSpc>
                <a:spcPct val="150000"/>
              </a:lnSpc>
              <a:spcAft>
                <a:spcPts val="591"/>
              </a:spcAft>
              <a:buClrTx/>
            </a:pP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Theo đồng hồ đo bước chân, ngày thứ nhất Nam đi được 4 372 bước, ngày thứ hai Nam đi được 3 602 bước. Hỏi sau hai ngày Nam đi được khoảng bao nhiêu bước?</a:t>
            </a:r>
          </a:p>
        </p:txBody>
      </p:sp>
      <p:pic>
        <p:nvPicPr>
          <p:cNvPr id="5" name="Picture 12">
            <a:extLst>
              <a:ext uri="{FF2B5EF4-FFF2-40B4-BE49-F238E27FC236}">
                <a16:creationId xmlns:a16="http://schemas.microsoft.com/office/drawing/2014/main" id="{B98B3EEA-B083-B340-58AF-C8FB8E953D1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75901" y="450925"/>
            <a:ext cx="787027" cy="787027"/>
          </a:xfrm>
          <a:prstGeom prst="rect">
            <a:avLst/>
          </a:prstGeom>
        </p:spPr>
      </p:pic>
      <p:pic>
        <p:nvPicPr>
          <p:cNvPr id="30" name="Picture 29">
            <a:extLst>
              <a:ext uri="{FF2B5EF4-FFF2-40B4-BE49-F238E27FC236}">
                <a16:creationId xmlns:a16="http://schemas.microsoft.com/office/drawing/2014/main" id="{39C39160-9FC9-453B-AAB1-56085F4B5D88}"/>
              </a:ext>
            </a:extLst>
          </p:cNvPr>
          <p:cNvPicPr>
            <a:picLocks noChangeAspect="1"/>
          </p:cNvPicPr>
          <p:nvPr/>
        </p:nvPicPr>
        <p:blipFill>
          <a:blip r:embed="rId12"/>
          <a:stretch>
            <a:fillRect/>
          </a:stretch>
        </p:blipFill>
        <p:spPr>
          <a:xfrm>
            <a:off x="11450023" y="-38100"/>
            <a:ext cx="741977" cy="827361"/>
          </a:xfrm>
          <a:prstGeom prst="rect">
            <a:avLst/>
          </a:prstGeom>
        </p:spPr>
      </p:pic>
      <p:pic>
        <p:nvPicPr>
          <p:cNvPr id="31" name="Picture 2" descr="Tick Sign PNGs for Free Download">
            <a:extLst>
              <a:ext uri="{FF2B5EF4-FFF2-40B4-BE49-F238E27FC236}">
                <a16:creationId xmlns:a16="http://schemas.microsoft.com/office/drawing/2014/main" id="{DA77F033-2376-4652-9671-833787DF8E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92916" y="4560577"/>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871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nextCondLst>
                <p:cond evt="onClick" delay="0">
                  <p:tgtEl>
                    <p:spTgt spid="3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9"/>
                                        </p:tgtEl>
                                        <p:attrNameLst>
                                          <p:attrName>style.opacity</p:attrName>
                                        </p:attrNameLst>
                                      </p:cBhvr>
                                      <p:to>
                                        <p:strVal val="0.5"/>
                                      </p:to>
                                    </p:set>
                                    <p:animEffect filter="image" prLst="opacity: 0.5">
                                      <p:cBhvr rctx="IE">
                                        <p:cTn id="19" dur="indefinite"/>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14"/>
                                        </p:tgtEl>
                                        <p:attrNameLst>
                                          <p:attrName>style.opacity</p:attrName>
                                        </p:attrNameLst>
                                      </p:cBhvr>
                                      <p:to>
                                        <p:strVal val="0.5"/>
                                      </p:to>
                                    </p:set>
                                    <p:animEffect filter="image" prLst="opacity: 0.5">
                                      <p:cBhvr rctx="IE">
                                        <p:cTn id="25" dur="indefinite"/>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32"/>
                                        </p:tgtEl>
                                        <p:attrNameLst>
                                          <p:attrName>style.opacity</p:attrName>
                                        </p:attrNameLst>
                                      </p:cBhvr>
                                      <p:to>
                                        <p:strVal val="0.5"/>
                                      </p:to>
                                    </p:set>
                                    <p:animEffect filter="image" prLst="opacity: 0.5">
                                      <p:cBhvr rctx="IE">
                                        <p:cTn id="31" dur="indefinite"/>
                                        <p:tgtEl>
                                          <p:spTgt spid="32"/>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
            <a:extLst>
              <a:ext uri="{FF2B5EF4-FFF2-40B4-BE49-F238E27FC236}">
                <a16:creationId xmlns:a16="http://schemas.microsoft.com/office/drawing/2014/main" id="{3B7C5D86-1C3A-4089-966F-3870CC105CA4}"/>
              </a:ext>
            </a:extLst>
          </p:cNvPr>
          <p:cNvSpPr/>
          <p:nvPr/>
        </p:nvSpPr>
        <p:spPr>
          <a:xfrm>
            <a:off x="0" y="-44228"/>
            <a:ext cx="12192000" cy="690222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5359" t="-9949" r="-1362" b="-37564"/>
            </a:stretch>
          </a:blipFill>
        </p:spPr>
        <p:txBody>
          <a:bodyPr/>
          <a:lstStyle/>
          <a:p>
            <a:pPr defTabSz="609539">
              <a:buClrTx/>
            </a:pPr>
            <a:endParaRPr lang="en-VN" sz="709" kern="1200">
              <a:solidFill>
                <a:prstClr val="black"/>
              </a:solidFill>
              <a:latin typeface="Calibri"/>
              <a:ea typeface="+mn-ea"/>
              <a:cs typeface="+mn-cs"/>
            </a:endParaRPr>
          </a:p>
        </p:txBody>
      </p:sp>
      <p:sp>
        <p:nvSpPr>
          <p:cNvPr id="3" name="Freeform 3"/>
          <p:cNvSpPr/>
          <p:nvPr/>
        </p:nvSpPr>
        <p:spPr>
          <a:xfrm>
            <a:off x="-359313" y="-179497"/>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4" name="Freeform 4"/>
          <p:cNvSpPr/>
          <p:nvPr/>
        </p:nvSpPr>
        <p:spPr>
          <a:xfrm>
            <a:off x="10116253" y="1367845"/>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6" name="Group 4">
            <a:extLst>
              <a:ext uri="{FF2B5EF4-FFF2-40B4-BE49-F238E27FC236}">
                <a16:creationId xmlns:a16="http://schemas.microsoft.com/office/drawing/2014/main" id="{358B6FE1-9044-6867-F885-391C7EA69517}"/>
              </a:ext>
            </a:extLst>
          </p:cNvPr>
          <p:cNvGrpSpPr/>
          <p:nvPr/>
        </p:nvGrpSpPr>
        <p:grpSpPr>
          <a:xfrm>
            <a:off x="1461103" y="1270467"/>
            <a:ext cx="8909805" cy="4343004"/>
            <a:chOff x="0" y="0"/>
            <a:chExt cx="5022006" cy="2133000"/>
          </a:xfrm>
        </p:grpSpPr>
        <p:sp>
          <p:nvSpPr>
            <p:cNvPr id="17" name="Freeform 5">
              <a:extLst>
                <a:ext uri="{FF2B5EF4-FFF2-40B4-BE49-F238E27FC236}">
                  <a16:creationId xmlns:a16="http://schemas.microsoft.com/office/drawing/2014/main" id="{1CA194E1-03A0-64DC-A81C-57159CAF2EDB}"/>
                </a:ext>
              </a:extLst>
            </p:cNvPr>
            <p:cNvSpPr/>
            <p:nvPr/>
          </p:nvSpPr>
          <p:spPr>
            <a:xfrm>
              <a:off x="0" y="0"/>
              <a:ext cx="5022006" cy="2133000"/>
            </a:xfrm>
            <a:custGeom>
              <a:avLst/>
              <a:gdLst/>
              <a:ahLst/>
              <a:cxnLst/>
              <a:rect l="l" t="t" r="r" b="b"/>
              <a:pathLst>
                <a:path w="5022006" h="2133000">
                  <a:moveTo>
                    <a:pt x="24137" y="0"/>
                  </a:moveTo>
                  <a:lnTo>
                    <a:pt x="4997869" y="0"/>
                  </a:lnTo>
                  <a:cubicBezTo>
                    <a:pt x="5011200" y="0"/>
                    <a:pt x="5022006" y="10806"/>
                    <a:pt x="5022006" y="24137"/>
                  </a:cubicBezTo>
                  <a:lnTo>
                    <a:pt x="5022006" y="2108863"/>
                  </a:lnTo>
                  <a:cubicBezTo>
                    <a:pt x="5022006" y="2122194"/>
                    <a:pt x="5011200" y="2133000"/>
                    <a:pt x="4997869" y="2133000"/>
                  </a:cubicBezTo>
                  <a:lnTo>
                    <a:pt x="24137" y="2133000"/>
                  </a:lnTo>
                  <a:cubicBezTo>
                    <a:pt x="10806" y="2133000"/>
                    <a:pt x="0" y="2122194"/>
                    <a:pt x="0" y="2108863"/>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pPr defTabSz="609539">
                <a:buClrTx/>
              </a:pPr>
              <a:endParaRPr lang="en-VN" sz="709" kern="1200">
                <a:solidFill>
                  <a:prstClr val="black"/>
                </a:solidFill>
                <a:latin typeface="Calibri"/>
                <a:ea typeface="+mn-ea"/>
                <a:cs typeface="+mn-cs"/>
              </a:endParaRPr>
            </a:p>
          </p:txBody>
        </p:sp>
        <p:sp>
          <p:nvSpPr>
            <p:cNvPr id="18" name="TextBox 6">
              <a:extLst>
                <a:ext uri="{FF2B5EF4-FFF2-40B4-BE49-F238E27FC236}">
                  <a16:creationId xmlns:a16="http://schemas.microsoft.com/office/drawing/2014/main" id="{4881D59F-3181-BD73-FC60-90DEF3CEA82D}"/>
                </a:ext>
              </a:extLst>
            </p:cNvPr>
            <p:cNvSpPr txBox="1"/>
            <p:nvPr/>
          </p:nvSpPr>
          <p:spPr>
            <a:xfrm>
              <a:off x="0" y="-38100"/>
              <a:ext cx="812800" cy="850900"/>
            </a:xfrm>
            <a:prstGeom prst="rect">
              <a:avLst/>
            </a:prstGeom>
          </p:spPr>
          <p:txBody>
            <a:bodyPr lIns="30000" tIns="30000" rIns="30000" bIns="30000" rtlCol="0" anchor="ctr"/>
            <a:lstStyle/>
            <a:p>
              <a:pPr algn="ctr" defTabSz="609539">
                <a:lnSpc>
                  <a:spcPts val="1571"/>
                </a:lnSpc>
                <a:buClrTx/>
              </a:pPr>
              <a:endParaRPr sz="709" kern="1200">
                <a:solidFill>
                  <a:prstClr val="black"/>
                </a:solidFill>
                <a:latin typeface="Calibri"/>
                <a:ea typeface="+mn-ea"/>
                <a:cs typeface="+mn-cs"/>
              </a:endParaRPr>
            </a:p>
          </p:txBody>
        </p:sp>
      </p:grpSp>
      <p:sp>
        <p:nvSpPr>
          <p:cNvPr id="6" name="Freeform 16">
            <a:hlinkClick r:id="rId8" action="ppaction://hlinksldjump"/>
            <a:extLst>
              <a:ext uri="{FF2B5EF4-FFF2-40B4-BE49-F238E27FC236}">
                <a16:creationId xmlns:a16="http://schemas.microsoft.com/office/drawing/2014/main" id="{E492B95B-D330-CD3D-4DCD-46AC6F738C6D}"/>
              </a:ext>
            </a:extLst>
          </p:cNvPr>
          <p:cNvSpPr/>
          <p:nvPr/>
        </p:nvSpPr>
        <p:spPr>
          <a:xfrm>
            <a:off x="9475552" y="4778192"/>
            <a:ext cx="2194506" cy="1709527"/>
          </a:xfrm>
          <a:custGeom>
            <a:avLst/>
            <a:gdLst/>
            <a:ahLst/>
            <a:cxnLst/>
            <a:rect l="l" t="t" r="r" b="b"/>
            <a:pathLst>
              <a:path w="10472450" h="8229600">
                <a:moveTo>
                  <a:pt x="0" y="0"/>
                </a:moveTo>
                <a:lnTo>
                  <a:pt x="10472450" y="0"/>
                </a:lnTo>
                <a:lnTo>
                  <a:pt x="10472450" y="8229600"/>
                </a:lnTo>
                <a:lnTo>
                  <a:pt x="0" y="8229600"/>
                </a:lnTo>
                <a:lnTo>
                  <a:pt x="0" y="0"/>
                </a:lnTo>
                <a:close/>
              </a:path>
            </a:pathLst>
          </a:custGeom>
          <a:blipFill>
            <a:blip r:embed="rId9"/>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4" name="Group 13">
            <a:extLst>
              <a:ext uri="{FF2B5EF4-FFF2-40B4-BE49-F238E27FC236}">
                <a16:creationId xmlns:a16="http://schemas.microsoft.com/office/drawing/2014/main" id="{463E6E73-B292-51A6-6EB9-89B646813C00}"/>
              </a:ext>
            </a:extLst>
          </p:cNvPr>
          <p:cNvGrpSpPr/>
          <p:nvPr/>
        </p:nvGrpSpPr>
        <p:grpSpPr>
          <a:xfrm>
            <a:off x="2117429" y="4616816"/>
            <a:ext cx="3053298" cy="486176"/>
            <a:chOff x="2133600" y="7269638"/>
            <a:chExt cx="6344569" cy="823276"/>
          </a:xfrm>
          <a:solidFill>
            <a:srgbClr val="FFC000"/>
          </a:solidFill>
        </p:grpSpPr>
        <p:grpSp>
          <p:nvGrpSpPr>
            <p:cNvPr id="15" name="Group 19">
              <a:extLst>
                <a:ext uri="{FF2B5EF4-FFF2-40B4-BE49-F238E27FC236}">
                  <a16:creationId xmlns:a16="http://schemas.microsoft.com/office/drawing/2014/main" id="{59152AAD-20CF-1011-6525-E082087114B9}"/>
                </a:ext>
              </a:extLst>
            </p:cNvPr>
            <p:cNvGrpSpPr/>
            <p:nvPr/>
          </p:nvGrpSpPr>
          <p:grpSpPr>
            <a:xfrm>
              <a:off x="2133600" y="7269638"/>
              <a:ext cx="6344569" cy="823276"/>
              <a:chOff x="0" y="0"/>
              <a:chExt cx="14749384" cy="1913890"/>
            </a:xfrm>
            <a:grpFill/>
          </p:grpSpPr>
          <p:sp>
            <p:nvSpPr>
              <p:cNvPr id="20" name="Freeform 19">
                <a:extLst>
                  <a:ext uri="{FF2B5EF4-FFF2-40B4-BE49-F238E27FC236}">
                    <a16:creationId xmlns:a16="http://schemas.microsoft.com/office/drawing/2014/main" id="{01A73C60-FD91-7B7E-128D-F20951C4CF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19" name="TextBox 26">
              <a:extLst>
                <a:ext uri="{FF2B5EF4-FFF2-40B4-BE49-F238E27FC236}">
                  <a16:creationId xmlns:a16="http://schemas.microsoft.com/office/drawing/2014/main" id="{8930A7CB-BDE2-ED08-5C44-2CA9DDC2ADB9}"/>
                </a:ext>
              </a:extLst>
            </p:cNvPr>
            <p:cNvSpPr txBox="1"/>
            <p:nvPr/>
          </p:nvSpPr>
          <p:spPr>
            <a:xfrm>
              <a:off x="2906055" y="7612383"/>
              <a:ext cx="4720214" cy="403263"/>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C. 2 000.</a:t>
              </a:r>
            </a:p>
          </p:txBody>
        </p:sp>
      </p:grpSp>
      <p:grpSp>
        <p:nvGrpSpPr>
          <p:cNvPr id="33" name="Group 32">
            <a:extLst>
              <a:ext uri="{FF2B5EF4-FFF2-40B4-BE49-F238E27FC236}">
                <a16:creationId xmlns:a16="http://schemas.microsoft.com/office/drawing/2014/main" id="{94F16D51-D4E9-4C14-9424-FF0125E9B4C7}"/>
              </a:ext>
            </a:extLst>
          </p:cNvPr>
          <p:cNvGrpSpPr/>
          <p:nvPr/>
        </p:nvGrpSpPr>
        <p:grpSpPr>
          <a:xfrm>
            <a:off x="2117429" y="3811240"/>
            <a:ext cx="3053298" cy="486176"/>
            <a:chOff x="2117429" y="3811240"/>
            <a:chExt cx="3053298" cy="486176"/>
          </a:xfrm>
        </p:grpSpPr>
        <p:grpSp>
          <p:nvGrpSpPr>
            <p:cNvPr id="7" name="Group 6">
              <a:extLst>
                <a:ext uri="{FF2B5EF4-FFF2-40B4-BE49-F238E27FC236}">
                  <a16:creationId xmlns:a16="http://schemas.microsoft.com/office/drawing/2014/main" id="{AFB36D43-5F93-2FD0-3762-271DFE25DDB1}"/>
                </a:ext>
              </a:extLst>
            </p:cNvPr>
            <p:cNvGrpSpPr/>
            <p:nvPr/>
          </p:nvGrpSpPr>
          <p:grpSpPr>
            <a:xfrm>
              <a:off x="2117429" y="3811240"/>
              <a:ext cx="3053298" cy="486176"/>
              <a:chOff x="0" y="0"/>
              <a:chExt cx="14749384" cy="1913890"/>
            </a:xfrm>
            <a:solidFill>
              <a:srgbClr val="FFC000"/>
            </a:solidFill>
          </p:grpSpPr>
          <p:sp>
            <p:nvSpPr>
              <p:cNvPr id="8" name="Freeform 7">
                <a:extLst>
                  <a:ext uri="{FF2B5EF4-FFF2-40B4-BE49-F238E27FC236}">
                    <a16:creationId xmlns:a16="http://schemas.microsoft.com/office/drawing/2014/main" id="{61B50AA7-DAC9-A65B-E6ED-47FE2BC0AE5F}"/>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1" name="TextBox 26">
              <a:extLst>
                <a:ext uri="{FF2B5EF4-FFF2-40B4-BE49-F238E27FC236}">
                  <a16:creationId xmlns:a16="http://schemas.microsoft.com/office/drawing/2014/main" id="{EAEC95D1-703C-D0FD-7705-A56B7EBBC4B1}"/>
                </a:ext>
              </a:extLst>
            </p:cNvPr>
            <p:cNvSpPr txBox="1"/>
            <p:nvPr/>
          </p:nvSpPr>
          <p:spPr>
            <a:xfrm>
              <a:off x="2588491" y="4002259"/>
              <a:ext cx="2202538"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A. 1 000.</a:t>
              </a:r>
            </a:p>
          </p:txBody>
        </p:sp>
      </p:grpSp>
      <p:grpSp>
        <p:nvGrpSpPr>
          <p:cNvPr id="32" name="Group 31">
            <a:extLst>
              <a:ext uri="{FF2B5EF4-FFF2-40B4-BE49-F238E27FC236}">
                <a16:creationId xmlns:a16="http://schemas.microsoft.com/office/drawing/2014/main" id="{E9815773-92D1-43D9-9193-82D1C88CFA15}"/>
              </a:ext>
            </a:extLst>
          </p:cNvPr>
          <p:cNvGrpSpPr/>
          <p:nvPr/>
        </p:nvGrpSpPr>
        <p:grpSpPr>
          <a:xfrm>
            <a:off x="6617583" y="3811240"/>
            <a:ext cx="3053298" cy="486176"/>
            <a:chOff x="6617583" y="3811240"/>
            <a:chExt cx="3053298" cy="486176"/>
          </a:xfrm>
        </p:grpSpPr>
        <p:grpSp>
          <p:nvGrpSpPr>
            <p:cNvPr id="10" name="Group 19">
              <a:extLst>
                <a:ext uri="{FF2B5EF4-FFF2-40B4-BE49-F238E27FC236}">
                  <a16:creationId xmlns:a16="http://schemas.microsoft.com/office/drawing/2014/main" id="{399CC12F-AF06-B7C7-C8D6-C7E074EBFBB6}"/>
                </a:ext>
              </a:extLst>
            </p:cNvPr>
            <p:cNvGrpSpPr/>
            <p:nvPr/>
          </p:nvGrpSpPr>
          <p:grpSpPr>
            <a:xfrm>
              <a:off x="6617583" y="3811240"/>
              <a:ext cx="3053298" cy="486176"/>
              <a:chOff x="0" y="0"/>
              <a:chExt cx="14749384" cy="1913890"/>
            </a:xfrm>
            <a:solidFill>
              <a:srgbClr val="FFC000"/>
            </a:solidFill>
          </p:grpSpPr>
          <p:sp>
            <p:nvSpPr>
              <p:cNvPr id="11" name="Freeform 10">
                <a:extLst>
                  <a:ext uri="{FF2B5EF4-FFF2-40B4-BE49-F238E27FC236}">
                    <a16:creationId xmlns:a16="http://schemas.microsoft.com/office/drawing/2014/main" id="{39CAB4B8-E504-E4D2-1711-0BE6C0E6711C}"/>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2" name="TextBox 26">
              <a:extLst>
                <a:ext uri="{FF2B5EF4-FFF2-40B4-BE49-F238E27FC236}">
                  <a16:creationId xmlns:a16="http://schemas.microsoft.com/office/drawing/2014/main" id="{8774C880-D686-E145-EEC3-69C0724657C8}"/>
                </a:ext>
              </a:extLst>
            </p:cNvPr>
            <p:cNvSpPr txBox="1"/>
            <p:nvPr/>
          </p:nvSpPr>
          <p:spPr>
            <a:xfrm>
              <a:off x="7103727" y="4002259"/>
              <a:ext cx="2258544"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B. 3 900</a:t>
              </a:r>
            </a:p>
          </p:txBody>
        </p:sp>
      </p:grpSp>
      <p:grpSp>
        <p:nvGrpSpPr>
          <p:cNvPr id="9" name="Group 8">
            <a:extLst>
              <a:ext uri="{FF2B5EF4-FFF2-40B4-BE49-F238E27FC236}">
                <a16:creationId xmlns:a16="http://schemas.microsoft.com/office/drawing/2014/main" id="{BC25E648-1BB2-4267-90ED-0412A5EF51B7}"/>
              </a:ext>
            </a:extLst>
          </p:cNvPr>
          <p:cNvGrpSpPr/>
          <p:nvPr/>
        </p:nvGrpSpPr>
        <p:grpSpPr>
          <a:xfrm>
            <a:off x="6617583" y="4616816"/>
            <a:ext cx="3053298" cy="486176"/>
            <a:chOff x="6617583" y="4616816"/>
            <a:chExt cx="3053298" cy="486176"/>
          </a:xfrm>
        </p:grpSpPr>
        <p:grpSp>
          <p:nvGrpSpPr>
            <p:cNvPr id="12" name="Group 19">
              <a:extLst>
                <a:ext uri="{FF2B5EF4-FFF2-40B4-BE49-F238E27FC236}">
                  <a16:creationId xmlns:a16="http://schemas.microsoft.com/office/drawing/2014/main" id="{8C680A1E-8ECA-10E7-C175-81955AF67708}"/>
                </a:ext>
              </a:extLst>
            </p:cNvPr>
            <p:cNvGrpSpPr/>
            <p:nvPr/>
          </p:nvGrpSpPr>
          <p:grpSpPr>
            <a:xfrm>
              <a:off x="6617583" y="4616816"/>
              <a:ext cx="3053298" cy="486176"/>
              <a:chOff x="0" y="0"/>
              <a:chExt cx="14749384" cy="1913890"/>
            </a:xfrm>
            <a:solidFill>
              <a:srgbClr val="FFC000"/>
            </a:solidFill>
          </p:grpSpPr>
          <p:sp>
            <p:nvSpPr>
              <p:cNvPr id="13" name="Freeform 20">
                <a:extLst>
                  <a:ext uri="{FF2B5EF4-FFF2-40B4-BE49-F238E27FC236}">
                    <a16:creationId xmlns:a16="http://schemas.microsoft.com/office/drawing/2014/main" id="{44DE3EC6-72A3-0442-9563-D4F855817B61}"/>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3" name="TextBox 26">
              <a:extLst>
                <a:ext uri="{FF2B5EF4-FFF2-40B4-BE49-F238E27FC236}">
                  <a16:creationId xmlns:a16="http://schemas.microsoft.com/office/drawing/2014/main" id="{71AC821E-E186-55AA-7DC1-225CCCB51268}"/>
                </a:ext>
              </a:extLst>
            </p:cNvPr>
            <p:cNvSpPr txBox="1"/>
            <p:nvPr/>
          </p:nvSpPr>
          <p:spPr>
            <a:xfrm>
              <a:off x="7103727" y="4796903"/>
              <a:ext cx="2266286"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D. 4 000.</a:t>
              </a:r>
            </a:p>
          </p:txBody>
        </p:sp>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BE10DBB-F44C-9379-92A5-417FB8A745A3}"/>
                  </a:ext>
                </a:extLst>
              </p:cNvPr>
              <p:cNvSpPr txBox="1"/>
              <p:nvPr/>
            </p:nvSpPr>
            <p:spPr>
              <a:xfrm>
                <a:off x="1564144" y="2109613"/>
                <a:ext cx="8703720" cy="1206869"/>
              </a:xfrm>
              <a:prstGeom prst="rect">
                <a:avLst/>
              </a:prstGeom>
              <a:noFill/>
            </p:spPr>
            <p:txBody>
              <a:bodyPr wrap="square">
                <a:spAutoFit/>
              </a:bodyPr>
              <a:lstStyle/>
              <a:p>
                <a:pPr algn="ctr" defTabSz="609539">
                  <a:lnSpc>
                    <a:spcPct val="150000"/>
                  </a:lnSpc>
                  <a:spcAft>
                    <a:spcPts val="591"/>
                  </a:spcAft>
                  <a:buClrTx/>
                </a:pPr>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Làm tròn </a:t>
                </a:r>
                <a:r>
                  <a:rPr lang="en-VN" sz="2598" b="1" kern="1200" dirty="0">
                    <a:solidFill>
                      <a:prstClr val="black"/>
                    </a:solidFill>
                    <a:latin typeface="UTM Avo" panose="02040603050506020204" pitchFamily="18" charset="0"/>
                    <a:ea typeface="Calibri" panose="020F0502020204030204" pitchFamily="34" charset="0"/>
                    <a:cs typeface="Arial" panose="020B0604020202020204" pitchFamily="34" charset="0"/>
                  </a:rPr>
                  <a:t>kết quả </a:t>
                </a:r>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phép tính 3 416 </a:t>
                </a:r>
                <a14:m>
                  <m:oMath xmlns:m="http://schemas.openxmlformats.org/officeDocument/2006/math">
                    <m:r>
                      <a:rPr lang="en-VN" sz="2598" i="1" kern="1200" dirty="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 506 đến hàng tr</a:t>
                </a:r>
                <a:r>
                  <a:rPr lang="en-US"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ă</a:t>
                </a:r>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m</a:t>
                </a:r>
                <a:r>
                  <a:rPr lang="en-US"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 ta </a:t>
                </a:r>
                <a:r>
                  <a:rPr lang="en-US" sz="2598" kern="1200" dirty="0" err="1">
                    <a:solidFill>
                      <a:prstClr val="black"/>
                    </a:solidFill>
                    <a:latin typeface="UTM Avo" panose="02040603050506020204" pitchFamily="18" charset="0"/>
                    <a:ea typeface="Calibri" panose="020F0502020204030204" pitchFamily="34" charset="0"/>
                    <a:cs typeface="Arial" panose="020B0604020202020204" pitchFamily="34" charset="0"/>
                  </a:rPr>
                  <a:t>được</a:t>
                </a:r>
                <a:r>
                  <a:rPr lang="en-US"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a:t>
                </a:r>
                <a:endPar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29" name="TextBox 28">
                <a:extLst>
                  <a:ext uri="{FF2B5EF4-FFF2-40B4-BE49-F238E27FC236}">
                    <a16:creationId xmlns:a16="http://schemas.microsoft.com/office/drawing/2014/main" id="{DBE10DBB-F44C-9379-92A5-417FB8A745A3}"/>
                  </a:ext>
                </a:extLst>
              </p:cNvPr>
              <p:cNvSpPr txBox="1">
                <a:spLocks noRot="1" noChangeAspect="1" noMove="1" noResize="1" noEditPoints="1" noAdjustHandles="1" noChangeArrowheads="1" noChangeShapeType="1" noTextEdit="1"/>
              </p:cNvSpPr>
              <p:nvPr/>
            </p:nvSpPr>
            <p:spPr>
              <a:xfrm>
                <a:off x="1564144" y="2109613"/>
                <a:ext cx="8703720" cy="1206869"/>
              </a:xfrm>
              <a:prstGeom prst="rect">
                <a:avLst/>
              </a:prstGeom>
              <a:blipFill>
                <a:blip r:embed="rId10"/>
                <a:stretch>
                  <a:fillRect b="-12626"/>
                </a:stretch>
              </a:blipFill>
            </p:spPr>
            <p:txBody>
              <a:bodyPr/>
              <a:lstStyle/>
              <a:p>
                <a:r>
                  <a:rPr lang="en-US">
                    <a:noFill/>
                  </a:rPr>
                  <a:t> </a:t>
                </a:r>
              </a:p>
            </p:txBody>
          </p:sp>
        </mc:Fallback>
      </mc:AlternateContent>
      <p:pic>
        <p:nvPicPr>
          <p:cNvPr id="5" name="Picture 13">
            <a:extLst>
              <a:ext uri="{FF2B5EF4-FFF2-40B4-BE49-F238E27FC236}">
                <a16:creationId xmlns:a16="http://schemas.microsoft.com/office/drawing/2014/main" id="{1818BF76-9E37-8E24-418C-8E7A9A98ADA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22491" y="435456"/>
            <a:ext cx="787027" cy="787027"/>
          </a:xfrm>
          <a:prstGeom prst="rect">
            <a:avLst/>
          </a:prstGeom>
        </p:spPr>
      </p:pic>
      <p:pic>
        <p:nvPicPr>
          <p:cNvPr id="30" name="Picture 29">
            <a:extLst>
              <a:ext uri="{FF2B5EF4-FFF2-40B4-BE49-F238E27FC236}">
                <a16:creationId xmlns:a16="http://schemas.microsoft.com/office/drawing/2014/main" id="{56C39783-67C3-4030-8101-E01F2D62A95D}"/>
              </a:ext>
            </a:extLst>
          </p:cNvPr>
          <p:cNvPicPr>
            <a:picLocks noChangeAspect="1"/>
          </p:cNvPicPr>
          <p:nvPr/>
        </p:nvPicPr>
        <p:blipFill>
          <a:blip r:embed="rId13"/>
          <a:stretch>
            <a:fillRect/>
          </a:stretch>
        </p:blipFill>
        <p:spPr>
          <a:xfrm>
            <a:off x="11450023" y="-38100"/>
            <a:ext cx="741977" cy="827361"/>
          </a:xfrm>
          <a:prstGeom prst="rect">
            <a:avLst/>
          </a:prstGeom>
        </p:spPr>
      </p:pic>
      <p:pic>
        <p:nvPicPr>
          <p:cNvPr id="31" name="Picture 2" descr="Tick Sign PNGs for Free Download">
            <a:extLst>
              <a:ext uri="{FF2B5EF4-FFF2-40B4-BE49-F238E27FC236}">
                <a16:creationId xmlns:a16="http://schemas.microsoft.com/office/drawing/2014/main" id="{3399143A-76AB-4324-9650-9330EC3F22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57250" y="3742568"/>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088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33"/>
                                        </p:tgtEl>
                                        <p:attrNameLst>
                                          <p:attrName>style.opacity</p:attrName>
                                        </p:attrNameLst>
                                      </p:cBhvr>
                                      <p:to>
                                        <p:strVal val="0.5"/>
                                      </p:to>
                                    </p:set>
                                    <p:animEffect filter="image" prLst="opacity: 0.5">
                                      <p:cBhvr rctx="IE">
                                        <p:cTn id="19" dur="indefinite"/>
                                        <p:tgtEl>
                                          <p:spTgt spid="33"/>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14"/>
                                        </p:tgtEl>
                                        <p:attrNameLst>
                                          <p:attrName>style.opacity</p:attrName>
                                        </p:attrNameLst>
                                      </p:cBhvr>
                                      <p:to>
                                        <p:strVal val="0.5"/>
                                      </p:to>
                                    </p:set>
                                    <p:animEffect filter="image" prLst="opacity: 0.5">
                                      <p:cBhvr rctx="IE">
                                        <p:cTn id="25" dur="indefinite"/>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9"/>
                                        </p:tgtEl>
                                        <p:attrNameLst>
                                          <p:attrName>style.opacity</p:attrName>
                                        </p:attrNameLst>
                                      </p:cBhvr>
                                      <p:to>
                                        <p:strVal val="0.5"/>
                                      </p:to>
                                    </p:set>
                                    <p:animEffect filter="image" prLst="opacity: 0.5">
                                      <p:cBhvr rctx="IE">
                                        <p:cTn id="31" dur="indefinite"/>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9"/>
        <p:cNvGrpSpPr/>
        <p:nvPr/>
      </p:nvGrpSpPr>
      <p:grpSpPr>
        <a:xfrm>
          <a:off x="0" y="0"/>
          <a:ext cx="0" cy="0"/>
          <a:chOff x="0" y="0"/>
          <a:chExt cx="0" cy="0"/>
        </a:xfrm>
      </p:grpSpPr>
      <p:pic>
        <p:nvPicPr>
          <p:cNvPr id="3" name="Google Shape;192;p6">
            <a:hlinkClick r:id="rId4"/>
            <a:extLst>
              <a:ext uri="{FF2B5EF4-FFF2-40B4-BE49-F238E27FC236}">
                <a16:creationId xmlns:a16="http://schemas.microsoft.com/office/drawing/2014/main" id="{231326CB-B92E-48FD-874B-616DB53D073B}"/>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
            <a:extLst>
              <a:ext uri="{FF2B5EF4-FFF2-40B4-BE49-F238E27FC236}">
                <a16:creationId xmlns:a16="http://schemas.microsoft.com/office/drawing/2014/main" id="{2E807EE1-FC6A-4B1D-95AF-7518D411B722}"/>
              </a:ext>
            </a:extLst>
          </p:cNvPr>
          <p:cNvSpPr/>
          <p:nvPr/>
        </p:nvSpPr>
        <p:spPr>
          <a:xfrm>
            <a:off x="0" y="-44228"/>
            <a:ext cx="12192000" cy="690222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5359" t="-9949" r="-1362" b="-37564"/>
            </a:stretch>
          </a:blipFill>
        </p:spPr>
        <p:txBody>
          <a:bodyPr/>
          <a:lstStyle/>
          <a:p>
            <a:pPr defTabSz="609539">
              <a:buClrTx/>
            </a:pPr>
            <a:endParaRPr lang="en-VN" sz="709" kern="1200">
              <a:solidFill>
                <a:prstClr val="black"/>
              </a:solidFill>
              <a:latin typeface="Calibri"/>
              <a:ea typeface="+mn-ea"/>
              <a:cs typeface="+mn-cs"/>
            </a:endParaRPr>
          </a:p>
        </p:txBody>
      </p:sp>
      <p:sp>
        <p:nvSpPr>
          <p:cNvPr id="3" name="Freeform 3"/>
          <p:cNvSpPr/>
          <p:nvPr/>
        </p:nvSpPr>
        <p:spPr>
          <a:xfrm>
            <a:off x="-359313" y="-179497"/>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4" name="Freeform 4"/>
          <p:cNvSpPr/>
          <p:nvPr/>
        </p:nvSpPr>
        <p:spPr>
          <a:xfrm>
            <a:off x="10116253" y="1367845"/>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6" name="Group 4">
            <a:extLst>
              <a:ext uri="{FF2B5EF4-FFF2-40B4-BE49-F238E27FC236}">
                <a16:creationId xmlns:a16="http://schemas.microsoft.com/office/drawing/2014/main" id="{358B6FE1-9044-6867-F885-391C7EA69517}"/>
              </a:ext>
            </a:extLst>
          </p:cNvPr>
          <p:cNvGrpSpPr/>
          <p:nvPr/>
        </p:nvGrpSpPr>
        <p:grpSpPr>
          <a:xfrm>
            <a:off x="1461103" y="1270467"/>
            <a:ext cx="8909805" cy="4343004"/>
            <a:chOff x="0" y="0"/>
            <a:chExt cx="5022006" cy="2133000"/>
          </a:xfrm>
        </p:grpSpPr>
        <p:sp>
          <p:nvSpPr>
            <p:cNvPr id="17" name="Freeform 5">
              <a:extLst>
                <a:ext uri="{FF2B5EF4-FFF2-40B4-BE49-F238E27FC236}">
                  <a16:creationId xmlns:a16="http://schemas.microsoft.com/office/drawing/2014/main" id="{1CA194E1-03A0-64DC-A81C-57159CAF2EDB}"/>
                </a:ext>
              </a:extLst>
            </p:cNvPr>
            <p:cNvSpPr/>
            <p:nvPr/>
          </p:nvSpPr>
          <p:spPr>
            <a:xfrm>
              <a:off x="0" y="0"/>
              <a:ext cx="5022006" cy="2133000"/>
            </a:xfrm>
            <a:custGeom>
              <a:avLst/>
              <a:gdLst/>
              <a:ahLst/>
              <a:cxnLst/>
              <a:rect l="l" t="t" r="r" b="b"/>
              <a:pathLst>
                <a:path w="5022006" h="2133000">
                  <a:moveTo>
                    <a:pt x="24137" y="0"/>
                  </a:moveTo>
                  <a:lnTo>
                    <a:pt x="4997869" y="0"/>
                  </a:lnTo>
                  <a:cubicBezTo>
                    <a:pt x="5011200" y="0"/>
                    <a:pt x="5022006" y="10806"/>
                    <a:pt x="5022006" y="24137"/>
                  </a:cubicBezTo>
                  <a:lnTo>
                    <a:pt x="5022006" y="2108863"/>
                  </a:lnTo>
                  <a:cubicBezTo>
                    <a:pt x="5022006" y="2122194"/>
                    <a:pt x="5011200" y="2133000"/>
                    <a:pt x="4997869" y="2133000"/>
                  </a:cubicBezTo>
                  <a:lnTo>
                    <a:pt x="24137" y="2133000"/>
                  </a:lnTo>
                  <a:cubicBezTo>
                    <a:pt x="10806" y="2133000"/>
                    <a:pt x="0" y="2122194"/>
                    <a:pt x="0" y="2108863"/>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pPr defTabSz="609539">
                <a:buClrTx/>
              </a:pPr>
              <a:endParaRPr lang="en-VN" sz="709" kern="1200">
                <a:solidFill>
                  <a:prstClr val="black"/>
                </a:solidFill>
                <a:latin typeface="Calibri"/>
                <a:ea typeface="+mn-ea"/>
                <a:cs typeface="+mn-cs"/>
              </a:endParaRPr>
            </a:p>
          </p:txBody>
        </p:sp>
        <p:sp>
          <p:nvSpPr>
            <p:cNvPr id="18" name="TextBox 6">
              <a:extLst>
                <a:ext uri="{FF2B5EF4-FFF2-40B4-BE49-F238E27FC236}">
                  <a16:creationId xmlns:a16="http://schemas.microsoft.com/office/drawing/2014/main" id="{4881D59F-3181-BD73-FC60-90DEF3CEA82D}"/>
                </a:ext>
              </a:extLst>
            </p:cNvPr>
            <p:cNvSpPr txBox="1"/>
            <p:nvPr/>
          </p:nvSpPr>
          <p:spPr>
            <a:xfrm>
              <a:off x="0" y="-38100"/>
              <a:ext cx="812800" cy="850900"/>
            </a:xfrm>
            <a:prstGeom prst="rect">
              <a:avLst/>
            </a:prstGeom>
          </p:spPr>
          <p:txBody>
            <a:bodyPr lIns="30000" tIns="30000" rIns="30000" bIns="30000" rtlCol="0" anchor="ctr"/>
            <a:lstStyle/>
            <a:p>
              <a:pPr algn="ctr" defTabSz="609539">
                <a:lnSpc>
                  <a:spcPts val="1571"/>
                </a:lnSpc>
                <a:buClrTx/>
              </a:pPr>
              <a:endParaRPr sz="709" kern="1200">
                <a:solidFill>
                  <a:prstClr val="black"/>
                </a:solidFill>
                <a:latin typeface="Calibri"/>
                <a:ea typeface="+mn-ea"/>
                <a:cs typeface="+mn-cs"/>
              </a:endParaRPr>
            </a:p>
          </p:txBody>
        </p:sp>
      </p:grpSp>
      <p:sp>
        <p:nvSpPr>
          <p:cNvPr id="6" name="Freeform 16">
            <a:hlinkClick r:id="rId8" action="ppaction://hlinksldjump"/>
            <a:extLst>
              <a:ext uri="{FF2B5EF4-FFF2-40B4-BE49-F238E27FC236}">
                <a16:creationId xmlns:a16="http://schemas.microsoft.com/office/drawing/2014/main" id="{E492B95B-D330-CD3D-4DCD-46AC6F738C6D}"/>
              </a:ext>
            </a:extLst>
          </p:cNvPr>
          <p:cNvSpPr/>
          <p:nvPr/>
        </p:nvSpPr>
        <p:spPr>
          <a:xfrm>
            <a:off x="9475552" y="4778192"/>
            <a:ext cx="2194506" cy="1709527"/>
          </a:xfrm>
          <a:custGeom>
            <a:avLst/>
            <a:gdLst/>
            <a:ahLst/>
            <a:cxnLst/>
            <a:rect l="l" t="t" r="r" b="b"/>
            <a:pathLst>
              <a:path w="10472450" h="8229600">
                <a:moveTo>
                  <a:pt x="0" y="0"/>
                </a:moveTo>
                <a:lnTo>
                  <a:pt x="10472450" y="0"/>
                </a:lnTo>
                <a:lnTo>
                  <a:pt x="10472450" y="8229600"/>
                </a:lnTo>
                <a:lnTo>
                  <a:pt x="0" y="8229600"/>
                </a:lnTo>
                <a:lnTo>
                  <a:pt x="0" y="0"/>
                </a:lnTo>
                <a:close/>
              </a:path>
            </a:pathLst>
          </a:custGeom>
          <a:blipFill>
            <a:blip r:embed="rId9"/>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4" name="Group 13">
            <a:extLst>
              <a:ext uri="{FF2B5EF4-FFF2-40B4-BE49-F238E27FC236}">
                <a16:creationId xmlns:a16="http://schemas.microsoft.com/office/drawing/2014/main" id="{463E6E73-B292-51A6-6EB9-89B646813C00}"/>
              </a:ext>
            </a:extLst>
          </p:cNvPr>
          <p:cNvGrpSpPr/>
          <p:nvPr/>
        </p:nvGrpSpPr>
        <p:grpSpPr>
          <a:xfrm>
            <a:off x="2117429" y="4616816"/>
            <a:ext cx="3053298" cy="486176"/>
            <a:chOff x="2133600" y="7269638"/>
            <a:chExt cx="6344569" cy="823276"/>
          </a:xfrm>
          <a:solidFill>
            <a:srgbClr val="FFC000"/>
          </a:solidFill>
        </p:grpSpPr>
        <p:grpSp>
          <p:nvGrpSpPr>
            <p:cNvPr id="15" name="Group 19">
              <a:extLst>
                <a:ext uri="{FF2B5EF4-FFF2-40B4-BE49-F238E27FC236}">
                  <a16:creationId xmlns:a16="http://schemas.microsoft.com/office/drawing/2014/main" id="{59152AAD-20CF-1011-6525-E082087114B9}"/>
                </a:ext>
              </a:extLst>
            </p:cNvPr>
            <p:cNvGrpSpPr/>
            <p:nvPr/>
          </p:nvGrpSpPr>
          <p:grpSpPr>
            <a:xfrm>
              <a:off x="2133600" y="7269638"/>
              <a:ext cx="6344569" cy="823276"/>
              <a:chOff x="0" y="0"/>
              <a:chExt cx="14749384" cy="1913890"/>
            </a:xfrm>
            <a:grpFill/>
          </p:grpSpPr>
          <p:sp>
            <p:nvSpPr>
              <p:cNvPr id="20" name="Freeform 19">
                <a:extLst>
                  <a:ext uri="{FF2B5EF4-FFF2-40B4-BE49-F238E27FC236}">
                    <a16:creationId xmlns:a16="http://schemas.microsoft.com/office/drawing/2014/main" id="{01A73C60-FD91-7B7E-128D-F20951C4CF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19" name="TextBox 26">
              <a:extLst>
                <a:ext uri="{FF2B5EF4-FFF2-40B4-BE49-F238E27FC236}">
                  <a16:creationId xmlns:a16="http://schemas.microsoft.com/office/drawing/2014/main" id="{8930A7CB-BDE2-ED08-5C44-2CA9DDC2ADB9}"/>
                </a:ext>
              </a:extLst>
            </p:cNvPr>
            <p:cNvSpPr txBox="1"/>
            <p:nvPr/>
          </p:nvSpPr>
          <p:spPr>
            <a:xfrm>
              <a:off x="2906055" y="7612383"/>
              <a:ext cx="4720214" cy="403263"/>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C. </a:t>
              </a:r>
              <a:r>
                <a:rPr lang="en-US" sz="2598" kern="1200">
                  <a:solidFill>
                    <a:prstClr val="black"/>
                  </a:solidFill>
                  <a:latin typeface="UTM Avo" panose="02040603050506020204" pitchFamily="18" charset="0"/>
                  <a:ea typeface="+mn-ea"/>
                  <a:cs typeface="Arial" panose="020B0604020202020204" pitchFamily="34" charset="0"/>
                </a:rPr>
                <a:t>4 950</a:t>
              </a:r>
              <a:r>
                <a:rPr lang="vi-VN" sz="2598" kern="1200">
                  <a:solidFill>
                    <a:prstClr val="black"/>
                  </a:solidFill>
                  <a:latin typeface="UTM Avo" panose="02040603050506020204" pitchFamily="18" charset="0"/>
                  <a:ea typeface="+mn-ea"/>
                  <a:cs typeface="Arial" panose="020B0604020202020204" pitchFamily="34" charset="0"/>
                </a:rPr>
                <a:t>.</a:t>
              </a:r>
              <a:endParaRPr lang="en-US" sz="2598" kern="1200" dirty="0">
                <a:solidFill>
                  <a:prstClr val="black"/>
                </a:solidFill>
                <a:latin typeface="UTM Avo" panose="02040603050506020204" pitchFamily="18" charset="0"/>
                <a:ea typeface="+mn-ea"/>
                <a:cs typeface="Arial" panose="020B0604020202020204" pitchFamily="34" charset="0"/>
              </a:endParaRPr>
            </a:p>
          </p:txBody>
        </p:sp>
      </p:grpSp>
      <p:grpSp>
        <p:nvGrpSpPr>
          <p:cNvPr id="9" name="Group 8">
            <a:extLst>
              <a:ext uri="{FF2B5EF4-FFF2-40B4-BE49-F238E27FC236}">
                <a16:creationId xmlns:a16="http://schemas.microsoft.com/office/drawing/2014/main" id="{F2848DAF-13B9-4D3D-997B-DF7B03AAF43F}"/>
              </a:ext>
            </a:extLst>
          </p:cNvPr>
          <p:cNvGrpSpPr/>
          <p:nvPr/>
        </p:nvGrpSpPr>
        <p:grpSpPr>
          <a:xfrm>
            <a:off x="2117429" y="3811240"/>
            <a:ext cx="3053298" cy="486176"/>
            <a:chOff x="2117429" y="3811240"/>
            <a:chExt cx="3053298" cy="486176"/>
          </a:xfrm>
        </p:grpSpPr>
        <p:grpSp>
          <p:nvGrpSpPr>
            <p:cNvPr id="7" name="Group 6">
              <a:extLst>
                <a:ext uri="{FF2B5EF4-FFF2-40B4-BE49-F238E27FC236}">
                  <a16:creationId xmlns:a16="http://schemas.microsoft.com/office/drawing/2014/main" id="{AFB36D43-5F93-2FD0-3762-271DFE25DDB1}"/>
                </a:ext>
              </a:extLst>
            </p:cNvPr>
            <p:cNvGrpSpPr/>
            <p:nvPr/>
          </p:nvGrpSpPr>
          <p:grpSpPr>
            <a:xfrm>
              <a:off x="2117429" y="3811240"/>
              <a:ext cx="3053298" cy="486176"/>
              <a:chOff x="0" y="0"/>
              <a:chExt cx="14749384" cy="1913890"/>
            </a:xfrm>
            <a:solidFill>
              <a:srgbClr val="FFC000"/>
            </a:solidFill>
          </p:grpSpPr>
          <p:sp>
            <p:nvSpPr>
              <p:cNvPr id="8" name="Freeform 7">
                <a:extLst>
                  <a:ext uri="{FF2B5EF4-FFF2-40B4-BE49-F238E27FC236}">
                    <a16:creationId xmlns:a16="http://schemas.microsoft.com/office/drawing/2014/main" id="{61B50AA7-DAC9-A65B-E6ED-47FE2BC0AE5F}"/>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1" name="TextBox 26">
              <a:extLst>
                <a:ext uri="{FF2B5EF4-FFF2-40B4-BE49-F238E27FC236}">
                  <a16:creationId xmlns:a16="http://schemas.microsoft.com/office/drawing/2014/main" id="{EAEC95D1-703C-D0FD-7705-A56B7EBBC4B1}"/>
                </a:ext>
              </a:extLst>
            </p:cNvPr>
            <p:cNvSpPr txBox="1"/>
            <p:nvPr/>
          </p:nvSpPr>
          <p:spPr>
            <a:xfrm>
              <a:off x="2588491" y="4002259"/>
              <a:ext cx="2202538"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A. 4 900.</a:t>
              </a:r>
            </a:p>
          </p:txBody>
        </p:sp>
      </p:grpSp>
      <p:grpSp>
        <p:nvGrpSpPr>
          <p:cNvPr id="32" name="Group 31">
            <a:extLst>
              <a:ext uri="{FF2B5EF4-FFF2-40B4-BE49-F238E27FC236}">
                <a16:creationId xmlns:a16="http://schemas.microsoft.com/office/drawing/2014/main" id="{F8CBCF05-7D3E-40D9-B50F-0AC557FFF707}"/>
              </a:ext>
            </a:extLst>
          </p:cNvPr>
          <p:cNvGrpSpPr/>
          <p:nvPr/>
        </p:nvGrpSpPr>
        <p:grpSpPr>
          <a:xfrm>
            <a:off x="6617583" y="3811240"/>
            <a:ext cx="3053298" cy="486176"/>
            <a:chOff x="6617583" y="3811240"/>
            <a:chExt cx="3053298" cy="486176"/>
          </a:xfrm>
        </p:grpSpPr>
        <p:grpSp>
          <p:nvGrpSpPr>
            <p:cNvPr id="10" name="Group 19">
              <a:extLst>
                <a:ext uri="{FF2B5EF4-FFF2-40B4-BE49-F238E27FC236}">
                  <a16:creationId xmlns:a16="http://schemas.microsoft.com/office/drawing/2014/main" id="{399CC12F-AF06-B7C7-C8D6-C7E074EBFBB6}"/>
                </a:ext>
              </a:extLst>
            </p:cNvPr>
            <p:cNvGrpSpPr/>
            <p:nvPr/>
          </p:nvGrpSpPr>
          <p:grpSpPr>
            <a:xfrm>
              <a:off x="6617583" y="3811240"/>
              <a:ext cx="3053298" cy="486176"/>
              <a:chOff x="0" y="0"/>
              <a:chExt cx="14749384" cy="1913890"/>
            </a:xfrm>
            <a:solidFill>
              <a:srgbClr val="FFC000"/>
            </a:solidFill>
          </p:grpSpPr>
          <p:sp>
            <p:nvSpPr>
              <p:cNvPr id="11" name="Freeform 10">
                <a:extLst>
                  <a:ext uri="{FF2B5EF4-FFF2-40B4-BE49-F238E27FC236}">
                    <a16:creationId xmlns:a16="http://schemas.microsoft.com/office/drawing/2014/main" id="{39CAB4B8-E504-E4D2-1711-0BE6C0E6711C}"/>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2" name="TextBox 26">
              <a:extLst>
                <a:ext uri="{FF2B5EF4-FFF2-40B4-BE49-F238E27FC236}">
                  <a16:creationId xmlns:a16="http://schemas.microsoft.com/office/drawing/2014/main" id="{8774C880-D686-E145-EEC3-69C0724657C8}"/>
                </a:ext>
              </a:extLst>
            </p:cNvPr>
            <p:cNvSpPr txBox="1"/>
            <p:nvPr/>
          </p:nvSpPr>
          <p:spPr>
            <a:xfrm>
              <a:off x="7103727" y="4002259"/>
              <a:ext cx="2258544"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B. 5 000.</a:t>
              </a:r>
            </a:p>
          </p:txBody>
        </p:sp>
      </p:grpSp>
      <p:grpSp>
        <p:nvGrpSpPr>
          <p:cNvPr id="33" name="Group 32">
            <a:extLst>
              <a:ext uri="{FF2B5EF4-FFF2-40B4-BE49-F238E27FC236}">
                <a16:creationId xmlns:a16="http://schemas.microsoft.com/office/drawing/2014/main" id="{E5846DB7-95D4-472F-AB23-D9E8AD642E5A}"/>
              </a:ext>
            </a:extLst>
          </p:cNvPr>
          <p:cNvGrpSpPr/>
          <p:nvPr/>
        </p:nvGrpSpPr>
        <p:grpSpPr>
          <a:xfrm>
            <a:off x="6617583" y="4616816"/>
            <a:ext cx="3053298" cy="486176"/>
            <a:chOff x="6617583" y="4616816"/>
            <a:chExt cx="3053298" cy="486176"/>
          </a:xfrm>
        </p:grpSpPr>
        <p:grpSp>
          <p:nvGrpSpPr>
            <p:cNvPr id="12" name="Group 19">
              <a:extLst>
                <a:ext uri="{FF2B5EF4-FFF2-40B4-BE49-F238E27FC236}">
                  <a16:creationId xmlns:a16="http://schemas.microsoft.com/office/drawing/2014/main" id="{8C680A1E-8ECA-10E7-C175-81955AF67708}"/>
                </a:ext>
              </a:extLst>
            </p:cNvPr>
            <p:cNvGrpSpPr/>
            <p:nvPr/>
          </p:nvGrpSpPr>
          <p:grpSpPr>
            <a:xfrm>
              <a:off x="6617583" y="4616816"/>
              <a:ext cx="3053298" cy="486176"/>
              <a:chOff x="0" y="0"/>
              <a:chExt cx="14749384" cy="1913890"/>
            </a:xfrm>
            <a:solidFill>
              <a:srgbClr val="FFC000"/>
            </a:solidFill>
          </p:grpSpPr>
          <p:sp>
            <p:nvSpPr>
              <p:cNvPr id="13" name="Freeform 20">
                <a:extLst>
                  <a:ext uri="{FF2B5EF4-FFF2-40B4-BE49-F238E27FC236}">
                    <a16:creationId xmlns:a16="http://schemas.microsoft.com/office/drawing/2014/main" id="{44DE3EC6-72A3-0442-9563-D4F855817B61}"/>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3" name="TextBox 26">
              <a:extLst>
                <a:ext uri="{FF2B5EF4-FFF2-40B4-BE49-F238E27FC236}">
                  <a16:creationId xmlns:a16="http://schemas.microsoft.com/office/drawing/2014/main" id="{71AC821E-E186-55AA-7DC1-225CCCB51268}"/>
                </a:ext>
              </a:extLst>
            </p:cNvPr>
            <p:cNvSpPr txBox="1"/>
            <p:nvPr/>
          </p:nvSpPr>
          <p:spPr>
            <a:xfrm>
              <a:off x="7103727" y="4777853"/>
              <a:ext cx="2266286"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D. 4 800.</a:t>
              </a:r>
            </a:p>
          </p:txBody>
        </p:sp>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BE10DBB-F44C-9379-92A5-417FB8A745A3}"/>
                  </a:ext>
                </a:extLst>
              </p:cNvPr>
              <p:cNvSpPr txBox="1"/>
              <p:nvPr/>
            </p:nvSpPr>
            <p:spPr>
              <a:xfrm>
                <a:off x="2307110" y="2177305"/>
                <a:ext cx="7281429" cy="1206869"/>
              </a:xfrm>
              <a:prstGeom prst="rect">
                <a:avLst/>
              </a:prstGeom>
              <a:noFill/>
            </p:spPr>
            <p:txBody>
              <a:bodyPr wrap="square">
                <a:spAutoFit/>
              </a:bodyPr>
              <a:lstStyle/>
              <a:p>
                <a:pPr algn="ctr" defTabSz="609539">
                  <a:lnSpc>
                    <a:spcPct val="150000"/>
                  </a:lnSpc>
                  <a:spcAft>
                    <a:spcPts val="591"/>
                  </a:spcAft>
                  <a:buClrTx/>
                </a:pPr>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Làm tròn </a:t>
                </a:r>
                <a:r>
                  <a:rPr lang="en-VN" sz="2598" b="1" kern="1200" dirty="0">
                    <a:solidFill>
                      <a:prstClr val="black"/>
                    </a:solidFill>
                    <a:latin typeface="UTM Avo" panose="02040603050506020204" pitchFamily="18" charset="0"/>
                    <a:ea typeface="Calibri" panose="020F0502020204030204" pitchFamily="34" charset="0"/>
                    <a:cs typeface="Arial" panose="020B0604020202020204" pitchFamily="34" charset="0"/>
                  </a:rPr>
                  <a:t>kết quả </a:t>
                </a:r>
                <a:r>
                  <a:rPr lang="en-US" sz="2598" kern="1200" dirty="0" err="1">
                    <a:solidFill>
                      <a:prstClr val="black"/>
                    </a:solidFill>
                    <a:latin typeface="UTM Avo" panose="02040603050506020204" pitchFamily="18" charset="0"/>
                    <a:ea typeface="Calibri" panose="020F0502020204030204" pitchFamily="34" charset="0"/>
                    <a:cs typeface="Arial" panose="020B0604020202020204" pitchFamily="34" charset="0"/>
                  </a:rPr>
                  <a:t>phép</a:t>
                </a:r>
                <a:r>
                  <a:rPr lang="en-US"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598" kern="1200" dirty="0" err="1">
                    <a:solidFill>
                      <a:prstClr val="black"/>
                    </a:solidFill>
                    <a:latin typeface="UTM Avo" panose="02040603050506020204" pitchFamily="18" charset="0"/>
                    <a:ea typeface="Calibri" panose="020F0502020204030204" pitchFamily="34" charset="0"/>
                    <a:cs typeface="Arial" panose="020B0604020202020204" pitchFamily="34" charset="0"/>
                  </a:rPr>
                  <a:t>tính</a:t>
                </a:r>
                <a:r>
                  <a:rPr lang="en-US"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3 632 </a:t>
                </a:r>
                <a14:m>
                  <m:oMath xmlns:m="http://schemas.openxmlformats.org/officeDocument/2006/math">
                    <m:r>
                      <a:rPr lang="en-VN" sz="2598" i="1" kern="1200" dirty="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 1 317 đến hàng chục</a:t>
                </a:r>
                <a:r>
                  <a:rPr lang="en-US"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 ta </a:t>
                </a:r>
                <a:r>
                  <a:rPr lang="en-US" sz="2598" kern="1200" dirty="0" err="1">
                    <a:solidFill>
                      <a:prstClr val="black"/>
                    </a:solidFill>
                    <a:latin typeface="UTM Avo" panose="02040603050506020204" pitchFamily="18" charset="0"/>
                    <a:ea typeface="Calibri" panose="020F0502020204030204" pitchFamily="34" charset="0"/>
                    <a:cs typeface="Arial" panose="020B0604020202020204" pitchFamily="34" charset="0"/>
                  </a:rPr>
                  <a:t>được</a:t>
                </a:r>
                <a:r>
                  <a:rPr lang="en-US"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a:t>
                </a:r>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 </a:t>
                </a:r>
              </a:p>
            </p:txBody>
          </p:sp>
        </mc:Choice>
        <mc:Fallback xmlns="">
          <p:sp>
            <p:nvSpPr>
              <p:cNvPr id="29" name="TextBox 28">
                <a:extLst>
                  <a:ext uri="{FF2B5EF4-FFF2-40B4-BE49-F238E27FC236}">
                    <a16:creationId xmlns:a16="http://schemas.microsoft.com/office/drawing/2014/main" id="{DBE10DBB-F44C-9379-92A5-417FB8A745A3}"/>
                  </a:ext>
                </a:extLst>
              </p:cNvPr>
              <p:cNvSpPr txBox="1">
                <a:spLocks noRot="1" noChangeAspect="1" noMove="1" noResize="1" noEditPoints="1" noAdjustHandles="1" noChangeArrowheads="1" noChangeShapeType="1" noTextEdit="1"/>
              </p:cNvSpPr>
              <p:nvPr/>
            </p:nvSpPr>
            <p:spPr>
              <a:xfrm>
                <a:off x="2307110" y="2177305"/>
                <a:ext cx="7281429" cy="1206869"/>
              </a:xfrm>
              <a:prstGeom prst="rect">
                <a:avLst/>
              </a:prstGeom>
              <a:blipFill>
                <a:blip r:embed="rId10"/>
                <a:stretch>
                  <a:fillRect b="-12626"/>
                </a:stretch>
              </a:blipFill>
            </p:spPr>
            <p:txBody>
              <a:bodyPr/>
              <a:lstStyle/>
              <a:p>
                <a:r>
                  <a:rPr lang="en-US">
                    <a:noFill/>
                  </a:rPr>
                  <a:t> </a:t>
                </a:r>
              </a:p>
            </p:txBody>
          </p:sp>
        </mc:Fallback>
      </mc:AlternateContent>
      <p:pic>
        <p:nvPicPr>
          <p:cNvPr id="5" name="Picture 14">
            <a:extLst>
              <a:ext uri="{FF2B5EF4-FFF2-40B4-BE49-F238E27FC236}">
                <a16:creationId xmlns:a16="http://schemas.microsoft.com/office/drawing/2014/main" id="{A5214F21-4BC4-EBAE-D619-604D90299D8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702488" y="450925"/>
            <a:ext cx="787027" cy="787027"/>
          </a:xfrm>
          <a:prstGeom prst="rect">
            <a:avLst/>
          </a:prstGeom>
        </p:spPr>
      </p:pic>
      <p:pic>
        <p:nvPicPr>
          <p:cNvPr id="30" name="Picture 29">
            <a:extLst>
              <a:ext uri="{FF2B5EF4-FFF2-40B4-BE49-F238E27FC236}">
                <a16:creationId xmlns:a16="http://schemas.microsoft.com/office/drawing/2014/main" id="{22C6390F-1693-4C34-8C91-093C1C9C7AC1}"/>
              </a:ext>
            </a:extLst>
          </p:cNvPr>
          <p:cNvPicPr>
            <a:picLocks noChangeAspect="1"/>
          </p:cNvPicPr>
          <p:nvPr/>
        </p:nvPicPr>
        <p:blipFill>
          <a:blip r:embed="rId13"/>
          <a:stretch>
            <a:fillRect/>
          </a:stretch>
        </p:blipFill>
        <p:spPr>
          <a:xfrm>
            <a:off x="11450023" y="-38100"/>
            <a:ext cx="741977" cy="827361"/>
          </a:xfrm>
          <a:prstGeom prst="rect">
            <a:avLst/>
          </a:prstGeom>
        </p:spPr>
      </p:pic>
      <p:pic>
        <p:nvPicPr>
          <p:cNvPr id="31" name="Picture 2" descr="Tick Sign PNGs for Free Download">
            <a:extLst>
              <a:ext uri="{FF2B5EF4-FFF2-40B4-BE49-F238E27FC236}">
                <a16:creationId xmlns:a16="http://schemas.microsoft.com/office/drawing/2014/main" id="{0B7712D9-E4BF-47A4-86F2-36586D304F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01850" y="4619029"/>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769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9"/>
                                        </p:tgtEl>
                                        <p:attrNameLst>
                                          <p:attrName>style.opacity</p:attrName>
                                        </p:attrNameLst>
                                      </p:cBhvr>
                                      <p:to>
                                        <p:strVal val="0.5"/>
                                      </p:to>
                                    </p:set>
                                    <p:animEffect filter="image" prLst="opacity: 0.5">
                                      <p:cBhvr rctx="IE">
                                        <p:cTn id="19" dur="indefinite"/>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32"/>
                                        </p:tgtEl>
                                        <p:attrNameLst>
                                          <p:attrName>style.opacity</p:attrName>
                                        </p:attrNameLst>
                                      </p:cBhvr>
                                      <p:to>
                                        <p:strVal val="0.5"/>
                                      </p:to>
                                    </p:set>
                                    <p:animEffect filter="image" prLst="opacity: 0.5">
                                      <p:cBhvr rctx="IE">
                                        <p:cTn id="25" dur="indefinite"/>
                                        <p:tgtEl>
                                          <p:spTgt spid="32"/>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3"/>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33"/>
                                        </p:tgtEl>
                                        <p:attrNameLst>
                                          <p:attrName>style.opacity</p:attrName>
                                        </p:attrNameLst>
                                      </p:cBhvr>
                                      <p:to>
                                        <p:strVal val="0.5"/>
                                      </p:to>
                                    </p:set>
                                    <p:animEffect filter="image" prLst="opacity: 0.5">
                                      <p:cBhvr rctx="IE">
                                        <p:cTn id="31" dur="indefinite"/>
                                        <p:tgtEl>
                                          <p:spTgt spid="33"/>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
            <a:extLst>
              <a:ext uri="{FF2B5EF4-FFF2-40B4-BE49-F238E27FC236}">
                <a16:creationId xmlns:a16="http://schemas.microsoft.com/office/drawing/2014/main" id="{01F9D1DB-BE66-48B1-84C8-CAAD9A03D723}"/>
              </a:ext>
            </a:extLst>
          </p:cNvPr>
          <p:cNvSpPr/>
          <p:nvPr/>
        </p:nvSpPr>
        <p:spPr>
          <a:xfrm>
            <a:off x="0" y="-44228"/>
            <a:ext cx="12192000" cy="690222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5359" t="-9949" r="-1362" b="-37564"/>
            </a:stretch>
          </a:blipFill>
        </p:spPr>
        <p:txBody>
          <a:bodyPr/>
          <a:lstStyle/>
          <a:p>
            <a:pPr defTabSz="609539">
              <a:buClrTx/>
            </a:pPr>
            <a:endParaRPr lang="en-VN" sz="709" kern="1200">
              <a:solidFill>
                <a:prstClr val="black"/>
              </a:solidFill>
              <a:latin typeface="Calibri"/>
              <a:ea typeface="+mn-ea"/>
              <a:cs typeface="+mn-cs"/>
            </a:endParaRPr>
          </a:p>
        </p:txBody>
      </p:sp>
      <p:sp>
        <p:nvSpPr>
          <p:cNvPr id="3" name="Freeform 3"/>
          <p:cNvSpPr/>
          <p:nvPr/>
        </p:nvSpPr>
        <p:spPr>
          <a:xfrm>
            <a:off x="-359313" y="-179497"/>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4" name="Freeform 4"/>
          <p:cNvSpPr/>
          <p:nvPr/>
        </p:nvSpPr>
        <p:spPr>
          <a:xfrm>
            <a:off x="10116253" y="1367845"/>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6" name="Group 4">
            <a:extLst>
              <a:ext uri="{FF2B5EF4-FFF2-40B4-BE49-F238E27FC236}">
                <a16:creationId xmlns:a16="http://schemas.microsoft.com/office/drawing/2014/main" id="{358B6FE1-9044-6867-F885-391C7EA69517}"/>
              </a:ext>
            </a:extLst>
          </p:cNvPr>
          <p:cNvGrpSpPr/>
          <p:nvPr/>
        </p:nvGrpSpPr>
        <p:grpSpPr>
          <a:xfrm>
            <a:off x="1461103" y="1270467"/>
            <a:ext cx="8909805" cy="4343004"/>
            <a:chOff x="0" y="0"/>
            <a:chExt cx="5022006" cy="2133000"/>
          </a:xfrm>
        </p:grpSpPr>
        <p:sp>
          <p:nvSpPr>
            <p:cNvPr id="17" name="Freeform 5">
              <a:extLst>
                <a:ext uri="{FF2B5EF4-FFF2-40B4-BE49-F238E27FC236}">
                  <a16:creationId xmlns:a16="http://schemas.microsoft.com/office/drawing/2014/main" id="{1CA194E1-03A0-64DC-A81C-57159CAF2EDB}"/>
                </a:ext>
              </a:extLst>
            </p:cNvPr>
            <p:cNvSpPr/>
            <p:nvPr/>
          </p:nvSpPr>
          <p:spPr>
            <a:xfrm>
              <a:off x="0" y="0"/>
              <a:ext cx="5022006" cy="2133000"/>
            </a:xfrm>
            <a:custGeom>
              <a:avLst/>
              <a:gdLst/>
              <a:ahLst/>
              <a:cxnLst/>
              <a:rect l="l" t="t" r="r" b="b"/>
              <a:pathLst>
                <a:path w="5022006" h="2133000">
                  <a:moveTo>
                    <a:pt x="24137" y="0"/>
                  </a:moveTo>
                  <a:lnTo>
                    <a:pt x="4997869" y="0"/>
                  </a:lnTo>
                  <a:cubicBezTo>
                    <a:pt x="5011200" y="0"/>
                    <a:pt x="5022006" y="10806"/>
                    <a:pt x="5022006" y="24137"/>
                  </a:cubicBezTo>
                  <a:lnTo>
                    <a:pt x="5022006" y="2108863"/>
                  </a:lnTo>
                  <a:cubicBezTo>
                    <a:pt x="5022006" y="2122194"/>
                    <a:pt x="5011200" y="2133000"/>
                    <a:pt x="4997869" y="2133000"/>
                  </a:cubicBezTo>
                  <a:lnTo>
                    <a:pt x="24137" y="2133000"/>
                  </a:lnTo>
                  <a:cubicBezTo>
                    <a:pt x="10806" y="2133000"/>
                    <a:pt x="0" y="2122194"/>
                    <a:pt x="0" y="2108863"/>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pPr defTabSz="609539">
                <a:buClrTx/>
              </a:pPr>
              <a:endParaRPr lang="en-VN" sz="709" kern="1200">
                <a:solidFill>
                  <a:prstClr val="black"/>
                </a:solidFill>
                <a:latin typeface="Calibri"/>
                <a:ea typeface="+mn-ea"/>
                <a:cs typeface="+mn-cs"/>
              </a:endParaRPr>
            </a:p>
          </p:txBody>
        </p:sp>
        <p:sp>
          <p:nvSpPr>
            <p:cNvPr id="18" name="TextBox 6">
              <a:extLst>
                <a:ext uri="{FF2B5EF4-FFF2-40B4-BE49-F238E27FC236}">
                  <a16:creationId xmlns:a16="http://schemas.microsoft.com/office/drawing/2014/main" id="{4881D59F-3181-BD73-FC60-90DEF3CEA82D}"/>
                </a:ext>
              </a:extLst>
            </p:cNvPr>
            <p:cNvSpPr txBox="1"/>
            <p:nvPr/>
          </p:nvSpPr>
          <p:spPr>
            <a:xfrm>
              <a:off x="0" y="-38100"/>
              <a:ext cx="812800" cy="850900"/>
            </a:xfrm>
            <a:prstGeom prst="rect">
              <a:avLst/>
            </a:prstGeom>
          </p:spPr>
          <p:txBody>
            <a:bodyPr lIns="30000" tIns="30000" rIns="30000" bIns="30000" rtlCol="0" anchor="ctr"/>
            <a:lstStyle/>
            <a:p>
              <a:pPr algn="ctr" defTabSz="609539">
                <a:lnSpc>
                  <a:spcPts val="1571"/>
                </a:lnSpc>
                <a:buClrTx/>
              </a:pPr>
              <a:endParaRPr sz="709" kern="1200">
                <a:solidFill>
                  <a:prstClr val="black"/>
                </a:solidFill>
                <a:latin typeface="Calibri"/>
                <a:ea typeface="+mn-ea"/>
                <a:cs typeface="+mn-cs"/>
              </a:endParaRPr>
            </a:p>
          </p:txBody>
        </p:sp>
      </p:grpSp>
      <p:sp>
        <p:nvSpPr>
          <p:cNvPr id="6" name="Freeform 16">
            <a:hlinkClick r:id="rId8" action="ppaction://hlinksldjump"/>
            <a:extLst>
              <a:ext uri="{FF2B5EF4-FFF2-40B4-BE49-F238E27FC236}">
                <a16:creationId xmlns:a16="http://schemas.microsoft.com/office/drawing/2014/main" id="{E492B95B-D330-CD3D-4DCD-46AC6F738C6D}"/>
              </a:ext>
            </a:extLst>
          </p:cNvPr>
          <p:cNvSpPr/>
          <p:nvPr/>
        </p:nvSpPr>
        <p:spPr>
          <a:xfrm>
            <a:off x="9475552" y="4778192"/>
            <a:ext cx="2194506" cy="1709527"/>
          </a:xfrm>
          <a:custGeom>
            <a:avLst/>
            <a:gdLst/>
            <a:ahLst/>
            <a:cxnLst/>
            <a:rect l="l" t="t" r="r" b="b"/>
            <a:pathLst>
              <a:path w="10472450" h="8229600">
                <a:moveTo>
                  <a:pt x="0" y="0"/>
                </a:moveTo>
                <a:lnTo>
                  <a:pt x="10472450" y="0"/>
                </a:lnTo>
                <a:lnTo>
                  <a:pt x="10472450" y="8229600"/>
                </a:lnTo>
                <a:lnTo>
                  <a:pt x="0" y="8229600"/>
                </a:lnTo>
                <a:lnTo>
                  <a:pt x="0" y="0"/>
                </a:lnTo>
                <a:close/>
              </a:path>
            </a:pathLst>
          </a:custGeom>
          <a:blipFill>
            <a:blip r:embed="rId9"/>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4" name="Group 13">
            <a:extLst>
              <a:ext uri="{FF2B5EF4-FFF2-40B4-BE49-F238E27FC236}">
                <a16:creationId xmlns:a16="http://schemas.microsoft.com/office/drawing/2014/main" id="{463E6E73-B292-51A6-6EB9-89B646813C00}"/>
              </a:ext>
            </a:extLst>
          </p:cNvPr>
          <p:cNvGrpSpPr/>
          <p:nvPr/>
        </p:nvGrpSpPr>
        <p:grpSpPr>
          <a:xfrm>
            <a:off x="2117430" y="4616816"/>
            <a:ext cx="3861322" cy="486176"/>
            <a:chOff x="2133600" y="7269638"/>
            <a:chExt cx="6344569" cy="823276"/>
          </a:xfrm>
          <a:solidFill>
            <a:srgbClr val="FFC000"/>
          </a:solidFill>
        </p:grpSpPr>
        <p:grpSp>
          <p:nvGrpSpPr>
            <p:cNvPr id="15" name="Group 19">
              <a:extLst>
                <a:ext uri="{FF2B5EF4-FFF2-40B4-BE49-F238E27FC236}">
                  <a16:creationId xmlns:a16="http://schemas.microsoft.com/office/drawing/2014/main" id="{59152AAD-20CF-1011-6525-E082087114B9}"/>
                </a:ext>
              </a:extLst>
            </p:cNvPr>
            <p:cNvGrpSpPr/>
            <p:nvPr/>
          </p:nvGrpSpPr>
          <p:grpSpPr>
            <a:xfrm>
              <a:off x="2133600" y="7269638"/>
              <a:ext cx="6344569" cy="823276"/>
              <a:chOff x="0" y="0"/>
              <a:chExt cx="14749384" cy="1913890"/>
            </a:xfrm>
            <a:grpFill/>
          </p:grpSpPr>
          <p:sp>
            <p:nvSpPr>
              <p:cNvPr id="20" name="Freeform 19">
                <a:extLst>
                  <a:ext uri="{FF2B5EF4-FFF2-40B4-BE49-F238E27FC236}">
                    <a16:creationId xmlns:a16="http://schemas.microsoft.com/office/drawing/2014/main" id="{01A73C60-FD91-7B7E-128D-F20951C4CF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19" name="TextBox 26">
              <a:extLst>
                <a:ext uri="{FF2B5EF4-FFF2-40B4-BE49-F238E27FC236}">
                  <a16:creationId xmlns:a16="http://schemas.microsoft.com/office/drawing/2014/main" id="{8930A7CB-BDE2-ED08-5C44-2CA9DDC2ADB9}"/>
                </a:ext>
              </a:extLst>
            </p:cNvPr>
            <p:cNvSpPr txBox="1"/>
            <p:nvPr/>
          </p:nvSpPr>
          <p:spPr>
            <a:xfrm>
              <a:off x="2671297" y="7612383"/>
              <a:ext cx="5173261" cy="403263"/>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C. 4 000 </a:t>
              </a:r>
              <a:r>
                <a:rPr lang="en-US" sz="2598" kern="1200" dirty="0" err="1">
                  <a:solidFill>
                    <a:prstClr val="black"/>
                  </a:solidFill>
                  <a:latin typeface="UTM Avo" panose="02040603050506020204" pitchFamily="18" charset="0"/>
                  <a:ea typeface="+mn-ea"/>
                  <a:cs typeface="Arial" panose="020B0604020202020204" pitchFamily="34" charset="0"/>
                </a:rPr>
                <a:t>chiếc</a:t>
              </a:r>
              <a:r>
                <a:rPr lang="en-US" sz="2598" kern="1200" dirty="0">
                  <a:solidFill>
                    <a:prstClr val="black"/>
                  </a:solidFill>
                  <a:latin typeface="UTM Avo" panose="02040603050506020204" pitchFamily="18" charset="0"/>
                  <a:ea typeface="+mn-ea"/>
                  <a:cs typeface="Arial" panose="020B0604020202020204" pitchFamily="34" charset="0"/>
                </a:rPr>
                <a:t> </a:t>
              </a:r>
              <a:r>
                <a:rPr lang="en-US" sz="2598" kern="1200" dirty="0" err="1">
                  <a:solidFill>
                    <a:prstClr val="black"/>
                  </a:solidFill>
                  <a:latin typeface="UTM Avo" panose="02040603050506020204" pitchFamily="18" charset="0"/>
                  <a:ea typeface="+mn-ea"/>
                  <a:cs typeface="Arial" panose="020B0604020202020204" pitchFamily="34" charset="0"/>
                </a:rPr>
                <a:t>áo</a:t>
              </a:r>
              <a:r>
                <a:rPr lang="en-US" sz="2598" kern="1200" dirty="0">
                  <a:solidFill>
                    <a:prstClr val="black"/>
                  </a:solidFill>
                  <a:latin typeface="UTM Avo" panose="02040603050506020204" pitchFamily="18" charset="0"/>
                  <a:ea typeface="+mn-ea"/>
                  <a:cs typeface="Arial" panose="020B0604020202020204" pitchFamily="34" charset="0"/>
                </a:rPr>
                <a:t>.</a:t>
              </a:r>
            </a:p>
          </p:txBody>
        </p:sp>
      </p:grpSp>
      <p:grpSp>
        <p:nvGrpSpPr>
          <p:cNvPr id="9" name="Group 8">
            <a:extLst>
              <a:ext uri="{FF2B5EF4-FFF2-40B4-BE49-F238E27FC236}">
                <a16:creationId xmlns:a16="http://schemas.microsoft.com/office/drawing/2014/main" id="{97EC1FD0-E7FB-46A0-88BE-B40F6CB55FDC}"/>
              </a:ext>
            </a:extLst>
          </p:cNvPr>
          <p:cNvGrpSpPr/>
          <p:nvPr/>
        </p:nvGrpSpPr>
        <p:grpSpPr>
          <a:xfrm>
            <a:off x="2117428" y="3811240"/>
            <a:ext cx="3932187" cy="486176"/>
            <a:chOff x="2117428" y="3811240"/>
            <a:chExt cx="3932187" cy="486176"/>
          </a:xfrm>
        </p:grpSpPr>
        <p:grpSp>
          <p:nvGrpSpPr>
            <p:cNvPr id="7" name="Group 6">
              <a:extLst>
                <a:ext uri="{FF2B5EF4-FFF2-40B4-BE49-F238E27FC236}">
                  <a16:creationId xmlns:a16="http://schemas.microsoft.com/office/drawing/2014/main" id="{AFB36D43-5F93-2FD0-3762-271DFE25DDB1}"/>
                </a:ext>
              </a:extLst>
            </p:cNvPr>
            <p:cNvGrpSpPr/>
            <p:nvPr/>
          </p:nvGrpSpPr>
          <p:grpSpPr>
            <a:xfrm>
              <a:off x="2117428" y="3811240"/>
              <a:ext cx="3932187" cy="486176"/>
              <a:chOff x="0" y="0"/>
              <a:chExt cx="14749384" cy="1913890"/>
            </a:xfrm>
            <a:solidFill>
              <a:srgbClr val="FFC000"/>
            </a:solidFill>
          </p:grpSpPr>
          <p:sp>
            <p:nvSpPr>
              <p:cNvPr id="8" name="Freeform 7">
                <a:extLst>
                  <a:ext uri="{FF2B5EF4-FFF2-40B4-BE49-F238E27FC236}">
                    <a16:creationId xmlns:a16="http://schemas.microsoft.com/office/drawing/2014/main" id="{61B50AA7-DAC9-A65B-E6ED-47FE2BC0AE5F}"/>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1" name="TextBox 26">
              <a:extLst>
                <a:ext uri="{FF2B5EF4-FFF2-40B4-BE49-F238E27FC236}">
                  <a16:creationId xmlns:a16="http://schemas.microsoft.com/office/drawing/2014/main" id="{EAEC95D1-703C-D0FD-7705-A56B7EBBC4B1}"/>
                </a:ext>
              </a:extLst>
            </p:cNvPr>
            <p:cNvSpPr txBox="1"/>
            <p:nvPr/>
          </p:nvSpPr>
          <p:spPr>
            <a:xfrm>
              <a:off x="2484983" y="4002259"/>
              <a:ext cx="3053297"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A. </a:t>
              </a:r>
              <a:r>
                <a:rPr lang="en-US" sz="2598" kern="1200">
                  <a:solidFill>
                    <a:prstClr val="black"/>
                  </a:solidFill>
                  <a:latin typeface="UTM Avo" panose="02040603050506020204" pitchFamily="18" charset="0"/>
                  <a:ea typeface="+mn-ea"/>
                  <a:cs typeface="Arial" panose="020B0604020202020204" pitchFamily="34" charset="0"/>
                </a:rPr>
                <a:t>3 000</a:t>
              </a:r>
              <a:r>
                <a:rPr lang="en-US" sz="2598" kern="1200">
                  <a:solidFill>
                    <a:prstClr val="black"/>
                  </a:solidFill>
                  <a:latin typeface="UTM Avo" panose="02040603050506020204" pitchFamily="18" charset="0"/>
                  <a:cs typeface="Arial" panose="020B0604020202020204" pitchFamily="34" charset="0"/>
                </a:rPr>
                <a:t> chiếc áo.</a:t>
              </a:r>
              <a:endParaRPr lang="en-US" sz="2598" kern="1200" dirty="0">
                <a:solidFill>
                  <a:prstClr val="black"/>
                </a:solidFill>
                <a:latin typeface="UTM Avo" panose="02040603050506020204" pitchFamily="18" charset="0"/>
                <a:ea typeface="+mn-ea"/>
                <a:cs typeface="Arial" panose="020B0604020202020204" pitchFamily="34" charset="0"/>
              </a:endParaRPr>
            </a:p>
          </p:txBody>
        </p:sp>
      </p:grpSp>
      <p:grpSp>
        <p:nvGrpSpPr>
          <p:cNvPr id="32" name="Group 31">
            <a:extLst>
              <a:ext uri="{FF2B5EF4-FFF2-40B4-BE49-F238E27FC236}">
                <a16:creationId xmlns:a16="http://schemas.microsoft.com/office/drawing/2014/main" id="{0070FFC2-4E22-4056-878B-578599AD13DB}"/>
              </a:ext>
            </a:extLst>
          </p:cNvPr>
          <p:cNvGrpSpPr/>
          <p:nvPr/>
        </p:nvGrpSpPr>
        <p:grpSpPr>
          <a:xfrm>
            <a:off x="6226158" y="3811240"/>
            <a:ext cx="3604759" cy="486176"/>
            <a:chOff x="6226159" y="3811240"/>
            <a:chExt cx="3444722" cy="486176"/>
          </a:xfrm>
        </p:grpSpPr>
        <p:grpSp>
          <p:nvGrpSpPr>
            <p:cNvPr id="10" name="Group 19">
              <a:extLst>
                <a:ext uri="{FF2B5EF4-FFF2-40B4-BE49-F238E27FC236}">
                  <a16:creationId xmlns:a16="http://schemas.microsoft.com/office/drawing/2014/main" id="{399CC12F-AF06-B7C7-C8D6-C7E074EBFBB6}"/>
                </a:ext>
              </a:extLst>
            </p:cNvPr>
            <p:cNvGrpSpPr/>
            <p:nvPr/>
          </p:nvGrpSpPr>
          <p:grpSpPr>
            <a:xfrm>
              <a:off x="6226159" y="3811240"/>
              <a:ext cx="3444722" cy="486176"/>
              <a:chOff x="0" y="0"/>
              <a:chExt cx="14749384" cy="1913890"/>
            </a:xfrm>
            <a:solidFill>
              <a:srgbClr val="FFC000"/>
            </a:solidFill>
          </p:grpSpPr>
          <p:sp>
            <p:nvSpPr>
              <p:cNvPr id="11" name="Freeform 10">
                <a:extLst>
                  <a:ext uri="{FF2B5EF4-FFF2-40B4-BE49-F238E27FC236}">
                    <a16:creationId xmlns:a16="http://schemas.microsoft.com/office/drawing/2014/main" id="{39CAB4B8-E504-E4D2-1711-0BE6C0E6711C}"/>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2" name="TextBox 26">
              <a:extLst>
                <a:ext uri="{FF2B5EF4-FFF2-40B4-BE49-F238E27FC236}">
                  <a16:creationId xmlns:a16="http://schemas.microsoft.com/office/drawing/2014/main" id="{8774C880-D686-E145-EEC3-69C0724657C8}"/>
                </a:ext>
              </a:extLst>
            </p:cNvPr>
            <p:cNvSpPr txBox="1"/>
            <p:nvPr/>
          </p:nvSpPr>
          <p:spPr>
            <a:xfrm>
              <a:off x="6518920" y="4002260"/>
              <a:ext cx="2939399"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B. 2 300 </a:t>
              </a:r>
              <a:r>
                <a:rPr lang="en-US" sz="2598" kern="1200" dirty="0" err="1">
                  <a:solidFill>
                    <a:prstClr val="black"/>
                  </a:solidFill>
                  <a:latin typeface="UTM Avo" panose="02040603050506020204" pitchFamily="18" charset="0"/>
                  <a:ea typeface="+mn-ea"/>
                  <a:cs typeface="Arial" panose="020B0604020202020204" pitchFamily="34" charset="0"/>
                </a:rPr>
                <a:t>chiếc</a:t>
              </a:r>
              <a:r>
                <a:rPr lang="en-US" sz="2598" kern="1200" dirty="0">
                  <a:solidFill>
                    <a:prstClr val="black"/>
                  </a:solidFill>
                  <a:latin typeface="UTM Avo" panose="02040603050506020204" pitchFamily="18" charset="0"/>
                  <a:ea typeface="+mn-ea"/>
                  <a:cs typeface="Arial" panose="020B0604020202020204" pitchFamily="34" charset="0"/>
                </a:rPr>
                <a:t> </a:t>
              </a:r>
              <a:r>
                <a:rPr lang="en-US" sz="2598" kern="1200" dirty="0" err="1">
                  <a:solidFill>
                    <a:prstClr val="black"/>
                  </a:solidFill>
                  <a:latin typeface="UTM Avo" panose="02040603050506020204" pitchFamily="18" charset="0"/>
                  <a:ea typeface="+mn-ea"/>
                  <a:cs typeface="Arial" panose="020B0604020202020204" pitchFamily="34" charset="0"/>
                </a:rPr>
                <a:t>áo</a:t>
              </a:r>
              <a:r>
                <a:rPr lang="en-US" sz="2598" kern="1200" dirty="0">
                  <a:solidFill>
                    <a:prstClr val="black"/>
                  </a:solidFill>
                  <a:latin typeface="UTM Avo" panose="02040603050506020204" pitchFamily="18" charset="0"/>
                  <a:ea typeface="+mn-ea"/>
                  <a:cs typeface="Arial" panose="020B0604020202020204" pitchFamily="34" charset="0"/>
                </a:rPr>
                <a:t>.</a:t>
              </a:r>
            </a:p>
          </p:txBody>
        </p:sp>
      </p:grpSp>
      <p:grpSp>
        <p:nvGrpSpPr>
          <p:cNvPr id="33" name="Group 32">
            <a:extLst>
              <a:ext uri="{FF2B5EF4-FFF2-40B4-BE49-F238E27FC236}">
                <a16:creationId xmlns:a16="http://schemas.microsoft.com/office/drawing/2014/main" id="{5740CCA8-39AA-43BD-9BAD-0F7713500FF3}"/>
              </a:ext>
            </a:extLst>
          </p:cNvPr>
          <p:cNvGrpSpPr/>
          <p:nvPr/>
        </p:nvGrpSpPr>
        <p:grpSpPr>
          <a:xfrm>
            <a:off x="6275996" y="4616816"/>
            <a:ext cx="3604758" cy="486176"/>
            <a:chOff x="6275996" y="4616816"/>
            <a:chExt cx="3554922" cy="486176"/>
          </a:xfrm>
        </p:grpSpPr>
        <p:grpSp>
          <p:nvGrpSpPr>
            <p:cNvPr id="12" name="Group 19">
              <a:extLst>
                <a:ext uri="{FF2B5EF4-FFF2-40B4-BE49-F238E27FC236}">
                  <a16:creationId xmlns:a16="http://schemas.microsoft.com/office/drawing/2014/main" id="{8C680A1E-8ECA-10E7-C175-81955AF67708}"/>
                </a:ext>
              </a:extLst>
            </p:cNvPr>
            <p:cNvGrpSpPr/>
            <p:nvPr/>
          </p:nvGrpSpPr>
          <p:grpSpPr>
            <a:xfrm>
              <a:off x="6275996" y="4616816"/>
              <a:ext cx="3554922" cy="486176"/>
              <a:chOff x="0" y="0"/>
              <a:chExt cx="14749384" cy="1913890"/>
            </a:xfrm>
            <a:solidFill>
              <a:srgbClr val="FFC000"/>
            </a:solidFill>
          </p:grpSpPr>
          <p:sp>
            <p:nvSpPr>
              <p:cNvPr id="13" name="Freeform 20">
                <a:extLst>
                  <a:ext uri="{FF2B5EF4-FFF2-40B4-BE49-F238E27FC236}">
                    <a16:creationId xmlns:a16="http://schemas.microsoft.com/office/drawing/2014/main" id="{44DE3EC6-72A3-0442-9563-D4F855817B61}"/>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3" name="TextBox 26">
              <a:extLst>
                <a:ext uri="{FF2B5EF4-FFF2-40B4-BE49-F238E27FC236}">
                  <a16:creationId xmlns:a16="http://schemas.microsoft.com/office/drawing/2014/main" id="{71AC821E-E186-55AA-7DC1-225CCCB51268}"/>
                </a:ext>
              </a:extLst>
            </p:cNvPr>
            <p:cNvSpPr txBox="1"/>
            <p:nvPr/>
          </p:nvSpPr>
          <p:spPr>
            <a:xfrm>
              <a:off x="6535048" y="4785873"/>
              <a:ext cx="3078683"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D. 3 600 </a:t>
              </a:r>
              <a:r>
                <a:rPr lang="en-US" sz="2598" kern="1200" dirty="0" err="1">
                  <a:solidFill>
                    <a:prstClr val="black"/>
                  </a:solidFill>
                  <a:latin typeface="UTM Avo" panose="02040603050506020204" pitchFamily="18" charset="0"/>
                  <a:ea typeface="+mn-ea"/>
                  <a:cs typeface="Arial" panose="020B0604020202020204" pitchFamily="34" charset="0"/>
                </a:rPr>
                <a:t>chiếc</a:t>
              </a:r>
              <a:r>
                <a:rPr lang="en-US" sz="2598" kern="1200" dirty="0">
                  <a:solidFill>
                    <a:prstClr val="black"/>
                  </a:solidFill>
                  <a:latin typeface="UTM Avo" panose="02040603050506020204" pitchFamily="18" charset="0"/>
                  <a:ea typeface="+mn-ea"/>
                  <a:cs typeface="Arial" panose="020B0604020202020204" pitchFamily="34" charset="0"/>
                </a:rPr>
                <a:t> </a:t>
              </a:r>
              <a:r>
                <a:rPr lang="en-US" sz="2598" kern="1200" dirty="0" err="1">
                  <a:solidFill>
                    <a:prstClr val="black"/>
                  </a:solidFill>
                  <a:latin typeface="UTM Avo" panose="02040603050506020204" pitchFamily="18" charset="0"/>
                  <a:ea typeface="+mn-ea"/>
                  <a:cs typeface="Arial" panose="020B0604020202020204" pitchFamily="34" charset="0"/>
                </a:rPr>
                <a:t>áo</a:t>
              </a:r>
              <a:r>
                <a:rPr lang="en-US" sz="2598" kern="1200" dirty="0">
                  <a:solidFill>
                    <a:prstClr val="black"/>
                  </a:solidFill>
                  <a:latin typeface="UTM Avo" panose="02040603050506020204" pitchFamily="18" charset="0"/>
                  <a:ea typeface="+mn-ea"/>
                  <a:cs typeface="Arial" panose="020B0604020202020204" pitchFamily="34" charset="0"/>
                </a:rPr>
                <a:t>.</a:t>
              </a:r>
            </a:p>
          </p:txBody>
        </p:sp>
      </p:grpSp>
      <p:sp>
        <p:nvSpPr>
          <p:cNvPr id="29" name="TextBox 28">
            <a:extLst>
              <a:ext uri="{FF2B5EF4-FFF2-40B4-BE49-F238E27FC236}">
                <a16:creationId xmlns:a16="http://schemas.microsoft.com/office/drawing/2014/main" id="{DBE10DBB-F44C-9379-92A5-417FB8A745A3}"/>
              </a:ext>
            </a:extLst>
          </p:cNvPr>
          <p:cNvSpPr txBox="1"/>
          <p:nvPr/>
        </p:nvSpPr>
        <p:spPr>
          <a:xfrm>
            <a:off x="1737034" y="1322610"/>
            <a:ext cx="8357941" cy="2229841"/>
          </a:xfrm>
          <a:prstGeom prst="rect">
            <a:avLst/>
          </a:prstGeom>
          <a:noFill/>
        </p:spPr>
        <p:txBody>
          <a:bodyPr wrap="square">
            <a:spAutoFit/>
          </a:bodyPr>
          <a:lstStyle/>
          <a:p>
            <a:pPr algn="ctr" defTabSz="609539">
              <a:lnSpc>
                <a:spcPct val="150000"/>
              </a:lnSpc>
              <a:spcAft>
                <a:spcPts val="591"/>
              </a:spcAft>
              <a:buClrTx/>
            </a:pP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Một xưởng may ngày thứ nhất sản xuất được 1 235 chiếc áo, ngày thứ hai sản xuất được 1 755 chiếc áo. Hỏi sau hai ngày xưởng may sản xuất được khoảng bao nhiêu chiếc áo?</a:t>
            </a:r>
          </a:p>
        </p:txBody>
      </p:sp>
      <p:pic>
        <p:nvPicPr>
          <p:cNvPr id="5" name="Picture 15">
            <a:extLst>
              <a:ext uri="{FF2B5EF4-FFF2-40B4-BE49-F238E27FC236}">
                <a16:creationId xmlns:a16="http://schemas.microsoft.com/office/drawing/2014/main" id="{C5E41C7A-6386-31E9-D1DD-2A97C02F332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75901" y="434970"/>
            <a:ext cx="787027" cy="787027"/>
          </a:xfrm>
          <a:prstGeom prst="rect">
            <a:avLst/>
          </a:prstGeom>
        </p:spPr>
      </p:pic>
      <p:pic>
        <p:nvPicPr>
          <p:cNvPr id="30" name="Picture 29">
            <a:extLst>
              <a:ext uri="{FF2B5EF4-FFF2-40B4-BE49-F238E27FC236}">
                <a16:creationId xmlns:a16="http://schemas.microsoft.com/office/drawing/2014/main" id="{EC660CC6-2793-41C3-BF09-1A768A3E9140}"/>
              </a:ext>
            </a:extLst>
          </p:cNvPr>
          <p:cNvPicPr>
            <a:picLocks noChangeAspect="1"/>
          </p:cNvPicPr>
          <p:nvPr/>
        </p:nvPicPr>
        <p:blipFill>
          <a:blip r:embed="rId12"/>
          <a:stretch>
            <a:fillRect/>
          </a:stretch>
        </p:blipFill>
        <p:spPr>
          <a:xfrm>
            <a:off x="11450023" y="-38100"/>
            <a:ext cx="741977" cy="827361"/>
          </a:xfrm>
          <a:prstGeom prst="rect">
            <a:avLst/>
          </a:prstGeom>
        </p:spPr>
      </p:pic>
      <p:pic>
        <p:nvPicPr>
          <p:cNvPr id="31" name="Picture 2" descr="Tick Sign PNGs for Free Download">
            <a:extLst>
              <a:ext uri="{FF2B5EF4-FFF2-40B4-BE49-F238E27FC236}">
                <a16:creationId xmlns:a16="http://schemas.microsoft.com/office/drawing/2014/main" id="{7FF63D1E-96C9-441A-A93A-3E839FB100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26132" y="3751242"/>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812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14"/>
                                        </p:tgtEl>
                                        <p:attrNameLst>
                                          <p:attrName>style.opacity</p:attrName>
                                        </p:attrNameLst>
                                      </p:cBhvr>
                                      <p:to>
                                        <p:strVal val="0.5"/>
                                      </p:to>
                                    </p:set>
                                    <p:animEffect filter="image" prLst="opacity: 0.5">
                                      <p:cBhvr rctx="IE">
                                        <p:cTn id="19" dur="indefinite"/>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32"/>
                                        </p:tgtEl>
                                        <p:attrNameLst>
                                          <p:attrName>style.opacity</p:attrName>
                                        </p:attrNameLst>
                                      </p:cBhvr>
                                      <p:to>
                                        <p:strVal val="0.5"/>
                                      </p:to>
                                    </p:set>
                                    <p:animEffect filter="image" prLst="opacity: 0.5">
                                      <p:cBhvr rctx="IE">
                                        <p:cTn id="25" dur="indefinite"/>
                                        <p:tgtEl>
                                          <p:spTgt spid="32"/>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3"/>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33"/>
                                        </p:tgtEl>
                                        <p:attrNameLst>
                                          <p:attrName>style.opacity</p:attrName>
                                        </p:attrNameLst>
                                      </p:cBhvr>
                                      <p:to>
                                        <p:strVal val="0.5"/>
                                      </p:to>
                                    </p:set>
                                    <p:animEffect filter="image" prLst="opacity: 0.5">
                                      <p:cBhvr rctx="IE">
                                        <p:cTn id="31" dur="indefinite"/>
                                        <p:tgtEl>
                                          <p:spTgt spid="33"/>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534160" y="1589692"/>
            <a:ext cx="8940800" cy="1473801"/>
          </a:xfrm>
          <a:prstGeom prst="rect">
            <a:avLst/>
          </a:prstGeom>
          <a:noFill/>
        </p:spPr>
        <p:txBody>
          <a:bodyPr wrap="square">
            <a:spAutoFit/>
          </a:bodyPr>
          <a:lstStyle/>
          <a:p>
            <a:pPr algn="ctr">
              <a:lnSpc>
                <a:spcPct val="150000"/>
              </a:lnSpc>
              <a:spcAft>
                <a:spcPts val="1000"/>
              </a:spcAft>
            </a:pPr>
            <a:r>
              <a:rPr lang="vi-VN" sz="3200" b="1" dirty="0">
                <a:latin typeface="UTM Avo" panose="02040603050506020204" pitchFamily="18" charset="0"/>
                <a:ea typeface="Calibri" panose="020F0502020204030204" pitchFamily="34" charset="0"/>
                <a:cs typeface="Times New Roman" panose="02020603050405020304" pitchFamily="18" charset="0"/>
              </a:rPr>
              <a:t>Qua bài học hôm nay, em biết thêm được điều gì?</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534160" y="1589692"/>
            <a:ext cx="8940800" cy="1473801"/>
          </a:xfrm>
          <a:prstGeom prst="rect">
            <a:avLst/>
          </a:prstGeom>
          <a:noFill/>
        </p:spPr>
        <p:txBody>
          <a:bodyPr wrap="square">
            <a:spAutoFit/>
          </a:bodyPr>
          <a:lstStyle/>
          <a:p>
            <a:pPr algn="ctr">
              <a:lnSpc>
                <a:spcPct val="150000"/>
              </a:lnSpc>
              <a:spcAft>
                <a:spcPts val="1000"/>
              </a:spcAft>
            </a:pPr>
            <a:r>
              <a:rPr lang="vi-VN" sz="3200" b="1">
                <a:latin typeface="UTM Avo" panose="02040603050506020204" pitchFamily="18" charset="0"/>
                <a:ea typeface="Calibri" panose="020F0502020204030204" pitchFamily="34" charset="0"/>
                <a:cs typeface="Times New Roman" panose="02020603050405020304" pitchFamily="18" charset="0"/>
              </a:rPr>
              <a:t>Những điều đó giúp ích gì cho em trong cuộc sống hằng ngày?</a:t>
            </a:r>
            <a:endParaRPr lang="vi-VN" sz="3200" b="1" dirty="0">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567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4"/>
        <p:cNvGrpSpPr/>
        <p:nvPr/>
      </p:nvGrpSpPr>
      <p:grpSpPr>
        <a:xfrm>
          <a:off x="0" y="0"/>
          <a:ext cx="0" cy="0"/>
          <a:chOff x="0" y="0"/>
          <a:chExt cx="0" cy="0"/>
        </a:xfrm>
      </p:grpSpPr>
      <p:pic>
        <p:nvPicPr>
          <p:cNvPr id="4" name="Google Shape;192;p6">
            <a:hlinkClick r:id="rId4"/>
            <a:extLst>
              <a:ext uri="{FF2B5EF4-FFF2-40B4-BE49-F238E27FC236}">
                <a16:creationId xmlns:a16="http://schemas.microsoft.com/office/drawing/2014/main" id="{13476FA1-8F6E-4180-B922-1B78E5DC32BF}"/>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1"/>
        <p:cNvGrpSpPr/>
        <p:nvPr/>
      </p:nvGrpSpPr>
      <p:grpSpPr>
        <a:xfrm>
          <a:off x="0" y="0"/>
          <a:ext cx="0" cy="0"/>
          <a:chOff x="0" y="0"/>
          <a:chExt cx="0" cy="0"/>
        </a:xfrm>
      </p:grpSpPr>
      <p:grpSp>
        <p:nvGrpSpPr>
          <p:cNvPr id="18" name="Google Shape;2813;p56">
            <a:extLst>
              <a:ext uri="{FF2B5EF4-FFF2-40B4-BE49-F238E27FC236}">
                <a16:creationId xmlns:a16="http://schemas.microsoft.com/office/drawing/2014/main" id="{B32F7354-0BE9-4A90-9167-54B3FC95B272}"/>
              </a:ext>
            </a:extLst>
          </p:cNvPr>
          <p:cNvGrpSpPr/>
          <p:nvPr/>
        </p:nvGrpSpPr>
        <p:grpSpPr>
          <a:xfrm>
            <a:off x="2507249" y="1926055"/>
            <a:ext cx="3142799" cy="1746026"/>
            <a:chOff x="2475929" y="1409100"/>
            <a:chExt cx="4192200" cy="2329036"/>
          </a:xfrm>
          <a:solidFill>
            <a:schemeClr val="accent2"/>
          </a:solidFill>
        </p:grpSpPr>
        <p:grpSp>
          <p:nvGrpSpPr>
            <p:cNvPr id="19" name="Google Shape;2814;p56">
              <a:extLst>
                <a:ext uri="{FF2B5EF4-FFF2-40B4-BE49-F238E27FC236}">
                  <a16:creationId xmlns:a16="http://schemas.microsoft.com/office/drawing/2014/main" id="{996627C2-6443-4872-8312-7B5D81654751}"/>
                </a:ext>
              </a:extLst>
            </p:cNvPr>
            <p:cNvGrpSpPr/>
            <p:nvPr/>
          </p:nvGrpSpPr>
          <p:grpSpPr>
            <a:xfrm>
              <a:off x="2475929" y="1409100"/>
              <a:ext cx="4192200" cy="2329036"/>
              <a:chOff x="2475929" y="1409100"/>
              <a:chExt cx="4192200" cy="2329036"/>
            </a:xfrm>
            <a:grpFill/>
          </p:grpSpPr>
          <p:sp>
            <p:nvSpPr>
              <p:cNvPr id="21" name="Google Shape;2815;p56">
                <a:extLst>
                  <a:ext uri="{FF2B5EF4-FFF2-40B4-BE49-F238E27FC236}">
                    <a16:creationId xmlns:a16="http://schemas.microsoft.com/office/drawing/2014/main" id="{6D258E8B-4FE5-4681-8C8C-13401A4FED14}"/>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816;p56">
                <a:extLst>
                  <a:ext uri="{FF2B5EF4-FFF2-40B4-BE49-F238E27FC236}">
                    <a16:creationId xmlns:a16="http://schemas.microsoft.com/office/drawing/2014/main" id="{8D4DECE4-552E-416E-A47B-CBDB260A354B}"/>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817;p56">
                <a:extLst>
                  <a:ext uri="{FF2B5EF4-FFF2-40B4-BE49-F238E27FC236}">
                    <a16:creationId xmlns:a16="http://schemas.microsoft.com/office/drawing/2014/main" id="{92C7AD73-4875-47E6-9EBB-8D9DD84CC2F7}"/>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Google Shape;2818;p56">
              <a:extLst>
                <a:ext uri="{FF2B5EF4-FFF2-40B4-BE49-F238E27FC236}">
                  <a16:creationId xmlns:a16="http://schemas.microsoft.com/office/drawing/2014/main" id="{AFECCB05-FE69-4012-A663-A7329B38D208}"/>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813;p56">
            <a:extLst>
              <a:ext uri="{FF2B5EF4-FFF2-40B4-BE49-F238E27FC236}">
                <a16:creationId xmlns:a16="http://schemas.microsoft.com/office/drawing/2014/main" id="{3FD20157-53D0-4E4C-BB2A-A37DC7706F24}"/>
              </a:ext>
            </a:extLst>
          </p:cNvPr>
          <p:cNvGrpSpPr/>
          <p:nvPr/>
        </p:nvGrpSpPr>
        <p:grpSpPr>
          <a:xfrm>
            <a:off x="6405832" y="1926055"/>
            <a:ext cx="3142799" cy="1746026"/>
            <a:chOff x="2475929" y="1409100"/>
            <a:chExt cx="4192200" cy="2329036"/>
          </a:xfrm>
          <a:solidFill>
            <a:schemeClr val="accent2"/>
          </a:solidFill>
        </p:grpSpPr>
        <p:grpSp>
          <p:nvGrpSpPr>
            <p:cNvPr id="25" name="Google Shape;2814;p56">
              <a:extLst>
                <a:ext uri="{FF2B5EF4-FFF2-40B4-BE49-F238E27FC236}">
                  <a16:creationId xmlns:a16="http://schemas.microsoft.com/office/drawing/2014/main" id="{193BB7EE-07D9-4A6B-92DD-B44C8AB3262C}"/>
                </a:ext>
              </a:extLst>
            </p:cNvPr>
            <p:cNvGrpSpPr/>
            <p:nvPr/>
          </p:nvGrpSpPr>
          <p:grpSpPr>
            <a:xfrm>
              <a:off x="2475929" y="1409100"/>
              <a:ext cx="4192200" cy="2329036"/>
              <a:chOff x="2475929" y="1409100"/>
              <a:chExt cx="4192200" cy="2329036"/>
            </a:xfrm>
            <a:grpFill/>
          </p:grpSpPr>
          <p:sp>
            <p:nvSpPr>
              <p:cNvPr id="27" name="Google Shape;2815;p56">
                <a:extLst>
                  <a:ext uri="{FF2B5EF4-FFF2-40B4-BE49-F238E27FC236}">
                    <a16:creationId xmlns:a16="http://schemas.microsoft.com/office/drawing/2014/main" id="{D154778D-1E24-4AC4-8BA5-D58C2B085B51}"/>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16;p56">
                <a:extLst>
                  <a:ext uri="{FF2B5EF4-FFF2-40B4-BE49-F238E27FC236}">
                    <a16:creationId xmlns:a16="http://schemas.microsoft.com/office/drawing/2014/main" id="{4C727C0D-A095-445C-B34E-730187BE9D79}"/>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2817;p56">
                <a:extLst>
                  <a:ext uri="{FF2B5EF4-FFF2-40B4-BE49-F238E27FC236}">
                    <a16:creationId xmlns:a16="http://schemas.microsoft.com/office/drawing/2014/main" id="{5A2ABBA4-DFFE-4B79-A2E4-9BA08D944C70}"/>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Google Shape;2818;p56">
              <a:extLst>
                <a:ext uri="{FF2B5EF4-FFF2-40B4-BE49-F238E27FC236}">
                  <a16:creationId xmlns:a16="http://schemas.microsoft.com/office/drawing/2014/main" id="{F3AEC138-30C2-415E-9542-7087466AC6F7}"/>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 name="TextBox 29">
            <a:extLst>
              <a:ext uri="{FF2B5EF4-FFF2-40B4-BE49-F238E27FC236}">
                <a16:creationId xmlns:a16="http://schemas.microsoft.com/office/drawing/2014/main" id="{C6315833-0C7E-4C0F-AEA7-CF9C954A6198}"/>
              </a:ext>
            </a:extLst>
          </p:cNvPr>
          <p:cNvSpPr txBox="1"/>
          <p:nvPr/>
        </p:nvSpPr>
        <p:spPr>
          <a:xfrm>
            <a:off x="2930637" y="2092863"/>
            <a:ext cx="2295940" cy="95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Ôn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kiến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thức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đã</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học</a:t>
            </a:r>
            <a:endPar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p:txBody>
      </p:sp>
      <p:sp>
        <p:nvSpPr>
          <p:cNvPr id="31" name="TextBox 30">
            <a:extLst>
              <a:ext uri="{FF2B5EF4-FFF2-40B4-BE49-F238E27FC236}">
                <a16:creationId xmlns:a16="http://schemas.microsoft.com/office/drawing/2014/main" id="{25730A64-6A92-46A9-82E9-F93A278CF312}"/>
              </a:ext>
            </a:extLst>
          </p:cNvPr>
          <p:cNvSpPr txBox="1"/>
          <p:nvPr/>
        </p:nvSpPr>
        <p:spPr>
          <a:xfrm>
            <a:off x="6852725" y="2067300"/>
            <a:ext cx="2295940" cy="9585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Hoàn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thành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bài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trong</a:t>
            </a:r>
            <a:r>
              <a:rPr kumimoji="0" lang="en-US"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vi-VN"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V</a:t>
            </a:r>
            <a:r>
              <a:rPr kumimoji="0" lang="en-US"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BT</a:t>
            </a:r>
            <a:endParaRPr kumimoji="0" lang="en-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pic>
        <p:nvPicPr>
          <p:cNvPr id="32" name="Picture 31">
            <a:extLst>
              <a:ext uri="{FF2B5EF4-FFF2-40B4-BE49-F238E27FC236}">
                <a16:creationId xmlns:a16="http://schemas.microsoft.com/office/drawing/2014/main" id="{E74B8711-7B84-4AE9-9A3B-976B919AB98F}"/>
              </a:ext>
            </a:extLst>
          </p:cNvPr>
          <p:cNvPicPr>
            <a:picLocks noChangeAspect="1"/>
          </p:cNvPicPr>
          <p:nvPr/>
        </p:nvPicPr>
        <p:blipFill>
          <a:blip r:embed="rId4"/>
          <a:stretch>
            <a:fillRect/>
          </a:stretch>
        </p:blipFill>
        <p:spPr>
          <a:xfrm>
            <a:off x="3615060" y="3151954"/>
            <a:ext cx="932769" cy="932769"/>
          </a:xfrm>
          <a:prstGeom prst="rect">
            <a:avLst/>
          </a:prstGeom>
        </p:spPr>
      </p:pic>
      <p:pic>
        <p:nvPicPr>
          <p:cNvPr id="33" name="Picture 32">
            <a:extLst>
              <a:ext uri="{FF2B5EF4-FFF2-40B4-BE49-F238E27FC236}">
                <a16:creationId xmlns:a16="http://schemas.microsoft.com/office/drawing/2014/main" id="{1B3622C6-E56B-4A81-968B-7F268975CF9E}"/>
              </a:ext>
            </a:extLst>
          </p:cNvPr>
          <p:cNvPicPr>
            <a:picLocks noChangeAspect="1"/>
          </p:cNvPicPr>
          <p:nvPr/>
        </p:nvPicPr>
        <p:blipFill>
          <a:blip r:embed="rId4"/>
          <a:stretch>
            <a:fillRect/>
          </a:stretch>
        </p:blipFill>
        <p:spPr>
          <a:xfrm>
            <a:off x="7534310" y="3099645"/>
            <a:ext cx="932769" cy="932769"/>
          </a:xfrm>
          <a:prstGeom prst="rect">
            <a:avLst/>
          </a:prstGeom>
        </p:spPr>
      </p:pic>
      <p:grpSp>
        <p:nvGrpSpPr>
          <p:cNvPr id="34" name="Google Shape;2813;p56">
            <a:extLst>
              <a:ext uri="{FF2B5EF4-FFF2-40B4-BE49-F238E27FC236}">
                <a16:creationId xmlns:a16="http://schemas.microsoft.com/office/drawing/2014/main" id="{6B0744A6-4D04-48EF-975D-E8C8BE39F5A4}"/>
              </a:ext>
            </a:extLst>
          </p:cNvPr>
          <p:cNvGrpSpPr/>
          <p:nvPr/>
        </p:nvGrpSpPr>
        <p:grpSpPr>
          <a:xfrm>
            <a:off x="3967889" y="4156573"/>
            <a:ext cx="4235260" cy="1746026"/>
            <a:chOff x="2475929" y="1409100"/>
            <a:chExt cx="4192200" cy="2329036"/>
          </a:xfrm>
          <a:solidFill>
            <a:schemeClr val="accent2"/>
          </a:solidFill>
        </p:grpSpPr>
        <p:grpSp>
          <p:nvGrpSpPr>
            <p:cNvPr id="35" name="Google Shape;2814;p56">
              <a:extLst>
                <a:ext uri="{FF2B5EF4-FFF2-40B4-BE49-F238E27FC236}">
                  <a16:creationId xmlns:a16="http://schemas.microsoft.com/office/drawing/2014/main" id="{2016A8FF-B89F-4961-96AD-88532270DC1A}"/>
                </a:ext>
              </a:extLst>
            </p:cNvPr>
            <p:cNvGrpSpPr/>
            <p:nvPr/>
          </p:nvGrpSpPr>
          <p:grpSpPr>
            <a:xfrm>
              <a:off x="2475929" y="1409100"/>
              <a:ext cx="4192200" cy="2329036"/>
              <a:chOff x="2475929" y="1409100"/>
              <a:chExt cx="4192200" cy="2329036"/>
            </a:xfrm>
            <a:grpFill/>
          </p:grpSpPr>
          <p:sp>
            <p:nvSpPr>
              <p:cNvPr id="37" name="Google Shape;2815;p56">
                <a:extLst>
                  <a:ext uri="{FF2B5EF4-FFF2-40B4-BE49-F238E27FC236}">
                    <a16:creationId xmlns:a16="http://schemas.microsoft.com/office/drawing/2014/main" id="{48DD9C9C-2CC7-4D20-9E00-41F4EBD5DC85}"/>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816;p56">
                <a:extLst>
                  <a:ext uri="{FF2B5EF4-FFF2-40B4-BE49-F238E27FC236}">
                    <a16:creationId xmlns:a16="http://schemas.microsoft.com/office/drawing/2014/main" id="{CB5FF03F-46DF-4BE6-B9BB-3AD816999EDC}"/>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9" name="Google Shape;2817;p56">
                <a:extLst>
                  <a:ext uri="{FF2B5EF4-FFF2-40B4-BE49-F238E27FC236}">
                    <a16:creationId xmlns:a16="http://schemas.microsoft.com/office/drawing/2014/main" id="{17F05FA4-AEB5-4C3D-825E-3ACE22F28428}"/>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6" name="Google Shape;2818;p56">
              <a:extLst>
                <a:ext uri="{FF2B5EF4-FFF2-40B4-BE49-F238E27FC236}">
                  <a16:creationId xmlns:a16="http://schemas.microsoft.com/office/drawing/2014/main" id="{876CE44E-FEED-4ED3-ADC0-7971516D45E4}"/>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0" name="Picture 39">
            <a:extLst>
              <a:ext uri="{FF2B5EF4-FFF2-40B4-BE49-F238E27FC236}">
                <a16:creationId xmlns:a16="http://schemas.microsoft.com/office/drawing/2014/main" id="{301718C5-2B0F-4313-8771-EF0519C7CACD}"/>
              </a:ext>
            </a:extLst>
          </p:cNvPr>
          <p:cNvPicPr>
            <a:picLocks noChangeAspect="1"/>
          </p:cNvPicPr>
          <p:nvPr/>
        </p:nvPicPr>
        <p:blipFill>
          <a:blip r:embed="rId4"/>
          <a:stretch>
            <a:fillRect/>
          </a:stretch>
        </p:blipFill>
        <p:spPr>
          <a:xfrm>
            <a:off x="5657136" y="5533944"/>
            <a:ext cx="932769" cy="932769"/>
          </a:xfrm>
          <a:prstGeom prst="rect">
            <a:avLst/>
          </a:prstGeom>
        </p:spPr>
      </p:pic>
      <p:sp>
        <p:nvSpPr>
          <p:cNvPr id="41" name="TextBox 40">
            <a:extLst>
              <a:ext uri="{FF2B5EF4-FFF2-40B4-BE49-F238E27FC236}">
                <a16:creationId xmlns:a16="http://schemas.microsoft.com/office/drawing/2014/main" id="{5C7E43DF-6734-44E8-846E-19DADD4CD4A8}"/>
              </a:ext>
            </a:extLst>
          </p:cNvPr>
          <p:cNvSpPr txBox="1"/>
          <p:nvPr/>
        </p:nvSpPr>
        <p:spPr>
          <a:xfrm>
            <a:off x="4509298" y="4198121"/>
            <a:ext cx="3228444" cy="141743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Đọc và chuẩn bị trước</a:t>
            </a:r>
            <a:endPar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a:p>
            <a:pPr lvl="0" algn="ctr">
              <a:lnSpc>
                <a:spcPct val="150000"/>
              </a:lnSpc>
              <a:defRPr/>
            </a:pPr>
            <a:r>
              <a:rPr lang="vi-VN" sz="2000" b="1">
                <a:latin typeface="UTM Avo" panose="02040603050506020204" pitchFamily="18" charset="0"/>
                <a:ea typeface="Calibri" panose="020F0502020204030204" pitchFamily="34" charset="0"/>
              </a:rPr>
              <a:t>Bài 49: Biểu thức có chứa chữ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par>
                                <p:cTn id="11" presetID="9"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par>
                                <p:cTn id="14" presetID="9"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dissolve">
                                      <p:cBhvr>
                                        <p:cTn id="16" dur="500"/>
                                        <p:tgtEl>
                                          <p:spTgt spid="33"/>
                                        </p:tgtEl>
                                      </p:cBhvr>
                                    </p:animEffect>
                                  </p:childTnLst>
                                </p:cTn>
                              </p:par>
                              <p:par>
                                <p:cTn id="17" presetID="9"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ssolve">
                                      <p:cBhvr>
                                        <p:cTn id="19" dur="500"/>
                                        <p:tgtEl>
                                          <p:spTgt spid="34"/>
                                        </p:tgtEl>
                                      </p:cBhvr>
                                    </p:animEffect>
                                  </p:childTnLst>
                                </p:cTn>
                              </p:par>
                              <p:par>
                                <p:cTn id="20" presetID="9"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dissolv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linds(horizont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linds(horizont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linds(horizontal)">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3165186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62" name="TextBox 61">
            <a:extLst>
              <a:ext uri="{FF2B5EF4-FFF2-40B4-BE49-F238E27FC236}">
                <a16:creationId xmlns:a16="http://schemas.microsoft.com/office/drawing/2014/main" id="{0F6FFF9B-B5DD-4C06-AEE3-FCBD9C068343}"/>
              </a:ext>
            </a:extLst>
          </p:cNvPr>
          <p:cNvSpPr txBox="1"/>
          <p:nvPr/>
        </p:nvSpPr>
        <p:spPr>
          <a:xfrm>
            <a:off x="647700" y="1620982"/>
            <a:ext cx="10858500" cy="3067443"/>
          </a:xfrm>
          <a:prstGeom prst="rect">
            <a:avLst/>
          </a:prstGeom>
          <a:noFill/>
        </p:spPr>
        <p:txBody>
          <a:bodyPr wrap="square">
            <a:spAutoFit/>
          </a:bodyPr>
          <a:lstStyle/>
          <a:p>
            <a:pPr algn="ctr">
              <a:lnSpc>
                <a:spcPct val="150000"/>
              </a:lnSpc>
            </a:pPr>
            <a:r>
              <a:rPr lang="vi-VN" sz="2200" b="1">
                <a:latin typeface="UTM Avo" panose="02040603050506020204" pitchFamily="18" charset="0"/>
                <a:cs typeface="Arial" panose="020B0604020202020204" pitchFamily="34" charset="0"/>
              </a:rPr>
              <a:t>Luật chơi: </a:t>
            </a:r>
            <a:r>
              <a:rPr lang="en-US" sz="2200">
                <a:latin typeface="UTM Avo" panose="02040603050506020204" pitchFamily="18" charset="0"/>
                <a:cs typeface="Arial" panose="020B0604020202020204" pitchFamily="34" charset="0"/>
              </a:rPr>
              <a:t>Giáo </a:t>
            </a:r>
            <a:r>
              <a:rPr lang="en-US" sz="2200" dirty="0" err="1">
                <a:latin typeface="UTM Avo" panose="02040603050506020204" pitchFamily="18" charset="0"/>
                <a:cs typeface="Arial" panose="020B0604020202020204" pitchFamily="34" charset="0"/>
              </a:rPr>
              <a:t>viên</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gọi</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bắt</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đầu</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từ</a:t>
            </a:r>
            <a:r>
              <a:rPr lang="en-US" sz="2200" dirty="0">
                <a:latin typeface="UTM Avo" panose="02040603050506020204" pitchFamily="18" charset="0"/>
                <a:cs typeface="Arial" panose="020B0604020202020204" pitchFamily="34" charset="0"/>
              </a:rPr>
              <a:t> 1 </a:t>
            </a:r>
            <a:r>
              <a:rPr lang="en-US" sz="2200" dirty="0" err="1">
                <a:latin typeface="UTM Avo" panose="02040603050506020204" pitchFamily="18" charset="0"/>
                <a:cs typeface="Arial" panose="020B0604020202020204" pitchFamily="34" charset="0"/>
              </a:rPr>
              <a:t>em</a:t>
            </a:r>
            <a:r>
              <a:rPr lang="en-US" sz="2200" dirty="0">
                <a:latin typeface="UTM Avo" panose="02040603050506020204" pitchFamily="18" charset="0"/>
                <a:cs typeface="Arial" panose="020B0604020202020204" pitchFamily="34" charset="0"/>
              </a:rPr>
              <a:t> A </a:t>
            </a:r>
            <a:r>
              <a:rPr lang="en-US" sz="2200" dirty="0" err="1">
                <a:latin typeface="UTM Avo" panose="02040603050506020204" pitchFamily="18" charset="0"/>
                <a:cs typeface="Arial" panose="020B0604020202020204" pitchFamily="34" charset="0"/>
              </a:rPr>
              <a:t>xung</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phong</a:t>
            </a:r>
            <a:r>
              <a:rPr lang="en-US" sz="2200" dirty="0">
                <a:latin typeface="UTM Avo" panose="02040603050506020204" pitchFamily="18" charset="0"/>
                <a:cs typeface="Arial" panose="020B0604020202020204" pitchFamily="34" charset="0"/>
              </a:rPr>
              <a:t>. </a:t>
            </a:r>
          </a:p>
          <a:p>
            <a:pPr marL="304815" indent="-304815" algn="just">
              <a:lnSpc>
                <a:spcPct val="150000"/>
              </a:lnSpc>
              <a:buFont typeface="Arial" panose="020B0604020202020204" pitchFamily="34" charset="0"/>
              <a:buChar char="•"/>
            </a:pPr>
            <a:r>
              <a:rPr lang="en-US" sz="2200" dirty="0" err="1">
                <a:latin typeface="UTM Avo" panose="02040603050506020204" pitchFamily="18" charset="0"/>
                <a:cs typeface="Arial" panose="020B0604020202020204" pitchFamily="34" charset="0"/>
              </a:rPr>
              <a:t>Em</a:t>
            </a:r>
            <a:r>
              <a:rPr lang="en-US" sz="2200" dirty="0">
                <a:latin typeface="UTM Avo" panose="02040603050506020204" pitchFamily="18" charset="0"/>
                <a:cs typeface="Arial" panose="020B0604020202020204" pitchFamily="34" charset="0"/>
              </a:rPr>
              <a:t> A </a:t>
            </a:r>
            <a:r>
              <a:rPr lang="en-US" sz="2200" dirty="0" err="1">
                <a:latin typeface="UTM Avo" panose="02040603050506020204" pitchFamily="18" charset="0"/>
                <a:cs typeface="Arial" panose="020B0604020202020204" pitchFamily="34" charset="0"/>
              </a:rPr>
              <a:t>phải</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nêu</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một</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phép</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nhân</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bất</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kì</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và</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chỉ</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nhanh</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vào</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em</a:t>
            </a:r>
            <a:r>
              <a:rPr lang="en-US" sz="2200" dirty="0">
                <a:latin typeface="UTM Avo" panose="02040603050506020204" pitchFamily="18" charset="0"/>
                <a:cs typeface="Arial" panose="020B0604020202020204" pitchFamily="34" charset="0"/>
              </a:rPr>
              <a:t> B </a:t>
            </a:r>
            <a:r>
              <a:rPr lang="en-US" sz="2200" dirty="0" err="1">
                <a:latin typeface="UTM Avo" panose="02040603050506020204" pitchFamily="18" charset="0"/>
                <a:cs typeface="Arial" panose="020B0604020202020204" pitchFamily="34" charset="0"/>
              </a:rPr>
              <a:t>bất</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kỳ</a:t>
            </a:r>
            <a:r>
              <a:rPr lang="en-US" sz="2200" dirty="0">
                <a:latin typeface="UTM Avo" panose="02040603050506020204" pitchFamily="18" charset="0"/>
                <a:cs typeface="Arial" panose="020B0604020202020204" pitchFamily="34" charset="0"/>
              </a:rPr>
              <a:t>.</a:t>
            </a:r>
          </a:p>
          <a:p>
            <a:pPr marL="304815" indent="-304815" algn="just">
              <a:lnSpc>
                <a:spcPct val="150000"/>
              </a:lnSpc>
              <a:buFont typeface="Arial" panose="020B0604020202020204" pitchFamily="34" charset="0"/>
              <a:buChar char="•"/>
            </a:pPr>
            <a:r>
              <a:rPr lang="en-US" sz="2200" dirty="0" err="1">
                <a:latin typeface="UTM Avo" panose="02040603050506020204" pitchFamily="18" charset="0"/>
                <a:cs typeface="Arial" panose="020B0604020202020204" pitchFamily="34" charset="0"/>
              </a:rPr>
              <a:t>Em</a:t>
            </a:r>
            <a:r>
              <a:rPr lang="en-US" sz="2200" dirty="0">
                <a:latin typeface="UTM Avo" panose="02040603050506020204" pitchFamily="18" charset="0"/>
                <a:cs typeface="Arial" panose="020B0604020202020204" pitchFamily="34" charset="0"/>
              </a:rPr>
              <a:t> B </a:t>
            </a:r>
            <a:r>
              <a:rPr lang="en-US" sz="2200" dirty="0" err="1">
                <a:latin typeface="UTM Avo" panose="02040603050506020204" pitchFamily="18" charset="0"/>
                <a:cs typeface="Arial" panose="020B0604020202020204" pitchFamily="34" charset="0"/>
              </a:rPr>
              <a:t>phải</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trả</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lời</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và</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nêu</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được</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phép</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nhân</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hoặc</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phép</a:t>
            </a:r>
            <a:r>
              <a:rPr lang="en-US" sz="2200" dirty="0">
                <a:latin typeface="UTM Avo" panose="02040603050506020204" pitchFamily="18" charset="0"/>
                <a:cs typeface="Arial" panose="020B0604020202020204" pitchFamily="34" charset="0"/>
              </a:rPr>
              <a:t> chia </a:t>
            </a:r>
            <a:r>
              <a:rPr lang="en-US" sz="2200" dirty="0" err="1">
                <a:latin typeface="UTM Avo" panose="02040603050506020204" pitchFamily="18" charset="0"/>
                <a:cs typeface="Arial" panose="020B0604020202020204" pitchFamily="34" charset="0"/>
              </a:rPr>
              <a:t>viết</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được</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từ</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phép</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tính</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của</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em</a:t>
            </a:r>
            <a:r>
              <a:rPr lang="en-US" sz="2200" dirty="0">
                <a:latin typeface="UTM Avo" panose="02040603050506020204" pitchFamily="18" charset="0"/>
                <a:cs typeface="Arial" panose="020B0604020202020204" pitchFamily="34" charset="0"/>
              </a:rPr>
              <a:t> A.</a:t>
            </a:r>
          </a:p>
          <a:p>
            <a:pPr marL="304815" indent="-304815" algn="just">
              <a:lnSpc>
                <a:spcPct val="150000"/>
              </a:lnSpc>
              <a:buFont typeface="Arial" panose="020B0604020202020204" pitchFamily="34" charset="0"/>
              <a:buChar char="•"/>
            </a:pPr>
            <a:r>
              <a:rPr lang="en-US" sz="2200" dirty="0" err="1">
                <a:latin typeface="UTM Avo" panose="02040603050506020204" pitchFamily="18" charset="0"/>
                <a:cs typeface="Arial" panose="020B0604020202020204" pitchFamily="34" charset="0"/>
              </a:rPr>
              <a:t>Nếu</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em</a:t>
            </a:r>
            <a:r>
              <a:rPr lang="en-US" sz="2200" dirty="0">
                <a:latin typeface="UTM Avo" panose="02040603050506020204" pitchFamily="18" charset="0"/>
                <a:cs typeface="Arial" panose="020B0604020202020204" pitchFamily="34" charset="0"/>
              </a:rPr>
              <a:t> B </a:t>
            </a:r>
            <a:r>
              <a:rPr lang="en-US" sz="2200" dirty="0" err="1">
                <a:latin typeface="UTM Avo" panose="02040603050506020204" pitchFamily="18" charset="0"/>
                <a:cs typeface="Arial" panose="020B0604020202020204" pitchFamily="34" charset="0"/>
              </a:rPr>
              <a:t>nói</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đúng</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thì</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tiếp</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tục</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nói</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một</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phép</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nhân</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và</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chỉ</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vào</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em</a:t>
            </a:r>
            <a:r>
              <a:rPr lang="en-US" sz="2200" dirty="0">
                <a:latin typeface="UTM Avo" panose="02040603050506020204" pitchFamily="18" charset="0"/>
                <a:cs typeface="Arial" panose="020B0604020202020204" pitchFamily="34" charset="0"/>
              </a:rPr>
              <a:t> C.</a:t>
            </a:r>
          </a:p>
          <a:p>
            <a:pPr marL="304815" indent="-304815" algn="just">
              <a:lnSpc>
                <a:spcPct val="150000"/>
              </a:lnSpc>
              <a:buFont typeface="Arial" panose="020B0604020202020204" pitchFamily="34" charset="0"/>
              <a:buChar char="•"/>
            </a:pPr>
            <a:r>
              <a:rPr lang="en-US" sz="2200" dirty="0" err="1">
                <a:latin typeface="UTM Avo" panose="02040603050506020204" pitchFamily="18" charset="0"/>
                <a:cs typeface="Arial" panose="020B0604020202020204" pitchFamily="34" charset="0"/>
              </a:rPr>
              <a:t>Nếu</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em</a:t>
            </a:r>
            <a:r>
              <a:rPr lang="en-US" sz="2200" dirty="0">
                <a:latin typeface="UTM Avo" panose="02040603050506020204" pitchFamily="18" charset="0"/>
                <a:cs typeface="Arial" panose="020B0604020202020204" pitchFamily="34" charset="0"/>
              </a:rPr>
              <a:t> B </a:t>
            </a:r>
            <a:r>
              <a:rPr lang="en-US" sz="2200" dirty="0" err="1">
                <a:latin typeface="UTM Avo" panose="02040603050506020204" pitchFamily="18" charset="0"/>
                <a:cs typeface="Arial" panose="020B0604020202020204" pitchFamily="34" charset="0"/>
              </a:rPr>
              <a:t>nói</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sai</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thì</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phải</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nhảy</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lò</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cò</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một</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vòng</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từ</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chỗ</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của</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mình</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lên</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bảng</a:t>
            </a:r>
            <a:r>
              <a:rPr lang="en-US" sz="2200" dirty="0">
                <a:latin typeface="UTM Avo" panose="02040603050506020204" pitchFamily="18"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linds(horizontal)">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1"/>
        <p:cNvGrpSpPr/>
        <p:nvPr/>
      </p:nvGrpSpPr>
      <p:grpSpPr>
        <a:xfrm>
          <a:off x="0" y="0"/>
          <a:ext cx="0" cy="0"/>
          <a:chOff x="0" y="0"/>
          <a:chExt cx="0" cy="0"/>
        </a:xfrm>
      </p:grpSpPr>
      <p:pic>
        <p:nvPicPr>
          <p:cNvPr id="3" name="Google Shape;192;p6">
            <a:hlinkClick r:id="rId4"/>
            <a:extLst>
              <a:ext uri="{FF2B5EF4-FFF2-40B4-BE49-F238E27FC236}">
                <a16:creationId xmlns:a16="http://schemas.microsoft.com/office/drawing/2014/main" id="{32FB1566-DEF2-49DB-9522-0FCDE38247DF}"/>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UTM Avo" panose="02040603050506020204" pitchFamily="18" charset="0"/>
              </a:rPr>
              <a:t>01</a:t>
            </a:r>
          </a:p>
        </p:txBody>
      </p:sp>
      <p:sp>
        <p:nvSpPr>
          <p:cNvPr id="3" name="TextBox 2">
            <a:extLst>
              <a:ext uri="{FF2B5EF4-FFF2-40B4-BE49-F238E27FC236}">
                <a16:creationId xmlns:a16="http://schemas.microsoft.com/office/drawing/2014/main" id="{9CCE4AAE-802D-2A1C-CF78-C08FCD693EF5}"/>
              </a:ext>
            </a:extLst>
          </p:cNvPr>
          <p:cNvSpPr txBox="1"/>
          <p:nvPr/>
        </p:nvSpPr>
        <p:spPr>
          <a:xfrm>
            <a:off x="1475739" y="1651460"/>
            <a:ext cx="10495280" cy="554319"/>
          </a:xfrm>
          <a:prstGeom prst="rect">
            <a:avLst/>
          </a:prstGeom>
          <a:noFill/>
        </p:spPr>
        <p:txBody>
          <a:bodyPr wrap="square">
            <a:spAutoFit/>
          </a:bodyPr>
          <a:lstStyle/>
          <a:p>
            <a:pPr algn="just">
              <a:lnSpc>
                <a:spcPct val="150000"/>
              </a:lnSpc>
              <a:spcAft>
                <a:spcPts val="1000"/>
              </a:spcAft>
            </a:pPr>
            <a:r>
              <a:rPr lang="vi-VN" sz="2300" b="1">
                <a:latin typeface="UTM Avo" panose="02040603050506020204" pitchFamily="18" charset="0"/>
                <a:ea typeface="Calibri" panose="020F0502020204030204" pitchFamily="34" charset="0"/>
                <a:cs typeface="Times New Roman" panose="02020603050405020304" pitchFamily="18" charset="0"/>
              </a:rPr>
              <a:t>a) Ước lượng tính rồi chọn thẻ ghi phép tính thích hợp với mỗi hộp: </a:t>
            </a:r>
          </a:p>
        </p:txBody>
      </p:sp>
      <p:grpSp>
        <p:nvGrpSpPr>
          <p:cNvPr id="19" name="Group 4">
            <a:extLst>
              <a:ext uri="{FF2B5EF4-FFF2-40B4-BE49-F238E27FC236}">
                <a16:creationId xmlns:a16="http://schemas.microsoft.com/office/drawing/2014/main" id="{4C9049E0-8E46-447D-900E-1AB3E566E9D0}"/>
              </a:ext>
            </a:extLst>
          </p:cNvPr>
          <p:cNvGrpSpPr/>
          <p:nvPr/>
        </p:nvGrpSpPr>
        <p:grpSpPr>
          <a:xfrm>
            <a:off x="1185967" y="2349369"/>
            <a:ext cx="10079778" cy="4246105"/>
            <a:chOff x="0" y="0"/>
            <a:chExt cx="5022006" cy="1903056"/>
          </a:xfrm>
        </p:grpSpPr>
        <p:sp>
          <p:nvSpPr>
            <p:cNvPr id="20" name="Freeform 5">
              <a:extLst>
                <a:ext uri="{FF2B5EF4-FFF2-40B4-BE49-F238E27FC236}">
                  <a16:creationId xmlns:a16="http://schemas.microsoft.com/office/drawing/2014/main" id="{AEF376F8-3C93-416B-811D-9168D47B615E}"/>
                </a:ext>
              </a:extLst>
            </p:cNvPr>
            <p:cNvSpPr/>
            <p:nvPr/>
          </p:nvSpPr>
          <p:spPr>
            <a:xfrm>
              <a:off x="0" y="0"/>
              <a:ext cx="5022006" cy="1903056"/>
            </a:xfrm>
            <a:custGeom>
              <a:avLst/>
              <a:gdLst/>
              <a:ahLst/>
              <a:cxnLst/>
              <a:rect l="l" t="t" r="r" b="b"/>
              <a:pathLst>
                <a:path w="5022006" h="1903056">
                  <a:moveTo>
                    <a:pt x="24137" y="0"/>
                  </a:moveTo>
                  <a:lnTo>
                    <a:pt x="4997869" y="0"/>
                  </a:lnTo>
                  <a:cubicBezTo>
                    <a:pt x="5011200" y="0"/>
                    <a:pt x="5022006" y="10806"/>
                    <a:pt x="5022006" y="24137"/>
                  </a:cubicBezTo>
                  <a:lnTo>
                    <a:pt x="5022006" y="1878919"/>
                  </a:lnTo>
                  <a:cubicBezTo>
                    <a:pt x="5022006" y="1892250"/>
                    <a:pt x="5011200" y="1903056"/>
                    <a:pt x="4997869" y="1903056"/>
                  </a:cubicBezTo>
                  <a:lnTo>
                    <a:pt x="24137" y="1903056"/>
                  </a:lnTo>
                  <a:cubicBezTo>
                    <a:pt x="10806" y="1903056"/>
                    <a:pt x="0" y="1892250"/>
                    <a:pt x="0" y="1878919"/>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endParaRPr lang="en-VN" sz="709"/>
            </a:p>
          </p:txBody>
        </p:sp>
        <p:sp>
          <p:nvSpPr>
            <p:cNvPr id="21" name="TextBox 6">
              <a:extLst>
                <a:ext uri="{FF2B5EF4-FFF2-40B4-BE49-F238E27FC236}">
                  <a16:creationId xmlns:a16="http://schemas.microsoft.com/office/drawing/2014/main" id="{27932E8A-F0E7-483A-94CE-C24EB5E5C1A7}"/>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p:pic>
        <p:nvPicPr>
          <p:cNvPr id="22" name="Picture 21">
            <a:extLst>
              <a:ext uri="{FF2B5EF4-FFF2-40B4-BE49-F238E27FC236}">
                <a16:creationId xmlns:a16="http://schemas.microsoft.com/office/drawing/2014/main" id="{FF05147D-A88F-4B4D-9D48-3F10BC7C9008}"/>
              </a:ext>
            </a:extLst>
          </p:cNvPr>
          <p:cNvPicPr>
            <a:picLocks noChangeAspect="1"/>
          </p:cNvPicPr>
          <p:nvPr/>
        </p:nvPicPr>
        <p:blipFill rotWithShape="1">
          <a:blip r:embed="rId4">
            <a:extLst>
              <a:ext uri="{28A0092B-C50C-407E-A947-70E740481C1C}">
                <a14:useLocalDpi xmlns:a14="http://schemas.microsoft.com/office/drawing/2010/main" val="0"/>
              </a:ext>
            </a:extLst>
          </a:blip>
          <a:srcRect l="24366" t="38987" r="25634" b="15697"/>
          <a:stretch/>
        </p:blipFill>
        <p:spPr>
          <a:xfrm>
            <a:off x="3486297" y="4008255"/>
            <a:ext cx="5090475" cy="2595144"/>
          </a:xfrm>
          <a:prstGeom prst="rect">
            <a:avLst/>
          </a:prstGeom>
        </p:spPr>
      </p:pic>
      <mc:AlternateContent xmlns:mc="http://schemas.openxmlformats.org/markup-compatibility/2006" xmlns:a14="http://schemas.microsoft.com/office/drawing/2010/main">
        <mc:Choice Requires="a14">
          <p:sp>
            <p:nvSpPr>
              <p:cNvPr id="23" name="Rounded Rectangle 36">
                <a:extLst>
                  <a:ext uri="{FF2B5EF4-FFF2-40B4-BE49-F238E27FC236}">
                    <a16:creationId xmlns:a16="http://schemas.microsoft.com/office/drawing/2014/main" id="{58204AFD-231D-46D0-B26E-5739D381C9F1}"/>
                  </a:ext>
                </a:extLst>
              </p:cNvPr>
              <p:cNvSpPr/>
              <p:nvPr/>
            </p:nvSpPr>
            <p:spPr>
              <a:xfrm>
                <a:off x="1602065" y="2567740"/>
                <a:ext cx="1439968" cy="506800"/>
              </a:xfrm>
              <a:prstGeom prst="roundRect">
                <a:avLst>
                  <a:gd name="adj" fmla="val 25731"/>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VN" sz="2362" dirty="0">
                    <a:latin typeface="UTM Avo" panose="02040603050506020204" pitchFamily="18" charset="0"/>
                    <a:cs typeface="Arial" panose="020B0604020202020204" pitchFamily="34" charset="0"/>
                  </a:rPr>
                  <a:t>73 </a:t>
                </a:r>
                <a14:m>
                  <m:oMath xmlns:m="http://schemas.openxmlformats.org/officeDocument/2006/math">
                    <m:r>
                      <a:rPr lang="en-VN" sz="2362" i="1" dirty="0">
                        <a:latin typeface="Cambria Math" panose="02040503050406030204" pitchFamily="18" charset="0"/>
                        <a:cs typeface="Arial" panose="020B0604020202020204" pitchFamily="34" charset="0"/>
                      </a:rPr>
                      <m:t>+</m:t>
                    </m:r>
                  </m:oMath>
                </a14:m>
                <a:r>
                  <a:rPr lang="en-VN" sz="2362" dirty="0">
                    <a:latin typeface="UTM Avo" panose="02040603050506020204" pitchFamily="18" charset="0"/>
                    <a:cs typeface="Arial" panose="020B0604020202020204" pitchFamily="34" charset="0"/>
                  </a:rPr>
                  <a:t> 34</a:t>
                </a:r>
              </a:p>
            </p:txBody>
          </p:sp>
        </mc:Choice>
        <mc:Fallback xmlns="">
          <p:sp>
            <p:nvSpPr>
              <p:cNvPr id="23" name="Rounded Rectangle 36">
                <a:extLst>
                  <a:ext uri="{FF2B5EF4-FFF2-40B4-BE49-F238E27FC236}">
                    <a16:creationId xmlns:a16="http://schemas.microsoft.com/office/drawing/2014/main" id="{58204AFD-231D-46D0-B26E-5739D381C9F1}"/>
                  </a:ext>
                </a:extLst>
              </p:cNvPr>
              <p:cNvSpPr>
                <a:spLocks noRot="1" noChangeAspect="1" noMove="1" noResize="1" noEditPoints="1" noAdjustHandles="1" noChangeArrowheads="1" noChangeShapeType="1" noTextEdit="1"/>
              </p:cNvSpPr>
              <p:nvPr/>
            </p:nvSpPr>
            <p:spPr>
              <a:xfrm>
                <a:off x="1602065" y="2567740"/>
                <a:ext cx="1439968" cy="506800"/>
              </a:xfrm>
              <a:prstGeom prst="roundRect">
                <a:avLst>
                  <a:gd name="adj" fmla="val 25731"/>
                </a:avLst>
              </a:prstGeom>
              <a:blipFill>
                <a:blip r:embed="rId5"/>
                <a:stretch>
                  <a:fillRect b="-13043"/>
                </a:stretch>
              </a:blipFill>
              <a:ln w="57150"/>
            </p:spPr>
            <p:txBody>
              <a:bodyPr/>
              <a:lstStyle/>
              <a:p>
                <a:r>
                  <a:rPr lang="en-US">
                    <a:noFill/>
                  </a:rPr>
                  <a:t> </a:t>
                </a:r>
              </a:p>
            </p:txBody>
          </p:sp>
        </mc:Fallback>
      </mc:AlternateContent>
      <p:sp>
        <p:nvSpPr>
          <p:cNvPr id="24" name="Rounded Rectangle 39">
            <a:extLst>
              <a:ext uri="{FF2B5EF4-FFF2-40B4-BE49-F238E27FC236}">
                <a16:creationId xmlns:a16="http://schemas.microsoft.com/office/drawing/2014/main" id="{59D04347-FD04-4F01-AE28-729ACC00D2A4}"/>
              </a:ext>
            </a:extLst>
          </p:cNvPr>
          <p:cNvSpPr/>
          <p:nvPr/>
        </p:nvSpPr>
        <p:spPr>
          <a:xfrm>
            <a:off x="5635831" y="2549177"/>
            <a:ext cx="1439968" cy="506800"/>
          </a:xfrm>
          <a:prstGeom prst="roundRect">
            <a:avLst>
              <a:gd name="adj" fmla="val 25731"/>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VN" sz="2362">
                <a:latin typeface="UTM Avo" panose="02040603050506020204" pitchFamily="18" charset="0"/>
                <a:cs typeface="Arial" panose="020B0604020202020204" pitchFamily="34" charset="0"/>
              </a:rPr>
              <a:t>45 </a:t>
            </a:r>
            <a:r>
              <a:rPr lang="en-VN" sz="2362">
                <a:latin typeface="Cambria Math" panose="02040503050406030204" pitchFamily="18" charset="0"/>
                <a:cs typeface="Arial" panose="020B0604020202020204" pitchFamily="34" charset="0"/>
              </a:rPr>
              <a:t>+</a:t>
            </a:r>
            <a:r>
              <a:rPr lang="en-VN" sz="2362">
                <a:latin typeface="UTM Avo" panose="02040603050506020204" pitchFamily="18" charset="0"/>
                <a:cs typeface="Arial" panose="020B0604020202020204" pitchFamily="34" charset="0"/>
              </a:rPr>
              <a:t> </a:t>
            </a:r>
            <a:r>
              <a:rPr lang="en-VN" sz="2362" dirty="0">
                <a:latin typeface="UTM Avo" panose="02040603050506020204" pitchFamily="18" charset="0"/>
                <a:cs typeface="Arial" panose="020B0604020202020204" pitchFamily="34" charset="0"/>
              </a:rPr>
              <a:t>37</a:t>
            </a:r>
          </a:p>
        </p:txBody>
      </p:sp>
      <mc:AlternateContent xmlns:mc="http://schemas.openxmlformats.org/markup-compatibility/2006" xmlns:a14="http://schemas.microsoft.com/office/drawing/2010/main">
        <mc:Choice Requires="a14">
          <p:sp>
            <p:nvSpPr>
              <p:cNvPr id="25" name="Rounded Rectangle 40">
                <a:extLst>
                  <a:ext uri="{FF2B5EF4-FFF2-40B4-BE49-F238E27FC236}">
                    <a16:creationId xmlns:a16="http://schemas.microsoft.com/office/drawing/2014/main" id="{5C1C4F8A-F29A-40E2-BFAA-ECD3CFE9D6E5}"/>
                  </a:ext>
                </a:extLst>
              </p:cNvPr>
              <p:cNvSpPr/>
              <p:nvPr/>
            </p:nvSpPr>
            <p:spPr>
              <a:xfrm>
                <a:off x="9304242" y="2542801"/>
                <a:ext cx="1439968" cy="506800"/>
              </a:xfrm>
              <a:prstGeom prst="roundRect">
                <a:avLst>
                  <a:gd name="adj" fmla="val 25731"/>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VN" sz="2362" dirty="0">
                    <a:latin typeface="UTM Avo" panose="02040603050506020204" pitchFamily="18" charset="0"/>
                    <a:cs typeface="Arial" panose="020B0604020202020204" pitchFamily="34" charset="0"/>
                  </a:rPr>
                  <a:t>36 </a:t>
                </a:r>
                <a14:m>
                  <m:oMath xmlns:m="http://schemas.openxmlformats.org/officeDocument/2006/math">
                    <m:r>
                      <a:rPr lang="en-VN" sz="2362" i="1" dirty="0">
                        <a:latin typeface="Cambria Math" panose="02040503050406030204" pitchFamily="18" charset="0"/>
                        <a:ea typeface="Cambria Math" panose="02040503050406030204" pitchFamily="18" charset="0"/>
                        <a:cs typeface="Arial" panose="020B0604020202020204" pitchFamily="34" charset="0"/>
                      </a:rPr>
                      <m:t>×</m:t>
                    </m:r>
                  </m:oMath>
                </a14:m>
                <a:r>
                  <a:rPr lang="en-VN" sz="2362" dirty="0">
                    <a:latin typeface="UTM Avo" panose="02040603050506020204" pitchFamily="18" charset="0"/>
                    <a:cs typeface="Arial" panose="020B0604020202020204" pitchFamily="34" charset="0"/>
                  </a:rPr>
                  <a:t> 4</a:t>
                </a:r>
              </a:p>
            </p:txBody>
          </p:sp>
        </mc:Choice>
        <mc:Fallback xmlns="">
          <p:sp>
            <p:nvSpPr>
              <p:cNvPr id="25" name="Rounded Rectangle 40">
                <a:extLst>
                  <a:ext uri="{FF2B5EF4-FFF2-40B4-BE49-F238E27FC236}">
                    <a16:creationId xmlns:a16="http://schemas.microsoft.com/office/drawing/2014/main" id="{5C1C4F8A-F29A-40E2-BFAA-ECD3CFE9D6E5}"/>
                  </a:ext>
                </a:extLst>
              </p:cNvPr>
              <p:cNvSpPr>
                <a:spLocks noRot="1" noChangeAspect="1" noMove="1" noResize="1" noEditPoints="1" noAdjustHandles="1" noChangeArrowheads="1" noChangeShapeType="1" noTextEdit="1"/>
              </p:cNvSpPr>
              <p:nvPr/>
            </p:nvSpPr>
            <p:spPr>
              <a:xfrm>
                <a:off x="9304242" y="2542801"/>
                <a:ext cx="1439968" cy="506800"/>
              </a:xfrm>
              <a:prstGeom prst="roundRect">
                <a:avLst>
                  <a:gd name="adj" fmla="val 25731"/>
                </a:avLst>
              </a:prstGeom>
              <a:blipFill>
                <a:blip r:embed="rId6"/>
                <a:stretch>
                  <a:fillRect b="-13043"/>
                </a:stretch>
              </a:blipFill>
              <a:ln w="571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41">
                <a:extLst>
                  <a:ext uri="{FF2B5EF4-FFF2-40B4-BE49-F238E27FC236}">
                    <a16:creationId xmlns:a16="http://schemas.microsoft.com/office/drawing/2014/main" id="{9C8BEE4C-0004-4850-9BC9-E9CF3357B01E}"/>
                  </a:ext>
                </a:extLst>
              </p:cNvPr>
              <p:cNvSpPr/>
              <p:nvPr/>
            </p:nvSpPr>
            <p:spPr>
              <a:xfrm>
                <a:off x="3667441" y="2922200"/>
                <a:ext cx="1439968" cy="506800"/>
              </a:xfrm>
              <a:prstGeom prst="roundRect">
                <a:avLst>
                  <a:gd name="adj" fmla="val 25731"/>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VN" sz="2362" dirty="0">
                    <a:latin typeface="UTM Avo" panose="02040603050506020204" pitchFamily="18" charset="0"/>
                    <a:cs typeface="Arial" panose="020B0604020202020204" pitchFamily="34" charset="0"/>
                  </a:rPr>
                  <a:t>48 </a:t>
                </a:r>
                <a14:m>
                  <m:oMath xmlns:m="http://schemas.openxmlformats.org/officeDocument/2006/math">
                    <m:r>
                      <a:rPr lang="en-VN" sz="2362"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2362" dirty="0">
                    <a:latin typeface="UTM Avo" panose="02040603050506020204" pitchFamily="18" charset="0"/>
                    <a:cs typeface="Arial" panose="020B0604020202020204" pitchFamily="34" charset="0"/>
                  </a:rPr>
                  <a:t> 2</a:t>
                </a:r>
              </a:p>
            </p:txBody>
          </p:sp>
        </mc:Choice>
        <mc:Fallback xmlns="">
          <p:sp>
            <p:nvSpPr>
              <p:cNvPr id="26" name="Rounded Rectangle 41">
                <a:extLst>
                  <a:ext uri="{FF2B5EF4-FFF2-40B4-BE49-F238E27FC236}">
                    <a16:creationId xmlns:a16="http://schemas.microsoft.com/office/drawing/2014/main" id="{9C8BEE4C-0004-4850-9BC9-E9CF3357B01E}"/>
                  </a:ext>
                </a:extLst>
              </p:cNvPr>
              <p:cNvSpPr>
                <a:spLocks noRot="1" noChangeAspect="1" noMove="1" noResize="1" noEditPoints="1" noAdjustHandles="1" noChangeArrowheads="1" noChangeShapeType="1" noTextEdit="1"/>
              </p:cNvSpPr>
              <p:nvPr/>
            </p:nvSpPr>
            <p:spPr>
              <a:xfrm>
                <a:off x="3667441" y="2922200"/>
                <a:ext cx="1439968" cy="506800"/>
              </a:xfrm>
              <a:prstGeom prst="roundRect">
                <a:avLst>
                  <a:gd name="adj" fmla="val 25731"/>
                </a:avLst>
              </a:prstGeom>
              <a:blipFill>
                <a:blip r:embed="rId7"/>
                <a:stretch>
                  <a:fillRect b="-11828"/>
                </a:stretch>
              </a:blipFill>
              <a:ln w="571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42">
                <a:extLst>
                  <a:ext uri="{FF2B5EF4-FFF2-40B4-BE49-F238E27FC236}">
                    <a16:creationId xmlns:a16="http://schemas.microsoft.com/office/drawing/2014/main" id="{39BA533F-3B78-40D2-9205-29A4A7CA919E}"/>
                  </a:ext>
                </a:extLst>
              </p:cNvPr>
              <p:cNvSpPr/>
              <p:nvPr/>
            </p:nvSpPr>
            <p:spPr>
              <a:xfrm>
                <a:off x="7728965" y="3087677"/>
                <a:ext cx="1439968" cy="506800"/>
              </a:xfrm>
              <a:prstGeom prst="roundRect">
                <a:avLst>
                  <a:gd name="adj" fmla="val 25731"/>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VN" sz="2362" dirty="0">
                    <a:latin typeface="UTM Avo" panose="02040603050506020204" pitchFamily="18" charset="0"/>
                    <a:cs typeface="Arial" panose="020B0604020202020204" pitchFamily="34" charset="0"/>
                  </a:rPr>
                  <a:t>68 </a:t>
                </a:r>
                <a14:m>
                  <m:oMath xmlns:m="http://schemas.openxmlformats.org/officeDocument/2006/math">
                    <m:r>
                      <a:rPr lang="en-VN" sz="2362" i="1" dirty="0" smtClean="0">
                        <a:latin typeface="Cambria Math" panose="02040503050406030204" pitchFamily="18" charset="0"/>
                        <a:cs typeface="Arial" panose="020B0604020202020204" pitchFamily="34" charset="0"/>
                      </a:rPr>
                      <m:t>+</m:t>
                    </m:r>
                  </m:oMath>
                </a14:m>
                <a:r>
                  <a:rPr lang="en-VN" sz="2362" dirty="0">
                    <a:latin typeface="UTM Avo" panose="02040603050506020204" pitchFamily="18" charset="0"/>
                    <a:cs typeface="Arial" panose="020B0604020202020204" pitchFamily="34" charset="0"/>
                  </a:rPr>
                  <a:t> 27</a:t>
                </a:r>
              </a:p>
            </p:txBody>
          </p:sp>
        </mc:Choice>
        <mc:Fallback xmlns="">
          <p:sp>
            <p:nvSpPr>
              <p:cNvPr id="27" name="Rounded Rectangle 42">
                <a:extLst>
                  <a:ext uri="{FF2B5EF4-FFF2-40B4-BE49-F238E27FC236}">
                    <a16:creationId xmlns:a16="http://schemas.microsoft.com/office/drawing/2014/main" id="{39BA533F-3B78-40D2-9205-29A4A7CA919E}"/>
                  </a:ext>
                </a:extLst>
              </p:cNvPr>
              <p:cNvSpPr>
                <a:spLocks noRot="1" noChangeAspect="1" noMove="1" noResize="1" noEditPoints="1" noAdjustHandles="1" noChangeArrowheads="1" noChangeShapeType="1" noTextEdit="1"/>
              </p:cNvSpPr>
              <p:nvPr/>
            </p:nvSpPr>
            <p:spPr>
              <a:xfrm>
                <a:off x="7728965" y="3087677"/>
                <a:ext cx="1439968" cy="506800"/>
              </a:xfrm>
              <a:prstGeom prst="roundRect">
                <a:avLst>
                  <a:gd name="adj" fmla="val 25731"/>
                </a:avLst>
              </a:prstGeom>
              <a:blipFill>
                <a:blip r:embed="rId8"/>
                <a:stretch>
                  <a:fillRect t="-1087" b="-13043"/>
                </a:stretch>
              </a:blipFill>
              <a:ln w="571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ounded Rectangle 43">
                <a:extLst>
                  <a:ext uri="{FF2B5EF4-FFF2-40B4-BE49-F238E27FC236}">
                    <a16:creationId xmlns:a16="http://schemas.microsoft.com/office/drawing/2014/main" id="{907B566D-0B02-44ED-B47B-6E0B9E918A2B}"/>
                  </a:ext>
                </a:extLst>
              </p:cNvPr>
              <p:cNvSpPr/>
              <p:nvPr/>
            </p:nvSpPr>
            <p:spPr>
              <a:xfrm>
                <a:off x="5696074" y="3549796"/>
                <a:ext cx="1439968" cy="506800"/>
              </a:xfrm>
              <a:prstGeom prst="roundRect">
                <a:avLst>
                  <a:gd name="adj" fmla="val 25731"/>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VN" sz="2362" dirty="0">
                    <a:latin typeface="UTM Avo" panose="02040603050506020204" pitchFamily="18" charset="0"/>
                    <a:cs typeface="Arial" panose="020B0604020202020204" pitchFamily="34" charset="0"/>
                  </a:rPr>
                  <a:t>76 </a:t>
                </a:r>
                <a14:m>
                  <m:oMath xmlns:m="http://schemas.openxmlformats.org/officeDocument/2006/math">
                    <m:r>
                      <a:rPr lang="en-VN" sz="2362" i="1" dirty="0">
                        <a:latin typeface="Cambria Math" panose="02040503050406030204" pitchFamily="18" charset="0"/>
                        <a:ea typeface="Cambria Math" panose="02040503050406030204" pitchFamily="18" charset="0"/>
                        <a:cs typeface="Arial" panose="020B0604020202020204" pitchFamily="34" charset="0"/>
                      </a:rPr>
                      <m:t>×</m:t>
                    </m:r>
                  </m:oMath>
                </a14:m>
                <a:r>
                  <a:rPr lang="en-VN" sz="2362" dirty="0">
                    <a:latin typeface="UTM Avo" panose="02040603050506020204" pitchFamily="18" charset="0"/>
                    <a:cs typeface="Arial" panose="020B0604020202020204" pitchFamily="34" charset="0"/>
                  </a:rPr>
                  <a:t> 2</a:t>
                </a:r>
              </a:p>
            </p:txBody>
          </p:sp>
        </mc:Choice>
        <mc:Fallback xmlns="">
          <p:sp>
            <p:nvSpPr>
              <p:cNvPr id="28" name="Rounded Rectangle 43">
                <a:extLst>
                  <a:ext uri="{FF2B5EF4-FFF2-40B4-BE49-F238E27FC236}">
                    <a16:creationId xmlns:a16="http://schemas.microsoft.com/office/drawing/2014/main" id="{907B566D-0B02-44ED-B47B-6E0B9E918A2B}"/>
                  </a:ext>
                </a:extLst>
              </p:cNvPr>
              <p:cNvSpPr>
                <a:spLocks noRot="1" noChangeAspect="1" noMove="1" noResize="1" noEditPoints="1" noAdjustHandles="1" noChangeArrowheads="1" noChangeShapeType="1" noTextEdit="1"/>
              </p:cNvSpPr>
              <p:nvPr/>
            </p:nvSpPr>
            <p:spPr>
              <a:xfrm>
                <a:off x="5696074" y="3549796"/>
                <a:ext cx="1439968" cy="506800"/>
              </a:xfrm>
              <a:prstGeom prst="roundRect">
                <a:avLst>
                  <a:gd name="adj" fmla="val 25731"/>
                </a:avLst>
              </a:prstGeom>
              <a:blipFill>
                <a:blip r:embed="rId9"/>
                <a:stretch>
                  <a:fillRect b="-13043"/>
                </a:stretch>
              </a:blipFill>
              <a:ln w="57150"/>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8B0A770C-BEC1-4B5E-8874-33B6DAE7D5CA}"/>
              </a:ext>
            </a:extLst>
          </p:cNvPr>
          <p:cNvCxnSpPr>
            <a:cxnSpLocks/>
          </p:cNvCxnSpPr>
          <p:nvPr/>
        </p:nvCxnSpPr>
        <p:spPr>
          <a:xfrm>
            <a:off x="2478397" y="3106240"/>
            <a:ext cx="4657645" cy="2456285"/>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CBADBD6A-A01C-4ED3-A914-6196DC12BC5D}"/>
              </a:ext>
            </a:extLst>
          </p:cNvPr>
          <p:cNvCxnSpPr>
            <a:cxnSpLocks/>
          </p:cNvCxnSpPr>
          <p:nvPr/>
        </p:nvCxnSpPr>
        <p:spPr>
          <a:xfrm flipH="1">
            <a:off x="8260145" y="3087677"/>
            <a:ext cx="1764081" cy="2643038"/>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F75454A4-3999-4546-942C-0CAACE07FF26}"/>
              </a:ext>
            </a:extLst>
          </p:cNvPr>
          <p:cNvCxnSpPr>
            <a:cxnSpLocks/>
          </p:cNvCxnSpPr>
          <p:nvPr/>
        </p:nvCxnSpPr>
        <p:spPr>
          <a:xfrm>
            <a:off x="6374837" y="4088296"/>
            <a:ext cx="761205" cy="1474229"/>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88BFE057-8307-4C71-A40D-B3B5491EB9C7}"/>
              </a:ext>
            </a:extLst>
          </p:cNvPr>
          <p:cNvCxnSpPr>
            <a:cxnSpLocks/>
          </p:cNvCxnSpPr>
          <p:nvPr/>
        </p:nvCxnSpPr>
        <p:spPr>
          <a:xfrm>
            <a:off x="4542736" y="3460700"/>
            <a:ext cx="560415" cy="2270015"/>
          </a:xfrm>
          <a:prstGeom prst="line">
            <a:avLst/>
          </a:prstGeom>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772D4290-8FF5-465E-ADF2-C6B265656EFE}"/>
              </a:ext>
            </a:extLst>
          </p:cNvPr>
          <p:cNvCxnSpPr>
            <a:cxnSpLocks/>
          </p:cNvCxnSpPr>
          <p:nvPr/>
        </p:nvCxnSpPr>
        <p:spPr>
          <a:xfrm flipH="1">
            <a:off x="5114296" y="2922200"/>
            <a:ext cx="492347" cy="2840215"/>
          </a:xfrm>
          <a:prstGeom prst="line">
            <a:avLst/>
          </a:prstGeom>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2FA19B0B-928F-4D3F-A4C8-4E8025E45BED}"/>
              </a:ext>
            </a:extLst>
          </p:cNvPr>
          <p:cNvCxnSpPr>
            <a:cxnSpLocks/>
          </p:cNvCxnSpPr>
          <p:nvPr/>
        </p:nvCxnSpPr>
        <p:spPr>
          <a:xfrm flipH="1">
            <a:off x="5107409" y="3626177"/>
            <a:ext cx="3299146" cy="2104538"/>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500"/>
                                        <p:tgtEl>
                                          <p:spTgt spid="2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heckerboard(across)">
                                      <p:cBhvr>
                                        <p:cTn id="16" dur="500"/>
                                        <p:tgtEl>
                                          <p:spTgt spid="24"/>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heckerboard(across)">
                                      <p:cBhvr>
                                        <p:cTn id="19" dur="500"/>
                                        <p:tgtEl>
                                          <p:spTgt spid="27"/>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heckerboard(across)">
                                      <p:cBhvr>
                                        <p:cTn id="22" dur="500"/>
                                        <p:tgtEl>
                                          <p:spTgt spid="25"/>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checkerboard(across)">
                                      <p:cBhvr>
                                        <p:cTn id="25" dur="500"/>
                                        <p:tgtEl>
                                          <p:spTgt spid="2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heckerboard(across)">
                                      <p:cBhvr>
                                        <p:cTn id="28" dur="500"/>
                                        <p:tgtEl>
                                          <p:spTgt spid="26"/>
                                        </p:tgtEl>
                                      </p:cBhvr>
                                    </p:animEffect>
                                  </p:childTnLst>
                                </p:cTn>
                              </p:par>
                              <p:par>
                                <p:cTn id="29" presetID="5" presetClass="entr" presetSubtype="1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checkerboard(across)">
                                      <p:cBhvr>
                                        <p:cTn id="31" dur="500"/>
                                        <p:tgtEl>
                                          <p:spTgt spid="22"/>
                                        </p:tgtEl>
                                      </p:cBhvr>
                                    </p:animEffect>
                                  </p:childTnLst>
                                </p:cTn>
                              </p:par>
                              <p:par>
                                <p:cTn id="32" presetID="5"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heckerboard(across)">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barn(inVertical)">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barn(inVertical)">
                                      <p:cBhvr>
                                        <p:cTn id="6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4" grpId="0" animBg="1"/>
      <p:bldP spid="25" grpId="0" animBg="1"/>
      <p:bldP spid="26"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UTM Avo" panose="02040603050506020204" pitchFamily="18" charset="0"/>
              </a:rPr>
              <a:t>01</a:t>
            </a:r>
          </a:p>
        </p:txBody>
      </p:sp>
      <p:sp>
        <p:nvSpPr>
          <p:cNvPr id="3" name="TextBox 2">
            <a:extLst>
              <a:ext uri="{FF2B5EF4-FFF2-40B4-BE49-F238E27FC236}">
                <a16:creationId xmlns:a16="http://schemas.microsoft.com/office/drawing/2014/main" id="{9CCE4AAE-802D-2A1C-CF78-C08FCD693EF5}"/>
              </a:ext>
            </a:extLst>
          </p:cNvPr>
          <p:cNvSpPr txBox="1"/>
          <p:nvPr/>
        </p:nvSpPr>
        <p:spPr>
          <a:xfrm>
            <a:off x="1475739" y="1651460"/>
            <a:ext cx="10495280" cy="574388"/>
          </a:xfrm>
          <a:prstGeom prst="rect">
            <a:avLst/>
          </a:prstGeom>
          <a:noFill/>
        </p:spPr>
        <p:txBody>
          <a:bodyPr wrap="square">
            <a:spAutoFit/>
          </a:bodyPr>
          <a:lstStyle/>
          <a:p>
            <a:pPr algn="just">
              <a:lnSpc>
                <a:spcPct val="150000"/>
              </a:lnSpc>
              <a:spcAft>
                <a:spcPts val="1000"/>
              </a:spcAft>
            </a:pPr>
            <a:r>
              <a:rPr lang="vi-VN" sz="2400" b="1">
                <a:latin typeface="UTM Avo" panose="02040603050506020204" pitchFamily="18" charset="0"/>
                <a:ea typeface="Calibri" panose="020F0502020204030204" pitchFamily="34" charset="0"/>
                <a:cs typeface="Times New Roman" panose="02020603050405020304" pitchFamily="18" charset="0"/>
              </a:rPr>
              <a:t>b) Tính để kiểm tra kết quả ước lượng ở câu a.</a:t>
            </a:r>
          </a:p>
        </p:txBody>
      </p:sp>
      <p:grpSp>
        <p:nvGrpSpPr>
          <p:cNvPr id="35" name="Group 4">
            <a:extLst>
              <a:ext uri="{FF2B5EF4-FFF2-40B4-BE49-F238E27FC236}">
                <a16:creationId xmlns:a16="http://schemas.microsoft.com/office/drawing/2014/main" id="{E725E4CD-2552-4CEB-9307-62154A9397A4}"/>
              </a:ext>
            </a:extLst>
          </p:cNvPr>
          <p:cNvGrpSpPr/>
          <p:nvPr/>
        </p:nvGrpSpPr>
        <p:grpSpPr>
          <a:xfrm>
            <a:off x="1056111" y="2448502"/>
            <a:ext cx="10079778" cy="2923598"/>
            <a:chOff x="0" y="0"/>
            <a:chExt cx="5022006" cy="1903056"/>
          </a:xfrm>
        </p:grpSpPr>
        <p:sp>
          <p:nvSpPr>
            <p:cNvPr id="36" name="Freeform 5">
              <a:extLst>
                <a:ext uri="{FF2B5EF4-FFF2-40B4-BE49-F238E27FC236}">
                  <a16:creationId xmlns:a16="http://schemas.microsoft.com/office/drawing/2014/main" id="{7BAB438A-B4DB-424F-998A-DAF1AAE8356E}"/>
                </a:ext>
              </a:extLst>
            </p:cNvPr>
            <p:cNvSpPr/>
            <p:nvPr/>
          </p:nvSpPr>
          <p:spPr>
            <a:xfrm>
              <a:off x="0" y="0"/>
              <a:ext cx="5022006" cy="1903056"/>
            </a:xfrm>
            <a:custGeom>
              <a:avLst/>
              <a:gdLst/>
              <a:ahLst/>
              <a:cxnLst/>
              <a:rect l="l" t="t" r="r" b="b"/>
              <a:pathLst>
                <a:path w="5022006" h="1903056">
                  <a:moveTo>
                    <a:pt x="24137" y="0"/>
                  </a:moveTo>
                  <a:lnTo>
                    <a:pt x="4997869" y="0"/>
                  </a:lnTo>
                  <a:cubicBezTo>
                    <a:pt x="5011200" y="0"/>
                    <a:pt x="5022006" y="10806"/>
                    <a:pt x="5022006" y="24137"/>
                  </a:cubicBezTo>
                  <a:lnTo>
                    <a:pt x="5022006" y="1878919"/>
                  </a:lnTo>
                  <a:cubicBezTo>
                    <a:pt x="5022006" y="1892250"/>
                    <a:pt x="5011200" y="1903056"/>
                    <a:pt x="4997869" y="1903056"/>
                  </a:cubicBezTo>
                  <a:lnTo>
                    <a:pt x="24137" y="1903056"/>
                  </a:lnTo>
                  <a:cubicBezTo>
                    <a:pt x="10806" y="1903056"/>
                    <a:pt x="0" y="1892250"/>
                    <a:pt x="0" y="1878919"/>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endParaRPr lang="en-VN" sz="709"/>
            </a:p>
          </p:txBody>
        </p:sp>
        <p:sp>
          <p:nvSpPr>
            <p:cNvPr id="37" name="TextBox 6">
              <a:extLst>
                <a:ext uri="{FF2B5EF4-FFF2-40B4-BE49-F238E27FC236}">
                  <a16:creationId xmlns:a16="http://schemas.microsoft.com/office/drawing/2014/main" id="{8DBB834B-10BF-4C86-8669-01A947A88411}"/>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6FA44D8-12AE-4FA1-8B52-E5C26EBAE4D1}"/>
                  </a:ext>
                </a:extLst>
              </p:cNvPr>
              <p:cNvSpPr txBox="1"/>
              <p:nvPr/>
            </p:nvSpPr>
            <p:spPr>
              <a:xfrm>
                <a:off x="2296160" y="2859177"/>
                <a:ext cx="1659611" cy="1960473"/>
              </a:xfrm>
              <a:prstGeom prst="rect">
                <a:avLst/>
              </a:prstGeom>
              <a:noFill/>
            </p:spPr>
            <p:txBody>
              <a:bodyPr wrap="square">
                <a:spAutoFit/>
              </a:bodyPr>
              <a:lstStyle/>
              <a:p>
                <a:pPr algn="just">
                  <a:lnSpc>
                    <a:spcPct val="150000"/>
                  </a:lnSpc>
                  <a:spcAft>
                    <a:spcPts val="591"/>
                  </a:spcAft>
                </a:pPr>
                <a:r>
                  <a:rPr lang="en-US" sz="2598" dirty="0">
                    <a:latin typeface="UTM Avo" panose="02040603050506020204" pitchFamily="18" charset="0"/>
                    <a:ea typeface="Calibri" panose="020F0502020204030204" pitchFamily="34" charset="0"/>
                    <a:cs typeface="Arial" panose="020B0604020202020204" pitchFamily="34" charset="0"/>
                  </a:rPr>
                  <a:t>73 </a:t>
                </a:r>
                <a14:m>
                  <m:oMath xmlns:m="http://schemas.openxmlformats.org/officeDocument/2006/math">
                    <m:r>
                      <a:rPr lang="en-US" sz="2598"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598" dirty="0">
                    <a:latin typeface="UTM Avo" panose="02040603050506020204" pitchFamily="18" charset="0"/>
                    <a:ea typeface="Calibri" panose="020F0502020204030204" pitchFamily="34" charset="0"/>
                    <a:cs typeface="Arial" panose="020B0604020202020204" pitchFamily="34" charset="0"/>
                  </a:rPr>
                  <a:t> 34 = </a:t>
                </a:r>
                <a:endParaRPr lang="en-VN" sz="2598"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591"/>
                  </a:spcAft>
                </a:pPr>
                <a:r>
                  <a:rPr lang="en-US" sz="2598" dirty="0">
                    <a:latin typeface="UTM Avo" panose="02040603050506020204" pitchFamily="18" charset="0"/>
                    <a:ea typeface="Calibri" panose="020F0502020204030204" pitchFamily="34" charset="0"/>
                    <a:cs typeface="Arial" panose="020B0604020202020204" pitchFamily="34" charset="0"/>
                  </a:rPr>
                  <a:t>45 </a:t>
                </a:r>
                <a14:m>
                  <m:oMath xmlns:m="http://schemas.openxmlformats.org/officeDocument/2006/math">
                    <m:r>
                      <a:rPr lang="en-US" sz="2598"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598" dirty="0">
                    <a:latin typeface="UTM Avo" panose="02040603050506020204" pitchFamily="18" charset="0"/>
                    <a:ea typeface="Calibri" panose="020F0502020204030204" pitchFamily="34" charset="0"/>
                    <a:cs typeface="Arial" panose="020B0604020202020204" pitchFamily="34" charset="0"/>
                  </a:rPr>
                  <a:t> 37 =</a:t>
                </a:r>
                <a:endParaRPr lang="en-VN" sz="2598"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591"/>
                  </a:spcAft>
                </a:pPr>
                <a:r>
                  <a:rPr lang="en-US" sz="2598" dirty="0">
                    <a:latin typeface="UTM Avo" panose="02040603050506020204" pitchFamily="18" charset="0"/>
                    <a:ea typeface="Calibri" panose="020F0502020204030204" pitchFamily="34" charset="0"/>
                    <a:cs typeface="Arial" panose="020B0604020202020204" pitchFamily="34" charset="0"/>
                  </a:rPr>
                  <a:t>68 </a:t>
                </a:r>
                <a14:m>
                  <m:oMath xmlns:m="http://schemas.openxmlformats.org/officeDocument/2006/math">
                    <m:r>
                      <a:rPr lang="en-US" sz="2598"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598" dirty="0">
                    <a:latin typeface="UTM Avo" panose="02040603050506020204" pitchFamily="18" charset="0"/>
                    <a:ea typeface="Calibri" panose="020F0502020204030204" pitchFamily="34" charset="0"/>
                    <a:cs typeface="Arial" panose="020B0604020202020204" pitchFamily="34" charset="0"/>
                  </a:rPr>
                  <a:t> 27 = </a:t>
                </a:r>
                <a:endParaRPr lang="en-VN" sz="2598"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38" name="TextBox 37">
                <a:extLst>
                  <a:ext uri="{FF2B5EF4-FFF2-40B4-BE49-F238E27FC236}">
                    <a16:creationId xmlns:a16="http://schemas.microsoft.com/office/drawing/2014/main" id="{F6FA44D8-12AE-4FA1-8B52-E5C26EBAE4D1}"/>
                  </a:ext>
                </a:extLst>
              </p:cNvPr>
              <p:cNvSpPr txBox="1">
                <a:spLocks noRot="1" noChangeAspect="1" noMove="1" noResize="1" noEditPoints="1" noAdjustHandles="1" noChangeArrowheads="1" noChangeShapeType="1" noTextEdit="1"/>
              </p:cNvSpPr>
              <p:nvPr/>
            </p:nvSpPr>
            <p:spPr>
              <a:xfrm>
                <a:off x="2296160" y="2859177"/>
                <a:ext cx="1659611" cy="1960473"/>
              </a:xfrm>
              <a:prstGeom prst="rect">
                <a:avLst/>
              </a:prstGeom>
              <a:blipFill>
                <a:blip r:embed="rId4"/>
                <a:stretch>
                  <a:fillRect l="-6618" r="-5147"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8A32185-392B-4A1E-A593-E9C8BB77C456}"/>
                  </a:ext>
                </a:extLst>
              </p:cNvPr>
              <p:cNvSpPr txBox="1"/>
              <p:nvPr/>
            </p:nvSpPr>
            <p:spPr>
              <a:xfrm>
                <a:off x="6970065" y="2825555"/>
                <a:ext cx="1573106" cy="2062488"/>
              </a:xfrm>
              <a:prstGeom prst="rect">
                <a:avLst/>
              </a:prstGeom>
              <a:noFill/>
            </p:spPr>
            <p:txBody>
              <a:bodyPr wrap="square">
                <a:spAutoFit/>
              </a:bodyPr>
              <a:lstStyle/>
              <a:p>
                <a:pPr algn="just">
                  <a:lnSpc>
                    <a:spcPct val="150000"/>
                  </a:lnSpc>
                  <a:spcAft>
                    <a:spcPts val="591"/>
                  </a:spcAft>
                </a:pPr>
                <a:r>
                  <a:rPr lang="en-US" sz="2598" dirty="0">
                    <a:latin typeface="UTM Avo" panose="02040603050506020204" pitchFamily="18" charset="0"/>
                    <a:ea typeface="Calibri" panose="020F0502020204030204" pitchFamily="34" charset="0"/>
                    <a:cs typeface="Arial" panose="020B0604020202020204" pitchFamily="34" charset="0"/>
                  </a:rPr>
                  <a:t>48 </a:t>
                </a:r>
                <a14:m>
                  <m:oMath xmlns:m="http://schemas.openxmlformats.org/officeDocument/2006/math">
                    <m:r>
                      <a:rPr lang="en-VN" sz="2800" i="1" dirty="0" smtClean="0">
                        <a:latin typeface="Cambria Math" panose="02040503050406030204" pitchFamily="18" charset="0"/>
                        <a:ea typeface="Cambria Math" panose="02040503050406030204" pitchFamily="18" charset="0"/>
                        <a:cs typeface="Arial" panose="020B0604020202020204" pitchFamily="34" charset="0"/>
                      </a:rPr>
                      <m:t>×</m:t>
                    </m:r>
                    <m:r>
                      <a:rPr lang="en-US" sz="2598">
                        <a:latin typeface="Cambria Math" panose="02040503050406030204" pitchFamily="18" charset="0"/>
                        <a:ea typeface="Calibri" panose="020F0502020204030204" pitchFamily="34" charset="0"/>
                        <a:cs typeface="Times New Roman" panose="02020603050405020304" pitchFamily="18" charset="0"/>
                      </a:rPr>
                      <m:t> </m:t>
                    </m:r>
                  </m:oMath>
                </a14:m>
                <a:r>
                  <a:rPr lang="en-US" sz="2598" dirty="0">
                    <a:latin typeface="UTM Avo" panose="02040603050506020204" pitchFamily="18" charset="0"/>
                    <a:ea typeface="Calibri" panose="020F0502020204030204" pitchFamily="34" charset="0"/>
                    <a:cs typeface="Arial" panose="020B0604020202020204" pitchFamily="34" charset="0"/>
                  </a:rPr>
                  <a:t>2 = </a:t>
                </a:r>
                <a:endParaRPr lang="en-VN" sz="2598"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591"/>
                  </a:spcAft>
                </a:pPr>
                <a:r>
                  <a:rPr lang="en-US" sz="2598" dirty="0">
                    <a:latin typeface="UTM Avo" panose="02040603050506020204" pitchFamily="18" charset="0"/>
                    <a:ea typeface="Calibri" panose="020F0502020204030204" pitchFamily="34" charset="0"/>
                    <a:cs typeface="Arial" panose="020B0604020202020204" pitchFamily="34" charset="0"/>
                  </a:rPr>
                  <a:t>76 </a:t>
                </a:r>
                <a14:m>
                  <m:oMath xmlns:m="http://schemas.openxmlformats.org/officeDocument/2006/math">
                    <m:r>
                      <a:rPr lang="en-VN" sz="28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sz="2598" dirty="0">
                    <a:latin typeface="UTM Avo" panose="02040603050506020204" pitchFamily="18" charset="0"/>
                    <a:ea typeface="Calibri" panose="020F0502020204030204" pitchFamily="34" charset="0"/>
                    <a:cs typeface="Arial" panose="020B0604020202020204" pitchFamily="34" charset="0"/>
                  </a:rPr>
                  <a:t> 2 = </a:t>
                </a:r>
                <a:endParaRPr lang="en-VN" sz="2598"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591"/>
                  </a:spcAft>
                </a:pPr>
                <a:r>
                  <a:rPr lang="en-US" sz="2598" dirty="0">
                    <a:latin typeface="UTM Avo" panose="02040603050506020204" pitchFamily="18" charset="0"/>
                    <a:ea typeface="Calibri" panose="020F0502020204030204" pitchFamily="34" charset="0"/>
                    <a:cs typeface="Arial" panose="020B0604020202020204" pitchFamily="34" charset="0"/>
                  </a:rPr>
                  <a:t>36 </a:t>
                </a:r>
                <a14:m>
                  <m:oMath xmlns:m="http://schemas.openxmlformats.org/officeDocument/2006/math">
                    <m:r>
                      <a:rPr lang="en-VN" sz="28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sz="2598" dirty="0">
                    <a:latin typeface="UTM Avo" panose="02040603050506020204" pitchFamily="18" charset="0"/>
                    <a:ea typeface="Calibri" panose="020F0502020204030204" pitchFamily="34" charset="0"/>
                    <a:cs typeface="Arial" panose="020B0604020202020204" pitchFamily="34" charset="0"/>
                  </a:rPr>
                  <a:t> 4 =</a:t>
                </a:r>
                <a:endParaRPr lang="en-VN" sz="2598"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39" name="TextBox 38">
                <a:extLst>
                  <a:ext uri="{FF2B5EF4-FFF2-40B4-BE49-F238E27FC236}">
                    <a16:creationId xmlns:a16="http://schemas.microsoft.com/office/drawing/2014/main" id="{F8A32185-392B-4A1E-A593-E9C8BB77C456}"/>
                  </a:ext>
                </a:extLst>
              </p:cNvPr>
              <p:cNvSpPr txBox="1">
                <a:spLocks noRot="1" noChangeAspect="1" noMove="1" noResize="1" noEditPoints="1" noAdjustHandles="1" noChangeArrowheads="1" noChangeShapeType="1" noTextEdit="1"/>
              </p:cNvSpPr>
              <p:nvPr/>
            </p:nvSpPr>
            <p:spPr>
              <a:xfrm>
                <a:off x="6970065" y="2825555"/>
                <a:ext cx="1573106" cy="2062488"/>
              </a:xfrm>
              <a:prstGeom prst="rect">
                <a:avLst/>
              </a:prstGeom>
              <a:blipFill>
                <a:blip r:embed="rId5"/>
                <a:stretch>
                  <a:fillRect l="-6977" b="-5917"/>
                </a:stretch>
              </a:blipFill>
            </p:spPr>
            <p:txBody>
              <a:bodyPr/>
              <a:lstStyle/>
              <a:p>
                <a:r>
                  <a:rPr lang="en-US">
                    <a:noFill/>
                  </a:rPr>
                  <a:t> </a:t>
                </a:r>
              </a:p>
            </p:txBody>
          </p:sp>
        </mc:Fallback>
      </mc:AlternateContent>
      <p:sp>
        <p:nvSpPr>
          <p:cNvPr id="40" name="Rounded Rectangle 11">
            <a:extLst>
              <a:ext uri="{FF2B5EF4-FFF2-40B4-BE49-F238E27FC236}">
                <a16:creationId xmlns:a16="http://schemas.microsoft.com/office/drawing/2014/main" id="{C925A805-DFAF-4ECA-A565-DF9CFCC76842}"/>
              </a:ext>
            </a:extLst>
          </p:cNvPr>
          <p:cNvSpPr/>
          <p:nvPr/>
        </p:nvSpPr>
        <p:spPr>
          <a:xfrm>
            <a:off x="3969193" y="2931237"/>
            <a:ext cx="971842" cy="501289"/>
          </a:xfrm>
          <a:prstGeom prst="roundRect">
            <a:avLst/>
          </a:prstGeom>
          <a:ln w="6667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VN" sz="2598" dirty="0">
                <a:latin typeface="UTM Avo" panose="02040603050506020204" pitchFamily="18" charset="0"/>
                <a:cs typeface="Arial" panose="020B0604020202020204" pitchFamily="34" charset="0"/>
              </a:rPr>
              <a:t>107</a:t>
            </a:r>
          </a:p>
        </p:txBody>
      </p:sp>
      <p:sp>
        <p:nvSpPr>
          <p:cNvPr id="41" name="Rounded Rectangle 12">
            <a:extLst>
              <a:ext uri="{FF2B5EF4-FFF2-40B4-BE49-F238E27FC236}">
                <a16:creationId xmlns:a16="http://schemas.microsoft.com/office/drawing/2014/main" id="{1E3F6D1A-16B1-4226-9CDF-FF8CE2C703DE}"/>
              </a:ext>
            </a:extLst>
          </p:cNvPr>
          <p:cNvSpPr/>
          <p:nvPr/>
        </p:nvSpPr>
        <p:spPr>
          <a:xfrm>
            <a:off x="3969193" y="3606795"/>
            <a:ext cx="971842" cy="501289"/>
          </a:xfrm>
          <a:prstGeom prst="roundRect">
            <a:avLst/>
          </a:prstGeom>
          <a:ln w="6667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VN" sz="2598" dirty="0">
                <a:latin typeface="UTM Avo" panose="02040603050506020204" pitchFamily="18" charset="0"/>
                <a:cs typeface="Arial" panose="020B0604020202020204" pitchFamily="34" charset="0"/>
              </a:rPr>
              <a:t>82</a:t>
            </a:r>
          </a:p>
        </p:txBody>
      </p:sp>
      <p:sp>
        <p:nvSpPr>
          <p:cNvPr id="42" name="Rounded Rectangle 13">
            <a:extLst>
              <a:ext uri="{FF2B5EF4-FFF2-40B4-BE49-F238E27FC236}">
                <a16:creationId xmlns:a16="http://schemas.microsoft.com/office/drawing/2014/main" id="{FE8F6567-7281-48A3-854F-189C254EE449}"/>
              </a:ext>
            </a:extLst>
          </p:cNvPr>
          <p:cNvSpPr/>
          <p:nvPr/>
        </p:nvSpPr>
        <p:spPr>
          <a:xfrm>
            <a:off x="3976225" y="4272163"/>
            <a:ext cx="971842" cy="501289"/>
          </a:xfrm>
          <a:prstGeom prst="roundRect">
            <a:avLst/>
          </a:prstGeom>
          <a:ln w="6667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VN" sz="2598" dirty="0">
                <a:latin typeface="UTM Avo" panose="02040603050506020204" pitchFamily="18" charset="0"/>
                <a:cs typeface="Arial" panose="020B0604020202020204" pitchFamily="34" charset="0"/>
              </a:rPr>
              <a:t>95</a:t>
            </a:r>
          </a:p>
        </p:txBody>
      </p:sp>
      <p:sp>
        <p:nvSpPr>
          <p:cNvPr id="43" name="Rounded Rectangle 14">
            <a:extLst>
              <a:ext uri="{FF2B5EF4-FFF2-40B4-BE49-F238E27FC236}">
                <a16:creationId xmlns:a16="http://schemas.microsoft.com/office/drawing/2014/main" id="{11A7779B-DF82-4AFD-A86D-49D8E485EFD1}"/>
              </a:ext>
            </a:extLst>
          </p:cNvPr>
          <p:cNvSpPr/>
          <p:nvPr/>
        </p:nvSpPr>
        <p:spPr>
          <a:xfrm>
            <a:off x="8536139" y="2931237"/>
            <a:ext cx="971842" cy="501289"/>
          </a:xfrm>
          <a:prstGeom prst="roundRect">
            <a:avLst/>
          </a:prstGeom>
          <a:ln w="6667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VN" sz="2598" dirty="0">
                <a:latin typeface="UTM Avo" panose="02040603050506020204" pitchFamily="18" charset="0"/>
                <a:cs typeface="Arial" panose="020B0604020202020204" pitchFamily="34" charset="0"/>
              </a:rPr>
              <a:t>96</a:t>
            </a:r>
          </a:p>
        </p:txBody>
      </p:sp>
      <p:sp>
        <p:nvSpPr>
          <p:cNvPr id="44" name="Rounded Rectangle 15">
            <a:extLst>
              <a:ext uri="{FF2B5EF4-FFF2-40B4-BE49-F238E27FC236}">
                <a16:creationId xmlns:a16="http://schemas.microsoft.com/office/drawing/2014/main" id="{16E772DA-3EFE-4B39-ADBD-4A4A5EE51741}"/>
              </a:ext>
            </a:extLst>
          </p:cNvPr>
          <p:cNvSpPr/>
          <p:nvPr/>
        </p:nvSpPr>
        <p:spPr>
          <a:xfrm>
            <a:off x="8536139" y="3632561"/>
            <a:ext cx="971842" cy="501289"/>
          </a:xfrm>
          <a:prstGeom prst="roundRect">
            <a:avLst/>
          </a:prstGeom>
          <a:ln w="6667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VN" sz="2598" dirty="0">
                <a:latin typeface="UTM Avo" panose="02040603050506020204" pitchFamily="18" charset="0"/>
                <a:cs typeface="Arial" panose="020B0604020202020204" pitchFamily="34" charset="0"/>
              </a:rPr>
              <a:t>152</a:t>
            </a:r>
          </a:p>
        </p:txBody>
      </p:sp>
      <p:sp>
        <p:nvSpPr>
          <p:cNvPr id="45" name="Rounded Rectangle 16">
            <a:extLst>
              <a:ext uri="{FF2B5EF4-FFF2-40B4-BE49-F238E27FC236}">
                <a16:creationId xmlns:a16="http://schemas.microsoft.com/office/drawing/2014/main" id="{6B08184A-4665-4824-B96F-3ABD77145F66}"/>
              </a:ext>
            </a:extLst>
          </p:cNvPr>
          <p:cNvSpPr/>
          <p:nvPr/>
        </p:nvSpPr>
        <p:spPr>
          <a:xfrm>
            <a:off x="8536139" y="4318132"/>
            <a:ext cx="971842" cy="501289"/>
          </a:xfrm>
          <a:prstGeom prst="roundRect">
            <a:avLst/>
          </a:prstGeom>
          <a:ln w="6667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VN" sz="2598" dirty="0">
                <a:latin typeface="UTM Avo" panose="02040603050506020204" pitchFamily="18" charset="0"/>
                <a:cs typeface="Arial" panose="020B0604020202020204" pitchFamily="34" charset="0"/>
              </a:rPr>
              <a:t>144</a:t>
            </a:r>
          </a:p>
        </p:txBody>
      </p:sp>
    </p:spTree>
    <p:extLst>
      <p:ext uri="{BB962C8B-B14F-4D97-AF65-F5344CB8AC3E}">
        <p14:creationId xmlns:p14="http://schemas.microsoft.com/office/powerpoint/2010/main" val="265421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additive="base">
                                        <p:cTn id="10" dur="500" fill="hold"/>
                                        <p:tgtEl>
                                          <p:spTgt spid="35"/>
                                        </p:tgtEl>
                                        <p:attrNameLst>
                                          <p:attrName>ppt_x</p:attrName>
                                        </p:attrNameLst>
                                      </p:cBhvr>
                                      <p:tavLst>
                                        <p:tav tm="0">
                                          <p:val>
                                            <p:strVal val="#ppt_x"/>
                                          </p:val>
                                        </p:tav>
                                        <p:tav tm="100000">
                                          <p:val>
                                            <p:strVal val="#ppt_x"/>
                                          </p:val>
                                        </p:tav>
                                      </p:tavLst>
                                    </p:anim>
                                    <p:anim calcmode="lin" valueType="num">
                                      <p:cBhvr additive="base">
                                        <p:cTn id="1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ppt_x"/>
                                          </p:val>
                                        </p:tav>
                                        <p:tav tm="100000">
                                          <p:val>
                                            <p:strVal val="#ppt_x"/>
                                          </p:val>
                                        </p:tav>
                                      </p:tavLst>
                                    </p:anim>
                                    <p:anim calcmode="lin" valueType="num">
                                      <p:cBhvr additive="base">
                                        <p:cTn id="17" dur="500" fill="hold"/>
                                        <p:tgtEl>
                                          <p:spTgt spid="3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additive="base">
                                        <p:cTn id="20" dur="500" fill="hold"/>
                                        <p:tgtEl>
                                          <p:spTgt spid="39"/>
                                        </p:tgtEl>
                                        <p:attrNameLst>
                                          <p:attrName>ppt_x</p:attrName>
                                        </p:attrNameLst>
                                      </p:cBhvr>
                                      <p:tavLst>
                                        <p:tav tm="0">
                                          <p:val>
                                            <p:strVal val="#ppt_x"/>
                                          </p:val>
                                        </p:tav>
                                        <p:tav tm="100000">
                                          <p:val>
                                            <p:strVal val="#ppt_x"/>
                                          </p:val>
                                        </p:tav>
                                      </p:tavLst>
                                    </p:anim>
                                    <p:anim calcmode="lin" valueType="num">
                                      <p:cBhvr additive="base">
                                        <p:cTn id="2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checkerboard(across)">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checkerboard(across)">
                                      <p:cBhvr>
                                        <p:cTn id="36" dur="500"/>
                                        <p:tgtEl>
                                          <p:spTgt spid="4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checkerboard(across)">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checkerboard(across)">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checkerboard(across)">
                                      <p:cBhvr>
                                        <p:cTn id="5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animBg="1"/>
      <p:bldP spid="41" grpId="0" animBg="1"/>
      <p:bldP spid="42" grpId="0" animBg="1"/>
      <p:bldP spid="43" grpId="0" animBg="1"/>
      <p:bldP spid="44"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grpSp>
        <p:nvGrpSpPr>
          <p:cNvPr id="24" name="Group 10">
            <a:extLst>
              <a:ext uri="{FF2B5EF4-FFF2-40B4-BE49-F238E27FC236}">
                <a16:creationId xmlns:a16="http://schemas.microsoft.com/office/drawing/2014/main" id="{1F64844E-709B-4171-8CD0-2BC145E6EFA9}"/>
              </a:ext>
            </a:extLst>
          </p:cNvPr>
          <p:cNvGrpSpPr/>
          <p:nvPr/>
        </p:nvGrpSpPr>
        <p:grpSpPr>
          <a:xfrm>
            <a:off x="5933662" y="1246544"/>
            <a:ext cx="6010688" cy="5322084"/>
            <a:chOff x="0" y="0"/>
            <a:chExt cx="1592760" cy="1536207"/>
          </a:xfrm>
        </p:grpSpPr>
        <p:sp>
          <p:nvSpPr>
            <p:cNvPr id="25" name="Freeform 11">
              <a:extLst>
                <a:ext uri="{FF2B5EF4-FFF2-40B4-BE49-F238E27FC236}">
                  <a16:creationId xmlns:a16="http://schemas.microsoft.com/office/drawing/2014/main" id="{9BB2FEC4-1572-4431-83AD-2579F3A3BC01}"/>
                </a:ext>
              </a:extLst>
            </p:cNvPr>
            <p:cNvSpPr/>
            <p:nvPr/>
          </p:nvSpPr>
          <p:spPr>
            <a:xfrm>
              <a:off x="0" y="0"/>
              <a:ext cx="1592760" cy="1536207"/>
            </a:xfrm>
            <a:custGeom>
              <a:avLst/>
              <a:gdLst/>
              <a:ahLst/>
              <a:cxnLst/>
              <a:rect l="l" t="t" r="r" b="b"/>
              <a:pathLst>
                <a:path w="1592760" h="1536207">
                  <a:moveTo>
                    <a:pt x="65289" y="0"/>
                  </a:moveTo>
                  <a:lnTo>
                    <a:pt x="1527470" y="0"/>
                  </a:lnTo>
                  <a:cubicBezTo>
                    <a:pt x="1563528" y="0"/>
                    <a:pt x="1592760" y="29231"/>
                    <a:pt x="1592760" y="65289"/>
                  </a:cubicBezTo>
                  <a:lnTo>
                    <a:pt x="1592760" y="1470917"/>
                  </a:lnTo>
                  <a:cubicBezTo>
                    <a:pt x="1592760" y="1488233"/>
                    <a:pt x="1585881" y="1504840"/>
                    <a:pt x="1573637" y="1517084"/>
                  </a:cubicBezTo>
                  <a:cubicBezTo>
                    <a:pt x="1561393" y="1529328"/>
                    <a:pt x="1544786" y="1536207"/>
                    <a:pt x="1527470" y="1536207"/>
                  </a:cubicBezTo>
                  <a:lnTo>
                    <a:pt x="65289" y="1536207"/>
                  </a:lnTo>
                  <a:cubicBezTo>
                    <a:pt x="47974" y="1536207"/>
                    <a:pt x="31367" y="1529328"/>
                    <a:pt x="19123" y="1517084"/>
                  </a:cubicBezTo>
                  <a:cubicBezTo>
                    <a:pt x="6879" y="1504840"/>
                    <a:pt x="0" y="1488233"/>
                    <a:pt x="0" y="1470917"/>
                  </a:cubicBezTo>
                  <a:lnTo>
                    <a:pt x="0" y="65289"/>
                  </a:lnTo>
                  <a:cubicBezTo>
                    <a:pt x="0" y="47974"/>
                    <a:pt x="6879" y="31367"/>
                    <a:pt x="19123" y="19123"/>
                  </a:cubicBezTo>
                  <a:cubicBezTo>
                    <a:pt x="31367" y="6879"/>
                    <a:pt x="47974" y="0"/>
                    <a:pt x="65289" y="0"/>
                  </a:cubicBezTo>
                  <a:close/>
                </a:path>
              </a:pathLst>
            </a:custGeom>
            <a:solidFill>
              <a:srgbClr val="FFFFFF"/>
            </a:solidFill>
            <a:ln w="38100" cap="rnd">
              <a:solidFill>
                <a:srgbClr val="355A92"/>
              </a:solidFill>
              <a:prstDash val="lgDash"/>
              <a:round/>
            </a:ln>
          </p:spPr>
          <p:txBody>
            <a:bodyPr/>
            <a:lstStyle/>
            <a:p>
              <a:endParaRPr lang="en-VN" sz="709"/>
            </a:p>
          </p:txBody>
        </p:sp>
        <p:sp>
          <p:nvSpPr>
            <p:cNvPr id="26" name="TextBox 12">
              <a:extLst>
                <a:ext uri="{FF2B5EF4-FFF2-40B4-BE49-F238E27FC236}">
                  <a16:creationId xmlns:a16="http://schemas.microsoft.com/office/drawing/2014/main" id="{DB68A627-960F-42D5-BA8D-3404A703B79C}"/>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UTM Avo" panose="02040603050506020204" pitchFamily="18" charset="0"/>
              </a:rPr>
              <a:t>02</a:t>
            </a:r>
          </a:p>
        </p:txBody>
      </p:sp>
      <p:sp>
        <p:nvSpPr>
          <p:cNvPr id="3" name="TextBox 2">
            <a:extLst>
              <a:ext uri="{FF2B5EF4-FFF2-40B4-BE49-F238E27FC236}">
                <a16:creationId xmlns:a16="http://schemas.microsoft.com/office/drawing/2014/main" id="{9CCE4AAE-802D-2A1C-CF78-C08FCD693EF5}"/>
              </a:ext>
            </a:extLst>
          </p:cNvPr>
          <p:cNvSpPr txBox="1"/>
          <p:nvPr/>
        </p:nvSpPr>
        <p:spPr>
          <a:xfrm>
            <a:off x="1573986" y="1562207"/>
            <a:ext cx="4238570" cy="3733586"/>
          </a:xfrm>
          <a:prstGeom prst="rect">
            <a:avLst/>
          </a:prstGeom>
          <a:noFill/>
        </p:spPr>
        <p:txBody>
          <a:bodyPr wrap="square">
            <a:spAutoFit/>
          </a:bodyPr>
          <a:lstStyle/>
          <a:p>
            <a:pPr algn="just">
              <a:lnSpc>
                <a:spcPct val="150000"/>
              </a:lnSpc>
              <a:spcAft>
                <a:spcPts val="1000"/>
              </a:spcAft>
            </a:pPr>
            <a:r>
              <a:rPr lang="vi-VN" sz="2300" dirty="0">
                <a:latin typeface="UTM Avo" panose="02040603050506020204" pitchFamily="18" charset="0"/>
                <a:ea typeface="Calibri" panose="020F0502020204030204" pitchFamily="34" charset="0"/>
                <a:cs typeface="Times New Roman" panose="02020603050405020304" pitchFamily="18" charset="0"/>
              </a:rPr>
              <a:t>Học sinh khối Ba và khối Bốn xếp thành các hàng, mỗi hàng 11 bạn. Học sinh khối Ba xếp được 19 hàng, học sinh khối Bốn xếp được 16 hàng. Hỏi cả hai khối lớp có tất cả bao nhiêu bạn?</a:t>
            </a:r>
          </a:p>
        </p:txBody>
      </p:sp>
      <p:sp>
        <p:nvSpPr>
          <p:cNvPr id="22" name="Freeform 5">
            <a:extLst>
              <a:ext uri="{FF2B5EF4-FFF2-40B4-BE49-F238E27FC236}">
                <a16:creationId xmlns:a16="http://schemas.microsoft.com/office/drawing/2014/main" id="{65350565-23FD-4004-9524-9F4327D1944F}"/>
              </a:ext>
            </a:extLst>
          </p:cNvPr>
          <p:cNvSpPr/>
          <p:nvPr/>
        </p:nvSpPr>
        <p:spPr>
          <a:xfrm>
            <a:off x="2144523" y="5570937"/>
            <a:ext cx="3097495" cy="975711"/>
          </a:xfrm>
          <a:custGeom>
            <a:avLst/>
            <a:gdLst/>
            <a:ahLst/>
            <a:cxnLst/>
            <a:rect l="l" t="t" r="r" b="b"/>
            <a:pathLst>
              <a:path w="7315200" h="2304288">
                <a:moveTo>
                  <a:pt x="0" y="0"/>
                </a:moveTo>
                <a:lnTo>
                  <a:pt x="7315200" y="0"/>
                </a:lnTo>
                <a:lnTo>
                  <a:pt x="7315200" y="2304288"/>
                </a:lnTo>
                <a:lnTo>
                  <a:pt x="0" y="230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sz="709"/>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C806B11-9814-46D3-865F-1E5D710D5502}"/>
                  </a:ext>
                </a:extLst>
              </p:cNvPr>
              <p:cNvSpPr txBox="1"/>
              <p:nvPr/>
            </p:nvSpPr>
            <p:spPr>
              <a:xfrm>
                <a:off x="4659501" y="1246544"/>
                <a:ext cx="8559009" cy="4984441"/>
              </a:xfrm>
              <a:prstGeom prst="rect">
                <a:avLst/>
              </a:prstGeom>
              <a:noFill/>
            </p:spPr>
            <p:txBody>
              <a:bodyPr wrap="square">
                <a:spAutoFit/>
              </a:bodyPr>
              <a:lstStyle/>
              <a:p>
                <a:pPr algn="ctr">
                  <a:lnSpc>
                    <a:spcPct val="150000"/>
                  </a:lnSpc>
                  <a:spcAft>
                    <a:spcPts val="591"/>
                  </a:spcAft>
                </a:pPr>
                <a:r>
                  <a:rPr lang="en-US" sz="2400" b="1" u="sng" dirty="0" err="1">
                    <a:latin typeface="UTM Avo" panose="02040603050506020204" pitchFamily="18" charset="0"/>
                    <a:ea typeface="Calibri" panose="020F0502020204030204" pitchFamily="34" charset="0"/>
                    <a:cs typeface="Arial" panose="020B0604020202020204" pitchFamily="34" charset="0"/>
                  </a:rPr>
                  <a:t>Bài</a:t>
                </a:r>
                <a:r>
                  <a:rPr lang="en-US" sz="2400" b="1" u="sng" dirty="0">
                    <a:latin typeface="UTM Avo" panose="02040603050506020204" pitchFamily="18" charset="0"/>
                    <a:ea typeface="Calibri" panose="020F0502020204030204" pitchFamily="34" charset="0"/>
                    <a:cs typeface="Arial" panose="020B0604020202020204" pitchFamily="34" charset="0"/>
                  </a:rPr>
                  <a:t> </a:t>
                </a:r>
                <a:r>
                  <a:rPr lang="en-US" sz="2400" b="1" u="sng" dirty="0" err="1">
                    <a:latin typeface="UTM Avo" panose="02040603050506020204" pitchFamily="18" charset="0"/>
                    <a:ea typeface="Calibri" panose="020F0502020204030204" pitchFamily="34" charset="0"/>
                    <a:cs typeface="Arial" panose="020B0604020202020204" pitchFamily="34" charset="0"/>
                  </a:rPr>
                  <a:t>giải</a:t>
                </a:r>
                <a:endParaRPr lang="en-US" sz="2400" b="1" u="sng"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err="1">
                    <a:latin typeface="UTM Avo" panose="02040603050506020204" pitchFamily="18" charset="0"/>
                    <a:ea typeface="Calibri" panose="020F0502020204030204" pitchFamily="34" charset="0"/>
                    <a:cs typeface="Arial" panose="020B0604020202020204" pitchFamily="34" charset="0"/>
                  </a:rPr>
                  <a:t>Tổng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sinh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khối</a:t>
                </a:r>
                <a:r>
                  <a:rPr lang="en-US" sz="2400" dirty="0">
                    <a:latin typeface="UTM Avo" panose="02040603050506020204" pitchFamily="18" charset="0"/>
                    <a:ea typeface="Calibri" panose="020F0502020204030204" pitchFamily="34" charset="0"/>
                    <a:cs typeface="Arial" panose="020B0604020202020204" pitchFamily="34" charset="0"/>
                  </a:rPr>
                  <a:t> Ba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a:latin typeface="UTM Avo" panose="02040603050506020204" pitchFamily="18" charset="0"/>
                    <a:ea typeface="Calibri" panose="020F0502020204030204" pitchFamily="34" charset="0"/>
                    <a:cs typeface="Arial" panose="020B0604020202020204" pitchFamily="34" charset="0"/>
                  </a:rPr>
                  <a:t>11 </a:t>
                </a:r>
                <a14:m>
                  <m:oMath xmlns:m="http://schemas.openxmlformats.org/officeDocument/2006/math">
                    <m:r>
                      <a:rPr lang="en-VN" sz="2400" i="1" dirty="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Times New Roman" panose="02020603050405020304" pitchFamily="18" charset="0"/>
                    <a:cs typeface="Arial" panose="020B0604020202020204" pitchFamily="34" charset="0"/>
                  </a:rPr>
                  <a:t>19 = 209 (</a:t>
                </a:r>
                <a:r>
                  <a:rPr lang="en-US" sz="2400" dirty="0" err="1">
                    <a:latin typeface="UTM Avo" panose="02040603050506020204" pitchFamily="18" charset="0"/>
                    <a:ea typeface="Times New Roman" panose="02020603050405020304" pitchFamily="18" charset="0"/>
                    <a:cs typeface="Arial" panose="020B0604020202020204" pitchFamily="34" charset="0"/>
                  </a:rPr>
                  <a:t>học</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sinh</a:t>
                </a:r>
                <a:r>
                  <a:rPr lang="en-US" sz="2400" dirty="0">
                    <a:latin typeface="UTM Avo" panose="02040603050506020204" pitchFamily="18" charset="0"/>
                    <a:ea typeface="Times New Roman" panose="02020603050405020304" pitchFamily="18"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err="1">
                    <a:latin typeface="UTM Avo" panose="02040603050506020204" pitchFamily="18" charset="0"/>
                    <a:ea typeface="Calibri" panose="020F0502020204030204" pitchFamily="34" charset="0"/>
                    <a:cs typeface="Arial" panose="020B0604020202020204" pitchFamily="34" charset="0"/>
                  </a:rPr>
                  <a:t>Tổng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sinh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Bốn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a:latin typeface="UTM Avo" panose="02040603050506020204" pitchFamily="18" charset="0"/>
                    <a:ea typeface="Calibri" panose="020F0502020204030204" pitchFamily="34" charset="0"/>
                    <a:cs typeface="Arial" panose="020B0604020202020204" pitchFamily="34" charset="0"/>
                  </a:rPr>
                  <a:t>11 </a:t>
                </a:r>
                <a14:m>
                  <m:oMath xmlns:m="http://schemas.openxmlformats.org/officeDocument/2006/math">
                    <m:r>
                      <a:rPr lang="en-VN" sz="2400" i="1" dirty="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Times New Roman" panose="02020603050405020304" pitchFamily="18" charset="0"/>
                    <a:cs typeface="Arial" panose="020B0604020202020204" pitchFamily="34" charset="0"/>
                  </a:rPr>
                  <a:t>16 = 176 (</a:t>
                </a:r>
                <a:r>
                  <a:rPr lang="en-US" sz="2400" dirty="0" err="1">
                    <a:latin typeface="UTM Avo" panose="02040603050506020204" pitchFamily="18" charset="0"/>
                    <a:ea typeface="Times New Roman" panose="02020603050405020304" pitchFamily="18" charset="0"/>
                    <a:cs typeface="Arial" panose="020B0604020202020204" pitchFamily="34" charset="0"/>
                  </a:rPr>
                  <a:t>học</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sinh</a:t>
                </a:r>
                <a:r>
                  <a:rPr lang="en-US" sz="2400" dirty="0">
                    <a:latin typeface="UTM Avo" panose="02040603050506020204" pitchFamily="18" charset="0"/>
                    <a:ea typeface="Times New Roman" panose="02020603050405020304" pitchFamily="18"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err="1">
                    <a:latin typeface="UTM Avo" panose="02040603050506020204" pitchFamily="18" charset="0"/>
                    <a:ea typeface="Calibri" panose="020F0502020204030204" pitchFamily="34" charset="0"/>
                    <a:cs typeface="Arial" panose="020B0604020202020204" pitchFamily="34" charset="0"/>
                  </a:rPr>
                  <a:t>Tổng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sinh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hai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lớp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a:latin typeface="UTM Avo" panose="02040603050506020204" pitchFamily="18" charset="0"/>
                    <a:ea typeface="Calibri" panose="020F0502020204030204" pitchFamily="34" charset="0"/>
                    <a:cs typeface="Arial" panose="020B0604020202020204" pitchFamily="34" charset="0"/>
                  </a:rPr>
                  <a:t>209 </a:t>
                </a:r>
                <a14:m>
                  <m:oMath xmlns:m="http://schemas.openxmlformats.org/officeDocument/2006/math">
                    <m:r>
                      <a:rPr lang="en-US" sz="2400"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176 = 385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sinh</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err="1">
                    <a:latin typeface="UTM Avo" panose="02040603050506020204" pitchFamily="18" charset="0"/>
                    <a:ea typeface="Calibri" panose="020F0502020204030204" pitchFamily="34" charset="0"/>
                    <a:cs typeface="Arial" panose="020B0604020202020204" pitchFamily="34" charset="0"/>
                  </a:rPr>
                  <a:t>Đáp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385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sinh</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DC806B11-9814-46D3-865F-1E5D710D5502}"/>
                  </a:ext>
                </a:extLst>
              </p:cNvPr>
              <p:cNvSpPr txBox="1">
                <a:spLocks noRot="1" noChangeAspect="1" noMove="1" noResize="1" noEditPoints="1" noAdjustHandles="1" noChangeArrowheads="1" noChangeShapeType="1" noTextEdit="1"/>
              </p:cNvSpPr>
              <p:nvPr/>
            </p:nvSpPr>
            <p:spPr>
              <a:xfrm>
                <a:off x="4659501" y="1246544"/>
                <a:ext cx="8559009" cy="4984441"/>
              </a:xfrm>
              <a:prstGeom prst="rect">
                <a:avLst/>
              </a:prstGeom>
              <a:blipFill>
                <a:blip r:embed="rId6"/>
                <a:stretch>
                  <a:fillRect b="-1834"/>
                </a:stretch>
              </a:blipFill>
            </p:spPr>
            <p:txBody>
              <a:bodyPr/>
              <a:lstStyle/>
              <a:p>
                <a:r>
                  <a:rPr lang="en-US">
                    <a:noFill/>
                  </a:rPr>
                  <a:t> </a:t>
                </a:r>
              </a:p>
            </p:txBody>
          </p:sp>
        </mc:Fallback>
      </mc:AlternateContent>
    </p:spTree>
    <p:extLst>
      <p:ext uri="{BB962C8B-B14F-4D97-AF65-F5344CB8AC3E}">
        <p14:creationId xmlns:p14="http://schemas.microsoft.com/office/powerpoint/2010/main" val="1342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checkerboard(across)">
                                      <p:cBhvr>
                                        <p:cTn id="19" dur="500"/>
                                        <p:tgtEl>
                                          <p:spTgt spid="2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par>
                          <p:cTn id="23" fill="hold">
                            <p:stCondLst>
                              <p:cond delay="500"/>
                            </p:stCondLst>
                            <p:childTnLst>
                              <p:par>
                                <p:cTn id="24" presetID="3" presetClass="entr" presetSubtype="10" fill="hold" nodeType="afterEffect">
                                  <p:stCondLst>
                                    <p:cond delay="0"/>
                                  </p:stCondLst>
                                  <p:childTnLst>
                                    <p:set>
                                      <p:cBhvr>
                                        <p:cTn id="25" dur="1" fill="hold">
                                          <p:stCondLst>
                                            <p:cond delay="0"/>
                                          </p:stCondLst>
                                        </p:cTn>
                                        <p:tgtEl>
                                          <p:spTgt spid="23">
                                            <p:txEl>
                                              <p:pRg st="1" end="1"/>
                                            </p:txEl>
                                          </p:spTgt>
                                        </p:tgtEl>
                                        <p:attrNameLst>
                                          <p:attrName>style.visibility</p:attrName>
                                        </p:attrNameLst>
                                      </p:cBhvr>
                                      <p:to>
                                        <p:strVal val="visible"/>
                                      </p:to>
                                    </p:set>
                                    <p:animEffect transition="in" filter="blinds(horizontal)">
                                      <p:cBhvr>
                                        <p:cTn id="26" dur="500"/>
                                        <p:tgtEl>
                                          <p:spTgt spid="23">
                                            <p:txEl>
                                              <p:pRg st="1" end="1"/>
                                            </p:txEl>
                                          </p:spTgt>
                                        </p:tgtEl>
                                      </p:cBhvr>
                                    </p:animEffect>
                                  </p:childTnLst>
                                </p:cTn>
                              </p:par>
                            </p:childTnLst>
                          </p:cTn>
                        </p:par>
                        <p:par>
                          <p:cTn id="27" fill="hold">
                            <p:stCondLst>
                              <p:cond delay="1000"/>
                            </p:stCondLst>
                            <p:childTnLst>
                              <p:par>
                                <p:cTn id="28" presetID="3" presetClass="entr" presetSubtype="10" fill="hold" nodeType="after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animEffect transition="in" filter="blinds(horizontal)">
                                      <p:cBhvr>
                                        <p:cTn id="30" dur="500"/>
                                        <p:tgtEl>
                                          <p:spTgt spid="23">
                                            <p:txEl>
                                              <p:pRg st="2" end="2"/>
                                            </p:txEl>
                                          </p:spTgt>
                                        </p:tgtEl>
                                      </p:cBhvr>
                                    </p:animEffect>
                                  </p:childTnLst>
                                </p:cTn>
                              </p:par>
                            </p:childTnLst>
                          </p:cTn>
                        </p:par>
                        <p:par>
                          <p:cTn id="31" fill="hold">
                            <p:stCondLst>
                              <p:cond delay="1500"/>
                            </p:stCondLst>
                            <p:childTnLst>
                              <p:par>
                                <p:cTn id="32" presetID="3" presetClass="entr" presetSubtype="10" fill="hold" nodeType="after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Effect transition="in" filter="blinds(horizontal)">
                                      <p:cBhvr>
                                        <p:cTn id="34" dur="500"/>
                                        <p:tgtEl>
                                          <p:spTgt spid="23">
                                            <p:txEl>
                                              <p:pRg st="3" end="3"/>
                                            </p:txEl>
                                          </p:spTgt>
                                        </p:tgtEl>
                                      </p:cBhvr>
                                    </p:animEffect>
                                  </p:childTnLst>
                                </p:cTn>
                              </p:par>
                            </p:childTnLst>
                          </p:cTn>
                        </p:par>
                        <p:par>
                          <p:cTn id="35" fill="hold">
                            <p:stCondLst>
                              <p:cond delay="2000"/>
                            </p:stCondLst>
                            <p:childTnLst>
                              <p:par>
                                <p:cTn id="36" presetID="3" presetClass="entr" presetSubtype="10" fill="hold" nodeType="afterEffect">
                                  <p:stCondLst>
                                    <p:cond delay="0"/>
                                  </p:stCondLst>
                                  <p:childTnLst>
                                    <p:set>
                                      <p:cBhvr>
                                        <p:cTn id="37" dur="1" fill="hold">
                                          <p:stCondLst>
                                            <p:cond delay="0"/>
                                          </p:stCondLst>
                                        </p:cTn>
                                        <p:tgtEl>
                                          <p:spTgt spid="23">
                                            <p:txEl>
                                              <p:pRg st="4" end="4"/>
                                            </p:txEl>
                                          </p:spTgt>
                                        </p:tgtEl>
                                        <p:attrNameLst>
                                          <p:attrName>style.visibility</p:attrName>
                                        </p:attrNameLst>
                                      </p:cBhvr>
                                      <p:to>
                                        <p:strVal val="visible"/>
                                      </p:to>
                                    </p:set>
                                    <p:animEffect transition="in" filter="blinds(horizontal)">
                                      <p:cBhvr>
                                        <p:cTn id="38" dur="500"/>
                                        <p:tgtEl>
                                          <p:spTgt spid="23">
                                            <p:txEl>
                                              <p:pRg st="4" end="4"/>
                                            </p:txEl>
                                          </p:spTgt>
                                        </p:tgtEl>
                                      </p:cBhvr>
                                    </p:animEffect>
                                  </p:childTnLst>
                                </p:cTn>
                              </p:par>
                            </p:childTnLst>
                          </p:cTn>
                        </p:par>
                        <p:par>
                          <p:cTn id="39" fill="hold">
                            <p:stCondLst>
                              <p:cond delay="2500"/>
                            </p:stCondLst>
                            <p:childTnLst>
                              <p:par>
                                <p:cTn id="40" presetID="3" presetClass="entr" presetSubtype="10" fill="hold" nodeType="afterEffect">
                                  <p:stCondLst>
                                    <p:cond delay="0"/>
                                  </p:stCondLst>
                                  <p:childTnLst>
                                    <p:set>
                                      <p:cBhvr>
                                        <p:cTn id="41" dur="1" fill="hold">
                                          <p:stCondLst>
                                            <p:cond delay="0"/>
                                          </p:stCondLst>
                                        </p:cTn>
                                        <p:tgtEl>
                                          <p:spTgt spid="23">
                                            <p:txEl>
                                              <p:pRg st="5" end="5"/>
                                            </p:txEl>
                                          </p:spTgt>
                                        </p:tgtEl>
                                        <p:attrNameLst>
                                          <p:attrName>style.visibility</p:attrName>
                                        </p:attrNameLst>
                                      </p:cBhvr>
                                      <p:to>
                                        <p:strVal val="visible"/>
                                      </p:to>
                                    </p:set>
                                    <p:animEffect transition="in" filter="blinds(horizontal)">
                                      <p:cBhvr>
                                        <p:cTn id="42" dur="500"/>
                                        <p:tgtEl>
                                          <p:spTgt spid="23">
                                            <p:txEl>
                                              <p:pRg st="5" end="5"/>
                                            </p:txEl>
                                          </p:spTgt>
                                        </p:tgtEl>
                                      </p:cBhvr>
                                    </p:animEffect>
                                  </p:childTnLst>
                                </p:cTn>
                              </p:par>
                            </p:childTnLst>
                          </p:cTn>
                        </p:par>
                        <p:par>
                          <p:cTn id="43" fill="hold">
                            <p:stCondLst>
                              <p:cond delay="3000"/>
                            </p:stCondLst>
                            <p:childTnLst>
                              <p:par>
                                <p:cTn id="44" presetID="3" presetClass="entr" presetSubtype="10" fill="hold" nodeType="afterEffect">
                                  <p:stCondLst>
                                    <p:cond delay="0"/>
                                  </p:stCondLst>
                                  <p:childTnLst>
                                    <p:set>
                                      <p:cBhvr>
                                        <p:cTn id="45" dur="1" fill="hold">
                                          <p:stCondLst>
                                            <p:cond delay="0"/>
                                          </p:stCondLst>
                                        </p:cTn>
                                        <p:tgtEl>
                                          <p:spTgt spid="23">
                                            <p:txEl>
                                              <p:pRg st="6" end="6"/>
                                            </p:txEl>
                                          </p:spTgt>
                                        </p:tgtEl>
                                        <p:attrNameLst>
                                          <p:attrName>style.visibility</p:attrName>
                                        </p:attrNameLst>
                                      </p:cBhvr>
                                      <p:to>
                                        <p:strVal val="visible"/>
                                      </p:to>
                                    </p:set>
                                    <p:animEffect transition="in" filter="blinds(horizontal)">
                                      <p:cBhvr>
                                        <p:cTn id="46" dur="500"/>
                                        <p:tgtEl>
                                          <p:spTgt spid="23">
                                            <p:txEl>
                                              <p:pRg st="6" end="6"/>
                                            </p:txEl>
                                          </p:spTgt>
                                        </p:tgtEl>
                                      </p:cBhvr>
                                    </p:animEffect>
                                  </p:childTnLst>
                                </p:cTn>
                              </p:par>
                            </p:childTnLst>
                          </p:cTn>
                        </p:par>
                        <p:par>
                          <p:cTn id="47" fill="hold">
                            <p:stCondLst>
                              <p:cond delay="3500"/>
                            </p:stCondLst>
                            <p:childTnLst>
                              <p:par>
                                <p:cTn id="48" presetID="3" presetClass="entr" presetSubtype="10" fill="hold" nodeType="afterEffect">
                                  <p:stCondLst>
                                    <p:cond delay="0"/>
                                  </p:stCondLst>
                                  <p:childTnLst>
                                    <p:set>
                                      <p:cBhvr>
                                        <p:cTn id="49" dur="1" fill="hold">
                                          <p:stCondLst>
                                            <p:cond delay="0"/>
                                          </p:stCondLst>
                                        </p:cTn>
                                        <p:tgtEl>
                                          <p:spTgt spid="23">
                                            <p:txEl>
                                              <p:pRg st="7" end="7"/>
                                            </p:txEl>
                                          </p:spTgt>
                                        </p:tgtEl>
                                        <p:attrNameLst>
                                          <p:attrName>style.visibility</p:attrName>
                                        </p:attrNameLst>
                                      </p:cBhvr>
                                      <p:to>
                                        <p:strVal val="visible"/>
                                      </p:to>
                                    </p:set>
                                    <p:animEffect transition="in" filter="blinds(horizontal)">
                                      <p:cBhvr>
                                        <p:cTn id="50" dur="500"/>
                                        <p:tgtEl>
                                          <p:spTgt spid="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rPr>
              <a:t>0</a:t>
            </a:r>
            <a:r>
              <a:rPr lang="vi-VN" sz="2200" b="1">
                <a:solidFill>
                  <a:schemeClr val="tx1"/>
                </a:solidFill>
                <a:latin typeface="UTM Avo" panose="02040603050506020204" pitchFamily="18" charset="0"/>
              </a:rPr>
              <a:t>3</a:t>
            </a:r>
            <a:endParaRPr lang="en-US" sz="2200" b="1" dirty="0">
              <a:solidFill>
                <a:schemeClr val="tx1"/>
              </a:solidFill>
              <a:latin typeface="UTM Avo" panose="02040603050506020204" pitchFamily="18" charset="0"/>
            </a:endParaRPr>
          </a:p>
        </p:txBody>
      </p:sp>
      <p:sp>
        <p:nvSpPr>
          <p:cNvPr id="3" name="TextBox 2">
            <a:extLst>
              <a:ext uri="{FF2B5EF4-FFF2-40B4-BE49-F238E27FC236}">
                <a16:creationId xmlns:a16="http://schemas.microsoft.com/office/drawing/2014/main" id="{9CCE4AAE-802D-2A1C-CF78-C08FCD693EF5}"/>
              </a:ext>
            </a:extLst>
          </p:cNvPr>
          <p:cNvSpPr txBox="1"/>
          <p:nvPr/>
        </p:nvSpPr>
        <p:spPr>
          <a:xfrm>
            <a:off x="1573986" y="1548765"/>
            <a:ext cx="10198914" cy="2591800"/>
          </a:xfrm>
          <a:prstGeom prst="rect">
            <a:avLst/>
          </a:prstGeom>
          <a:noFill/>
        </p:spPr>
        <p:txBody>
          <a:bodyPr wrap="square">
            <a:spAutoFit/>
          </a:bodyPr>
          <a:lstStyle/>
          <a:p>
            <a:pPr algn="just">
              <a:lnSpc>
                <a:spcPct val="150000"/>
              </a:lnSpc>
              <a:spcAft>
                <a:spcPts val="1000"/>
              </a:spcAft>
            </a:pPr>
            <a:r>
              <a:rPr lang="vi-VN" sz="2000">
                <a:latin typeface="UTM Avo" panose="02040603050506020204" pitchFamily="18" charset="0"/>
                <a:ea typeface="Calibri" panose="020F0502020204030204" pitchFamily="34" charset="0"/>
                <a:cs typeface="Times New Roman" panose="02020603050405020304" pitchFamily="18" charset="0"/>
              </a:rPr>
              <a:t>Bác Khánh đi chợ mua 11 kg khoai, giá 18 000 đồng một ki-lô-gam và mua 25 kg gạo, giá 11 000 đồng một ki-lô-gam.</a:t>
            </a:r>
          </a:p>
          <a:p>
            <a:pPr algn="just">
              <a:lnSpc>
                <a:spcPct val="150000"/>
              </a:lnSpc>
              <a:spcAft>
                <a:spcPts val="1000"/>
              </a:spcAft>
            </a:pPr>
            <a:r>
              <a:rPr lang="vi-VN" sz="2000">
                <a:latin typeface="UTM Avo" panose="02040603050506020204" pitchFamily="18" charset="0"/>
                <a:ea typeface="Calibri" panose="020F0502020204030204" pitchFamily="34" charset="0"/>
                <a:cs typeface="Times New Roman" panose="02020603050405020304" pitchFamily="18" charset="0"/>
              </a:rPr>
              <a:t>a) Em hãy tính nhẩm rồi cho biết số tiền mua khoai nhiều hơn hay số tiền mua gạo nhiều hơn.</a:t>
            </a:r>
          </a:p>
          <a:p>
            <a:pPr algn="just">
              <a:lnSpc>
                <a:spcPct val="150000"/>
              </a:lnSpc>
              <a:spcAft>
                <a:spcPts val="1000"/>
              </a:spcAft>
            </a:pPr>
            <a:r>
              <a:rPr lang="vi-VN" sz="2000">
                <a:latin typeface="UTM Avo" panose="02040603050506020204" pitchFamily="18" charset="0"/>
                <a:ea typeface="Calibri" panose="020F0502020204030204" pitchFamily="34" charset="0"/>
                <a:cs typeface="Times New Roman" panose="02020603050405020304" pitchFamily="18" charset="0"/>
              </a:rPr>
              <a:t>b) Em hãy tính xem bác Khánh mua khoai và mua gạo hết tất cả bao nhiêu tiền.</a:t>
            </a:r>
          </a:p>
        </p:txBody>
      </p:sp>
      <p:grpSp>
        <p:nvGrpSpPr>
          <p:cNvPr id="9" name="Group 8">
            <a:extLst>
              <a:ext uri="{FF2B5EF4-FFF2-40B4-BE49-F238E27FC236}">
                <a16:creationId xmlns:a16="http://schemas.microsoft.com/office/drawing/2014/main" id="{8DACE628-EC64-4F22-AA89-FD2C844BDA2D}"/>
              </a:ext>
            </a:extLst>
          </p:cNvPr>
          <p:cNvGrpSpPr/>
          <p:nvPr/>
        </p:nvGrpSpPr>
        <p:grpSpPr>
          <a:xfrm>
            <a:off x="6910301" y="993927"/>
            <a:ext cx="4862599" cy="568280"/>
            <a:chOff x="1987979" y="4825022"/>
            <a:chExt cx="6622621" cy="962308"/>
          </a:xfrm>
        </p:grpSpPr>
        <p:grpSp>
          <p:nvGrpSpPr>
            <p:cNvPr id="10" name="Group 16">
              <a:extLst>
                <a:ext uri="{FF2B5EF4-FFF2-40B4-BE49-F238E27FC236}">
                  <a16:creationId xmlns:a16="http://schemas.microsoft.com/office/drawing/2014/main" id="{0EE59C40-34FC-4519-A08A-AD5CF7339D67}"/>
                </a:ext>
              </a:extLst>
            </p:cNvPr>
            <p:cNvGrpSpPr/>
            <p:nvPr/>
          </p:nvGrpSpPr>
          <p:grpSpPr>
            <a:xfrm>
              <a:off x="1987979" y="4885125"/>
              <a:ext cx="6622621" cy="902205"/>
              <a:chOff x="0" y="0"/>
              <a:chExt cx="1202780" cy="237618"/>
            </a:xfrm>
          </p:grpSpPr>
          <p:sp>
            <p:nvSpPr>
              <p:cNvPr id="12" name="Freeform 17">
                <a:extLst>
                  <a:ext uri="{FF2B5EF4-FFF2-40B4-BE49-F238E27FC236}">
                    <a16:creationId xmlns:a16="http://schemas.microsoft.com/office/drawing/2014/main" id="{200F9C4D-661D-444C-AD8C-51F6F79FDF13}"/>
                  </a:ext>
                </a:extLst>
              </p:cNvPr>
              <p:cNvSpPr/>
              <p:nvPr/>
            </p:nvSpPr>
            <p:spPr>
              <a:xfrm>
                <a:off x="0" y="0"/>
                <a:ext cx="1202780" cy="237618"/>
              </a:xfrm>
              <a:custGeom>
                <a:avLst/>
                <a:gdLst/>
                <a:ahLst/>
                <a:cxnLst/>
                <a:rect l="l" t="t" r="r" b="b"/>
                <a:pathLst>
                  <a:path w="1202780" h="237618">
                    <a:moveTo>
                      <a:pt x="86458" y="0"/>
                    </a:moveTo>
                    <a:lnTo>
                      <a:pt x="1116321" y="0"/>
                    </a:lnTo>
                    <a:cubicBezTo>
                      <a:pt x="1139252" y="0"/>
                      <a:pt x="1161243" y="9109"/>
                      <a:pt x="1177457" y="25323"/>
                    </a:cubicBezTo>
                    <a:cubicBezTo>
                      <a:pt x="1193671" y="41537"/>
                      <a:pt x="1202780" y="63528"/>
                      <a:pt x="1202780" y="86458"/>
                    </a:cubicBezTo>
                    <a:lnTo>
                      <a:pt x="1202780" y="151159"/>
                    </a:lnTo>
                    <a:cubicBezTo>
                      <a:pt x="1202780" y="174090"/>
                      <a:pt x="1193671" y="196081"/>
                      <a:pt x="1177457" y="212295"/>
                    </a:cubicBezTo>
                    <a:cubicBezTo>
                      <a:pt x="1161243" y="228509"/>
                      <a:pt x="1139252" y="237618"/>
                      <a:pt x="1116321" y="237618"/>
                    </a:cubicBezTo>
                    <a:lnTo>
                      <a:pt x="86458" y="237618"/>
                    </a:lnTo>
                    <a:cubicBezTo>
                      <a:pt x="63528" y="237618"/>
                      <a:pt x="41537" y="228509"/>
                      <a:pt x="25323" y="212295"/>
                    </a:cubicBezTo>
                    <a:cubicBezTo>
                      <a:pt x="9109" y="196081"/>
                      <a:pt x="0" y="174090"/>
                      <a:pt x="0" y="151159"/>
                    </a:cubicBezTo>
                    <a:lnTo>
                      <a:pt x="0" y="86458"/>
                    </a:lnTo>
                    <a:cubicBezTo>
                      <a:pt x="0" y="63528"/>
                      <a:pt x="9109" y="41537"/>
                      <a:pt x="25323" y="25323"/>
                    </a:cubicBezTo>
                    <a:cubicBezTo>
                      <a:pt x="41537" y="9109"/>
                      <a:pt x="63528" y="0"/>
                      <a:pt x="86458" y="0"/>
                    </a:cubicBezTo>
                    <a:close/>
                  </a:path>
                </a:pathLst>
              </a:custGeom>
              <a:solidFill>
                <a:srgbClr val="244064"/>
              </a:solidFill>
            </p:spPr>
            <p:txBody>
              <a:bodyPr/>
              <a:lstStyle/>
              <a:p>
                <a:endParaRPr lang="en-VN" sz="709"/>
              </a:p>
            </p:txBody>
          </p:sp>
          <p:sp>
            <p:nvSpPr>
              <p:cNvPr id="13" name="TextBox 18">
                <a:extLst>
                  <a:ext uri="{FF2B5EF4-FFF2-40B4-BE49-F238E27FC236}">
                    <a16:creationId xmlns:a16="http://schemas.microsoft.com/office/drawing/2014/main" id="{4C261CB4-BD4E-41C6-BB66-ECBC090D755A}"/>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p:sp>
          <p:nvSpPr>
            <p:cNvPr id="11" name="TextBox 26">
              <a:extLst>
                <a:ext uri="{FF2B5EF4-FFF2-40B4-BE49-F238E27FC236}">
                  <a16:creationId xmlns:a16="http://schemas.microsoft.com/office/drawing/2014/main" id="{C0316781-A6FD-4F92-880C-C31528B51234}"/>
                </a:ext>
              </a:extLst>
            </p:cNvPr>
            <p:cNvSpPr txBox="1"/>
            <p:nvPr/>
          </p:nvSpPr>
          <p:spPr>
            <a:xfrm>
              <a:off x="2274528" y="4825022"/>
              <a:ext cx="6168739" cy="838665"/>
            </a:xfrm>
            <a:prstGeom prst="rect">
              <a:avLst/>
            </a:prstGeom>
          </p:spPr>
          <p:txBody>
            <a:bodyPr wrap="square" lIns="0" tIns="0" rIns="0" bIns="0" rtlCol="0" anchor="t">
              <a:spAutoFit/>
            </a:bodyPr>
            <a:lstStyle/>
            <a:p>
              <a:pPr algn="ctr">
                <a:lnSpc>
                  <a:spcPts val="4394"/>
                </a:lnSpc>
              </a:pPr>
              <a:r>
                <a:rPr lang="en-US" sz="2598" b="1" dirty="0">
                  <a:solidFill>
                    <a:srgbClr val="FFFFFF"/>
                  </a:solidFill>
                  <a:latin typeface="UTM Avo" panose="02040603050506020204" pitchFamily="18" charset="0"/>
                  <a:cs typeface="Arial" panose="020B0604020202020204" pitchFamily="34" charset="0"/>
                </a:rPr>
                <a:t>HOẠT ĐỘNG </a:t>
              </a:r>
              <a:r>
                <a:rPr lang="en-US" sz="2598" b="1">
                  <a:solidFill>
                    <a:srgbClr val="FFFFFF"/>
                  </a:solidFill>
                  <a:latin typeface="UTM Avo" panose="02040603050506020204" pitchFamily="18" charset="0"/>
                  <a:cs typeface="Arial" panose="020B0604020202020204" pitchFamily="34" charset="0"/>
                </a:rPr>
                <a:t>CẶP ĐÔ</a:t>
              </a:r>
              <a:r>
                <a:rPr lang="vi-VN" sz="2598" b="1">
                  <a:solidFill>
                    <a:srgbClr val="FFFFFF"/>
                  </a:solidFill>
                  <a:latin typeface="UTM Avo" panose="02040603050506020204" pitchFamily="18" charset="0"/>
                  <a:cs typeface="Arial" panose="020B0604020202020204" pitchFamily="34" charset="0"/>
                </a:rPr>
                <a:t>I</a:t>
              </a:r>
              <a:r>
                <a:rPr lang="en-US" sz="2598" b="1">
                  <a:solidFill>
                    <a:srgbClr val="FFFFFF"/>
                  </a:solidFill>
                  <a:latin typeface="UTM Avo" panose="02040603050506020204" pitchFamily="18" charset="0"/>
                  <a:cs typeface="Arial" panose="020B0604020202020204" pitchFamily="34" charset="0"/>
                </a:rPr>
                <a:t> </a:t>
              </a:r>
              <a:endParaRPr lang="en-US" sz="2598" b="1" dirty="0">
                <a:solidFill>
                  <a:srgbClr val="FFFFFF"/>
                </a:solidFill>
                <a:latin typeface="UTM Avo" panose="02040603050506020204" pitchFamily="18" charset="0"/>
                <a:cs typeface="Arial" panose="020B0604020202020204" pitchFamily="34" charset="0"/>
              </a:endParaRPr>
            </a:p>
          </p:txBody>
        </p:sp>
      </p:grpSp>
      <p:pic>
        <p:nvPicPr>
          <p:cNvPr id="5" name="Picture 4">
            <a:extLst>
              <a:ext uri="{FF2B5EF4-FFF2-40B4-BE49-F238E27FC236}">
                <a16:creationId xmlns:a16="http://schemas.microsoft.com/office/drawing/2014/main" id="{03818B7E-F553-4645-BF83-78D356F3693F}"/>
              </a:ext>
            </a:extLst>
          </p:cNvPr>
          <p:cNvPicPr>
            <a:picLocks noChangeAspect="1"/>
          </p:cNvPicPr>
          <p:nvPr/>
        </p:nvPicPr>
        <p:blipFill>
          <a:blip r:embed="rId4"/>
          <a:stretch>
            <a:fillRect/>
          </a:stretch>
        </p:blipFill>
        <p:spPr>
          <a:xfrm>
            <a:off x="1404055" y="4457919"/>
            <a:ext cx="5269388" cy="2256189"/>
          </a:xfrm>
          <a:prstGeom prst="rect">
            <a:avLst/>
          </a:prstGeom>
        </p:spPr>
      </p:pic>
    </p:spTree>
    <p:extLst>
      <p:ext uri="{BB962C8B-B14F-4D97-AF65-F5344CB8AC3E}">
        <p14:creationId xmlns:p14="http://schemas.microsoft.com/office/powerpoint/2010/main" val="131036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checkerboard(across)">
                                      <p:cBhvr>
                                        <p:cTn id="14" dur="500"/>
                                        <p:tgtEl>
                                          <p:spTgt spid="3">
                                            <p:txEl>
                                              <p:pRg st="2" end="2"/>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heckerboard(across)">
                                      <p:cBhvr>
                                        <p:cTn id="17" dur="500"/>
                                        <p:tgtEl>
                                          <p:spTgt spid="3">
                                            <p:txEl>
                                              <p:pRg st="0" end="0"/>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heckerboard(across)">
                                      <p:cBhvr>
                                        <p:cTn id="20" dur="500"/>
                                        <p:tgtEl>
                                          <p:spTgt spid="3">
                                            <p:txEl>
                                              <p:pRg st="1" end="1"/>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rPr>
              <a:t>0</a:t>
            </a:r>
            <a:r>
              <a:rPr lang="vi-VN" sz="2200" b="1">
                <a:solidFill>
                  <a:schemeClr val="tx1"/>
                </a:solidFill>
                <a:latin typeface="UTM Avo" panose="02040603050506020204" pitchFamily="18" charset="0"/>
              </a:rPr>
              <a:t>3</a:t>
            </a:r>
            <a:endParaRPr lang="en-US" sz="2200" b="1" dirty="0">
              <a:solidFill>
                <a:schemeClr val="tx1"/>
              </a:solidFill>
              <a:latin typeface="UTM Avo" panose="02040603050506020204" pitchFamily="18" charset="0"/>
            </a:endParaRPr>
          </a:p>
        </p:txBody>
      </p:sp>
      <p:grpSp>
        <p:nvGrpSpPr>
          <p:cNvPr id="9" name="Group 8">
            <a:extLst>
              <a:ext uri="{FF2B5EF4-FFF2-40B4-BE49-F238E27FC236}">
                <a16:creationId xmlns:a16="http://schemas.microsoft.com/office/drawing/2014/main" id="{8DACE628-EC64-4F22-AA89-FD2C844BDA2D}"/>
              </a:ext>
            </a:extLst>
          </p:cNvPr>
          <p:cNvGrpSpPr/>
          <p:nvPr/>
        </p:nvGrpSpPr>
        <p:grpSpPr>
          <a:xfrm>
            <a:off x="6910301" y="993927"/>
            <a:ext cx="4862599" cy="568280"/>
            <a:chOff x="1987979" y="4825022"/>
            <a:chExt cx="6622621" cy="962308"/>
          </a:xfrm>
        </p:grpSpPr>
        <p:grpSp>
          <p:nvGrpSpPr>
            <p:cNvPr id="10" name="Group 16">
              <a:extLst>
                <a:ext uri="{FF2B5EF4-FFF2-40B4-BE49-F238E27FC236}">
                  <a16:creationId xmlns:a16="http://schemas.microsoft.com/office/drawing/2014/main" id="{0EE59C40-34FC-4519-A08A-AD5CF7339D67}"/>
                </a:ext>
              </a:extLst>
            </p:cNvPr>
            <p:cNvGrpSpPr/>
            <p:nvPr/>
          </p:nvGrpSpPr>
          <p:grpSpPr>
            <a:xfrm>
              <a:off x="1987979" y="4885125"/>
              <a:ext cx="6622621" cy="902205"/>
              <a:chOff x="0" y="0"/>
              <a:chExt cx="1202780" cy="237618"/>
            </a:xfrm>
          </p:grpSpPr>
          <p:sp>
            <p:nvSpPr>
              <p:cNvPr id="12" name="Freeform 17">
                <a:extLst>
                  <a:ext uri="{FF2B5EF4-FFF2-40B4-BE49-F238E27FC236}">
                    <a16:creationId xmlns:a16="http://schemas.microsoft.com/office/drawing/2014/main" id="{200F9C4D-661D-444C-AD8C-51F6F79FDF13}"/>
                  </a:ext>
                </a:extLst>
              </p:cNvPr>
              <p:cNvSpPr/>
              <p:nvPr/>
            </p:nvSpPr>
            <p:spPr>
              <a:xfrm>
                <a:off x="0" y="0"/>
                <a:ext cx="1202780" cy="237618"/>
              </a:xfrm>
              <a:custGeom>
                <a:avLst/>
                <a:gdLst/>
                <a:ahLst/>
                <a:cxnLst/>
                <a:rect l="l" t="t" r="r" b="b"/>
                <a:pathLst>
                  <a:path w="1202780" h="237618">
                    <a:moveTo>
                      <a:pt x="86458" y="0"/>
                    </a:moveTo>
                    <a:lnTo>
                      <a:pt x="1116321" y="0"/>
                    </a:lnTo>
                    <a:cubicBezTo>
                      <a:pt x="1139252" y="0"/>
                      <a:pt x="1161243" y="9109"/>
                      <a:pt x="1177457" y="25323"/>
                    </a:cubicBezTo>
                    <a:cubicBezTo>
                      <a:pt x="1193671" y="41537"/>
                      <a:pt x="1202780" y="63528"/>
                      <a:pt x="1202780" y="86458"/>
                    </a:cubicBezTo>
                    <a:lnTo>
                      <a:pt x="1202780" y="151159"/>
                    </a:lnTo>
                    <a:cubicBezTo>
                      <a:pt x="1202780" y="174090"/>
                      <a:pt x="1193671" y="196081"/>
                      <a:pt x="1177457" y="212295"/>
                    </a:cubicBezTo>
                    <a:cubicBezTo>
                      <a:pt x="1161243" y="228509"/>
                      <a:pt x="1139252" y="237618"/>
                      <a:pt x="1116321" y="237618"/>
                    </a:cubicBezTo>
                    <a:lnTo>
                      <a:pt x="86458" y="237618"/>
                    </a:lnTo>
                    <a:cubicBezTo>
                      <a:pt x="63528" y="237618"/>
                      <a:pt x="41537" y="228509"/>
                      <a:pt x="25323" y="212295"/>
                    </a:cubicBezTo>
                    <a:cubicBezTo>
                      <a:pt x="9109" y="196081"/>
                      <a:pt x="0" y="174090"/>
                      <a:pt x="0" y="151159"/>
                    </a:cubicBezTo>
                    <a:lnTo>
                      <a:pt x="0" y="86458"/>
                    </a:lnTo>
                    <a:cubicBezTo>
                      <a:pt x="0" y="63528"/>
                      <a:pt x="9109" y="41537"/>
                      <a:pt x="25323" y="25323"/>
                    </a:cubicBezTo>
                    <a:cubicBezTo>
                      <a:pt x="41537" y="9109"/>
                      <a:pt x="63528" y="0"/>
                      <a:pt x="86458" y="0"/>
                    </a:cubicBezTo>
                    <a:close/>
                  </a:path>
                </a:pathLst>
              </a:custGeom>
              <a:solidFill>
                <a:srgbClr val="244064"/>
              </a:solidFill>
            </p:spPr>
            <p:txBody>
              <a:bodyPr/>
              <a:lstStyle/>
              <a:p>
                <a:endParaRPr lang="en-VN" sz="709"/>
              </a:p>
            </p:txBody>
          </p:sp>
          <p:sp>
            <p:nvSpPr>
              <p:cNvPr id="13" name="TextBox 18">
                <a:extLst>
                  <a:ext uri="{FF2B5EF4-FFF2-40B4-BE49-F238E27FC236}">
                    <a16:creationId xmlns:a16="http://schemas.microsoft.com/office/drawing/2014/main" id="{4C261CB4-BD4E-41C6-BB66-ECBC090D755A}"/>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p:sp>
          <p:nvSpPr>
            <p:cNvPr id="11" name="TextBox 26">
              <a:extLst>
                <a:ext uri="{FF2B5EF4-FFF2-40B4-BE49-F238E27FC236}">
                  <a16:creationId xmlns:a16="http://schemas.microsoft.com/office/drawing/2014/main" id="{C0316781-A6FD-4F92-880C-C31528B51234}"/>
                </a:ext>
              </a:extLst>
            </p:cNvPr>
            <p:cNvSpPr txBox="1"/>
            <p:nvPr/>
          </p:nvSpPr>
          <p:spPr>
            <a:xfrm>
              <a:off x="2274528" y="4825022"/>
              <a:ext cx="6168739" cy="838665"/>
            </a:xfrm>
            <a:prstGeom prst="rect">
              <a:avLst/>
            </a:prstGeom>
          </p:spPr>
          <p:txBody>
            <a:bodyPr wrap="square" lIns="0" tIns="0" rIns="0" bIns="0" rtlCol="0" anchor="t">
              <a:spAutoFit/>
            </a:bodyPr>
            <a:lstStyle/>
            <a:p>
              <a:pPr algn="ctr">
                <a:lnSpc>
                  <a:spcPts val="4394"/>
                </a:lnSpc>
              </a:pPr>
              <a:r>
                <a:rPr lang="en-US" sz="2598" b="1" dirty="0">
                  <a:solidFill>
                    <a:srgbClr val="FFFFFF"/>
                  </a:solidFill>
                  <a:latin typeface="UTM Avo" panose="02040603050506020204" pitchFamily="18" charset="0"/>
                  <a:cs typeface="Arial" panose="020B0604020202020204" pitchFamily="34" charset="0"/>
                </a:rPr>
                <a:t>HOẠT ĐỘNG </a:t>
              </a:r>
              <a:r>
                <a:rPr lang="en-US" sz="2598" b="1">
                  <a:solidFill>
                    <a:srgbClr val="FFFFFF"/>
                  </a:solidFill>
                  <a:latin typeface="UTM Avo" panose="02040603050506020204" pitchFamily="18" charset="0"/>
                  <a:cs typeface="Arial" panose="020B0604020202020204" pitchFamily="34" charset="0"/>
                </a:rPr>
                <a:t>CẶP ĐÔ</a:t>
              </a:r>
              <a:r>
                <a:rPr lang="vi-VN" sz="2598" b="1">
                  <a:solidFill>
                    <a:srgbClr val="FFFFFF"/>
                  </a:solidFill>
                  <a:latin typeface="UTM Avo" panose="02040603050506020204" pitchFamily="18" charset="0"/>
                  <a:cs typeface="Arial" panose="020B0604020202020204" pitchFamily="34" charset="0"/>
                </a:rPr>
                <a:t>I</a:t>
              </a:r>
              <a:r>
                <a:rPr lang="en-US" sz="2598" b="1">
                  <a:solidFill>
                    <a:srgbClr val="FFFFFF"/>
                  </a:solidFill>
                  <a:latin typeface="UTM Avo" panose="02040603050506020204" pitchFamily="18" charset="0"/>
                  <a:cs typeface="Arial" panose="020B0604020202020204" pitchFamily="34" charset="0"/>
                </a:rPr>
                <a:t> </a:t>
              </a:r>
              <a:endParaRPr lang="en-US" sz="2598" b="1" dirty="0">
                <a:solidFill>
                  <a:srgbClr val="FFFFFF"/>
                </a:solidFill>
                <a:latin typeface="UTM Avo" panose="020406030505060202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60494C6-5B0B-4685-9550-71F92463DBCE}"/>
                  </a:ext>
                </a:extLst>
              </p:cNvPr>
              <p:cNvSpPr txBox="1"/>
              <p:nvPr/>
            </p:nvSpPr>
            <p:spPr>
              <a:xfrm>
                <a:off x="830062" y="1675551"/>
                <a:ext cx="6080239" cy="4907497"/>
              </a:xfrm>
              <a:prstGeom prst="rect">
                <a:avLst/>
              </a:prstGeom>
              <a:noFill/>
            </p:spPr>
            <p:txBody>
              <a:bodyPr wrap="square">
                <a:spAutoFit/>
              </a:bodyPr>
              <a:lstStyle/>
              <a:p>
                <a:pPr algn="ctr">
                  <a:lnSpc>
                    <a:spcPct val="150000"/>
                  </a:lnSpc>
                  <a:spcAft>
                    <a:spcPts val="591"/>
                  </a:spcAft>
                </a:pPr>
                <a:r>
                  <a:rPr lang="en-US" sz="2400" dirty="0">
                    <a:latin typeface="UTM Avo" panose="02040603050506020204" pitchFamily="18" charset="0"/>
                    <a:ea typeface="Calibri" panose="020F0502020204030204" pitchFamily="34" charset="0"/>
                    <a:cs typeface="Arial" panose="020B0604020202020204" pitchFamily="34" charset="0"/>
                  </a:rPr>
                  <a:t>a)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mua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khoai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a:latin typeface="UTM Avo" panose="02040603050506020204" pitchFamily="18" charset="0"/>
                    <a:ea typeface="Calibri" panose="020F0502020204030204" pitchFamily="34" charset="0"/>
                    <a:cs typeface="Arial" panose="020B0604020202020204" pitchFamily="34" charset="0"/>
                  </a:rPr>
                  <a:t>18 000 </a:t>
                </a:r>
                <a14:m>
                  <m:oMath xmlns:m="http://schemas.openxmlformats.org/officeDocument/2006/math">
                    <m:r>
                      <a:rPr lang="en-VN" sz="2400" i="1" dirty="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Times New Roman" panose="02020603050405020304" pitchFamily="18" charset="0"/>
                    <a:cs typeface="Arial" panose="020B0604020202020204" pitchFamily="34" charset="0"/>
                  </a:rPr>
                  <a:t>11 (</a:t>
                </a:r>
                <a:r>
                  <a:rPr lang="en-US" sz="2400" dirty="0" err="1">
                    <a:latin typeface="UTM Avo" panose="02040603050506020204" pitchFamily="18" charset="0"/>
                    <a:ea typeface="Times New Roman" panose="02020603050405020304" pitchFamily="18" charset="0"/>
                    <a:cs typeface="Arial" panose="020B0604020202020204" pitchFamily="34" charset="0"/>
                  </a:rPr>
                  <a:t>đồng</a:t>
                </a:r>
                <a:r>
                  <a:rPr lang="en-US" sz="2400" dirty="0">
                    <a:latin typeface="UTM Avo" panose="02040603050506020204" pitchFamily="18" charset="0"/>
                    <a:ea typeface="Times New Roman" panose="02020603050405020304" pitchFamily="18"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err="1">
                    <a:latin typeface="UTM Avo" panose="02040603050506020204" pitchFamily="18" charset="0"/>
                    <a:ea typeface="Times New Roman" panose="02020603050405020304" pitchFamily="18" charset="0"/>
                    <a:cs typeface="Arial" panose="020B0604020202020204" pitchFamily="34" charset="0"/>
                  </a:rPr>
                  <a:t>Nhẩm</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tính</a:t>
                </a:r>
                <a:r>
                  <a:rPr lang="en-US" sz="2400" dirty="0">
                    <a:latin typeface="UTM Avo" panose="02040603050506020204" pitchFamily="18" charset="0"/>
                    <a:ea typeface="Times New Roman" panose="02020603050405020304" pitchFamily="18" charset="0"/>
                    <a:cs typeface="Arial" panose="020B0604020202020204" pitchFamily="34" charset="0"/>
                  </a:rPr>
                  <a:t>: 18 </a:t>
                </a:r>
                <a14:m>
                  <m:oMath xmlns:m="http://schemas.openxmlformats.org/officeDocument/2006/math">
                    <m:r>
                      <a:rPr lang="en-VN" sz="2400" i="1" dirty="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UTM Avo" panose="02040603050506020204" pitchFamily="18" charset="0"/>
                    <a:ea typeface="Times New Roman" panose="02020603050405020304" pitchFamily="18" charset="0"/>
                    <a:cs typeface="Arial" panose="020B0604020202020204" pitchFamily="34" charset="0"/>
                  </a:rPr>
                  <a:t> 11 = 198 </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mua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gạo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a:latin typeface="UTM Avo" panose="02040603050506020204" pitchFamily="18" charset="0"/>
                    <a:ea typeface="Calibri" panose="020F0502020204030204" pitchFamily="34" charset="0"/>
                    <a:cs typeface="Arial" panose="020B0604020202020204" pitchFamily="34" charset="0"/>
                  </a:rPr>
                  <a:t>11 000 </a:t>
                </a:r>
                <a14:m>
                  <m:oMath xmlns:m="http://schemas.openxmlformats.org/officeDocument/2006/math">
                    <m:r>
                      <a:rPr lang="en-VN" sz="2400" i="1" dirty="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Times New Roman" panose="02020603050405020304" pitchFamily="18" charset="0"/>
                    <a:cs typeface="Arial" panose="020B0604020202020204" pitchFamily="34" charset="0"/>
                  </a:rPr>
                  <a:t>25 (</a:t>
                </a:r>
                <a:r>
                  <a:rPr lang="en-US" sz="2400" dirty="0" err="1">
                    <a:latin typeface="UTM Avo" panose="02040603050506020204" pitchFamily="18" charset="0"/>
                    <a:ea typeface="Times New Roman" panose="02020603050405020304" pitchFamily="18" charset="0"/>
                    <a:cs typeface="Arial" panose="020B0604020202020204" pitchFamily="34" charset="0"/>
                  </a:rPr>
                  <a:t>đồng</a:t>
                </a:r>
                <a:r>
                  <a:rPr lang="en-US" sz="2400" dirty="0">
                    <a:latin typeface="UTM Avo" panose="02040603050506020204" pitchFamily="18" charset="0"/>
                    <a:ea typeface="Times New Roman" panose="02020603050405020304" pitchFamily="18"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err="1">
                    <a:latin typeface="UTM Avo" panose="02040603050506020204" pitchFamily="18" charset="0"/>
                    <a:ea typeface="Calibri" panose="020F0502020204030204" pitchFamily="34" charset="0"/>
                    <a:cs typeface="Arial" panose="020B0604020202020204" pitchFamily="34" charset="0"/>
                  </a:rPr>
                  <a:t>Nhẩm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tính</a:t>
                </a:r>
                <a:r>
                  <a:rPr lang="en-US" sz="2400" dirty="0">
                    <a:latin typeface="UTM Avo" panose="02040603050506020204" pitchFamily="18" charset="0"/>
                    <a:ea typeface="Calibri" panose="020F0502020204030204" pitchFamily="34" charset="0"/>
                    <a:cs typeface="Arial" panose="020B0604020202020204" pitchFamily="34" charset="0"/>
                  </a:rPr>
                  <a:t>: 11 </a:t>
                </a:r>
                <a14:m>
                  <m:oMath xmlns:m="http://schemas.openxmlformats.org/officeDocument/2006/math">
                    <m:r>
                      <a:rPr lang="en-VN" sz="2400" i="1" dirty="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Times New Roman" panose="02020603050405020304" pitchFamily="18" charset="0"/>
                    <a:cs typeface="Arial" panose="020B0604020202020204" pitchFamily="34" charset="0"/>
                  </a:rPr>
                  <a:t>25 = 275 </a:t>
                </a:r>
              </a:p>
              <a:p>
                <a:pPr algn="ctr">
                  <a:lnSpc>
                    <a:spcPct val="150000"/>
                  </a:lnSpc>
                  <a:spcAft>
                    <a:spcPts val="591"/>
                  </a:spcAft>
                </a:pPr>
                <a:r>
                  <a:rPr lang="en-US" sz="2400" dirty="0" err="1">
                    <a:latin typeface="UTM Avo" panose="02040603050506020204" pitchFamily="18" charset="0"/>
                    <a:ea typeface="Calibri" panose="020F0502020204030204" pitchFamily="34" charset="0"/>
                    <a:cs typeface="Arial" panose="020B0604020202020204" pitchFamily="34" charset="0"/>
                  </a:rPr>
                  <a:t>Vậy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mua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gạo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nhiều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mua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khoai</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560494C6-5B0B-4685-9550-71F92463DBCE}"/>
                  </a:ext>
                </a:extLst>
              </p:cNvPr>
              <p:cNvSpPr txBox="1">
                <a:spLocks noRot="1" noChangeAspect="1" noMove="1" noResize="1" noEditPoints="1" noAdjustHandles="1" noChangeArrowheads="1" noChangeShapeType="1" noTextEdit="1"/>
              </p:cNvSpPr>
              <p:nvPr/>
            </p:nvSpPr>
            <p:spPr>
              <a:xfrm>
                <a:off x="830062" y="1675551"/>
                <a:ext cx="6080239" cy="4907497"/>
              </a:xfrm>
              <a:prstGeom prst="rect">
                <a:avLst/>
              </a:prstGeom>
              <a:blipFill>
                <a:blip r:embed="rId4"/>
                <a:stretch>
                  <a:fillRect l="-601" r="-601" b="-19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5B27D99-94C2-44E9-9E20-EED3EF08F415}"/>
                  </a:ext>
                </a:extLst>
              </p:cNvPr>
              <p:cNvSpPr txBox="1"/>
              <p:nvPr/>
            </p:nvSpPr>
            <p:spPr>
              <a:xfrm>
                <a:off x="6211444" y="1660015"/>
                <a:ext cx="5590249" cy="2383729"/>
              </a:xfrm>
              <a:prstGeom prst="rect">
                <a:avLst/>
              </a:prstGeom>
              <a:noFill/>
            </p:spPr>
            <p:txBody>
              <a:bodyPr wrap="square">
                <a:spAutoFit/>
              </a:bodyPr>
              <a:lstStyle/>
              <a:p>
                <a:pPr algn="ctr">
                  <a:lnSpc>
                    <a:spcPct val="150000"/>
                  </a:lnSpc>
                  <a:spcAft>
                    <a:spcPts val="591"/>
                  </a:spcAft>
                </a:pPr>
                <a:r>
                  <a:rPr lang="en-US" sz="2400" dirty="0">
                    <a:latin typeface="UTM Avo" panose="02040603050506020204" pitchFamily="18" charset="0"/>
                    <a:ea typeface="Calibri" panose="020F0502020204030204" pitchFamily="34" charset="0"/>
                    <a:cs typeface="Arial" panose="020B0604020202020204" pitchFamily="34" charset="0"/>
                  </a:rPr>
                  <a:t>b)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Khánh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mua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khoai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gạo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tất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a:latin typeface="UTM Avo" panose="02040603050506020204" pitchFamily="18" charset="0"/>
                    <a:ea typeface="Calibri" panose="020F0502020204030204" pitchFamily="34" charset="0"/>
                    <a:cs typeface="Arial" panose="020B0604020202020204" pitchFamily="34" charset="0"/>
                  </a:rPr>
                  <a:t>198 000 </a:t>
                </a:r>
                <a14:m>
                  <m:oMath xmlns:m="http://schemas.openxmlformats.org/officeDocument/2006/math">
                    <m:r>
                      <a:rPr lang="en-US" sz="2400"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275 000 = 473 000 (</a:t>
                </a:r>
                <a:r>
                  <a:rPr lang="en-US" sz="2400" dirty="0" err="1">
                    <a:latin typeface="UTM Avo" panose="02040603050506020204" pitchFamily="18" charset="0"/>
                    <a:ea typeface="Calibri" panose="020F0502020204030204" pitchFamily="34" charset="0"/>
                    <a:cs typeface="Arial" panose="020B0604020202020204" pitchFamily="34" charset="0"/>
                  </a:rPr>
                  <a:t>đồng</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err="1">
                    <a:latin typeface="UTM Avo" panose="02040603050506020204" pitchFamily="18" charset="0"/>
                    <a:ea typeface="Calibri" panose="020F0502020204030204" pitchFamily="34" charset="0"/>
                    <a:cs typeface="Arial" panose="020B0604020202020204" pitchFamily="34" charset="0"/>
                  </a:rPr>
                  <a:t>Đáp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473 000 </a:t>
                </a:r>
                <a:r>
                  <a:rPr lang="en-US" sz="2400" dirty="0" err="1">
                    <a:latin typeface="UTM Avo" panose="02040603050506020204" pitchFamily="18" charset="0"/>
                    <a:ea typeface="Calibri" panose="020F0502020204030204" pitchFamily="34" charset="0"/>
                    <a:cs typeface="Arial" panose="020B0604020202020204" pitchFamily="34" charset="0"/>
                  </a:rPr>
                  <a:t>đồng</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35B27D99-94C2-44E9-9E20-EED3EF08F415}"/>
                  </a:ext>
                </a:extLst>
              </p:cNvPr>
              <p:cNvSpPr txBox="1">
                <a:spLocks noRot="1" noChangeAspect="1" noMove="1" noResize="1" noEditPoints="1" noAdjustHandles="1" noChangeArrowheads="1" noChangeShapeType="1" noTextEdit="1"/>
              </p:cNvSpPr>
              <p:nvPr/>
            </p:nvSpPr>
            <p:spPr>
              <a:xfrm>
                <a:off x="6211444" y="1660015"/>
                <a:ext cx="5590249" cy="2383729"/>
              </a:xfrm>
              <a:prstGeom prst="rect">
                <a:avLst/>
              </a:prstGeom>
              <a:blipFill>
                <a:blip r:embed="rId5"/>
                <a:stretch>
                  <a:fillRect l="-218" b="-5115"/>
                </a:stretch>
              </a:blipFill>
            </p:spPr>
            <p:txBody>
              <a:bodyPr/>
              <a:lstStyle/>
              <a:p>
                <a:r>
                  <a:rPr lang="en-US">
                    <a:noFill/>
                  </a:rPr>
                  <a:t> </a:t>
                </a:r>
              </a:p>
            </p:txBody>
          </p:sp>
        </mc:Fallback>
      </mc:AlternateContent>
    </p:spTree>
    <p:extLst>
      <p:ext uri="{BB962C8B-B14F-4D97-AF65-F5344CB8AC3E}">
        <p14:creationId xmlns:p14="http://schemas.microsoft.com/office/powerpoint/2010/main" val="238874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134</TotalTime>
  <Words>1257</Words>
  <PresentationFormat>Widescreen</PresentationFormat>
  <Paragraphs>142</Paragraphs>
  <Slides>27</Slides>
  <Notes>22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27</vt:i4>
      </vt:variant>
    </vt:vector>
  </HeadingPairs>
  <TitlesOfParts>
    <vt:vector size="36" baseType="lpstr">
      <vt:lpstr>Cambria Math</vt:lpstr>
      <vt:lpstr>Calibri Light</vt:lpstr>
      <vt:lpstr>UTM Avo</vt:lpstr>
      <vt:lpstr>Arial</vt:lpstr>
      <vt:lpstr>Calibri</vt:lpstr>
      <vt:lpstr>1_Office Theme</vt:lpstr>
      <vt:lpstr>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2023-10-24T04:45:10Z</dcterms:created>
  <dcterms:modified xsi:type="dcterms:W3CDTF">2023-11-09T10:00:57Z</dcterms:modified>
</cp:coreProperties>
</file>