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38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EAF5-E1AD-4C58-BD8E-AD7331556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77130-C945-4BEC-973B-623187C6E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C5F89-CC54-421D-8B78-8B20B21A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22A2-1314-4FAD-89CD-EFFE962E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A545-0032-4752-9CDB-407975ED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1A02-0172-4D12-9120-B146A512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FC0A3-343D-440A-8110-20ED2EBB7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39117-F604-4B3B-88A1-F9259CF7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676E-BDBC-4C52-BA98-7ECDB231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A6DA3-A1FD-41B3-81A8-4EBCEA32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B9E5A-5373-491E-8693-4BFC87E87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ECA3-9EE3-44F3-8AD2-B4502B923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C4E8-AC50-451A-8BDB-4864F885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88DB7-352F-4BF8-B045-9FE7D247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8AF9-F3FD-4D0B-ABDB-97945FF0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5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8333-F7CF-45C0-B825-86BB906B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182BA-2701-4B06-B689-7A15BBBD3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C1CC3-19EC-4938-A04B-B14B76E8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31FC2-8722-449B-A577-C1A18B98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857F8-6D36-4EB7-AD68-FD0CF4FB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BB1E-E46F-4415-B01A-FF6F3E34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40AD2-F84F-4102-8D90-C321A2D5A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315B2-92D5-45F9-AD6B-0D44D972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7B0AD-F0AF-42DA-AAE2-7CA6A9BB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AEB4-FB5E-4F77-A115-5A8E0CDB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C658-1008-4F0C-B49F-A04188CA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02AB6-8E94-49BF-A20A-9B2AE830F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7BFBF-3232-4A14-8C88-ABD78FF7D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3B4FC-B968-4245-9C8A-D04F8D8A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3A30C-9FC1-4330-A755-DCE22DF8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878B0-6ACA-4A62-8C71-FF430A5E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E596-77AF-44B9-946F-845CB4AE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1C13-CFF4-4CFC-BEBB-FE71CC4C1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DAE7A-62A8-482C-A012-65C3C34EA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B77DE-55E2-4F27-BFC6-5838FE1E4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2676D-0654-4BB7-AD99-2DA5FD08E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D2244-6B3F-4664-AB0D-0FB50330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B6412-CBF8-486E-B1CD-9D4291A5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EC8EF-4C8A-4242-A934-2C5DD3A5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00F4-ECD2-4626-B3CC-D9B098FC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68D63-C468-4B28-BE2D-B942B816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C4184-897E-41F8-BBD8-86D69F94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5EEC4-BC29-45E2-BD62-CC03B2A9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D8E5C-A8E9-46CB-9695-EA1AA83E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680B4-BE14-42BF-AF96-DA62F2C1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8BFC3-0946-44FE-8B1B-B86AFC66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CB44-7DEE-4505-817B-D9A7079F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F1B1-6240-4640-B4C4-46C9DC900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E9EB2-79EE-4392-9633-B4DBFC039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43877-B994-4DBE-AE2B-27DA0749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36BAE-85BF-4418-9EDF-FCB15527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A7BEA-EF8A-429A-AD4F-672A4C3C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5B86-1A19-41F0-9185-32F378C3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859AB-C3A4-4F02-8A5C-433C4DC64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660E1-CC86-4C6C-9397-DF6BBAEB3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14642-52D9-4B9C-80A4-E3D1FE8F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DBE65-D58F-4926-B86D-BAFB9E06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48A0F-79FB-48AF-899F-56B48C9C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1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966EC-52F3-4BFD-810A-F167A8C5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66B3D-DCB1-4237-90DC-4D16A19B8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CF6D-4EFB-4048-B0E8-321BE0C61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904E-A71A-4684-9947-CB8E98178E6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E6D3-4E9C-4466-965C-3491E7F74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CF00B-7915-4C70-981A-111653BAA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07FA-D22D-4368-BD0D-58FD5AF6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7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42090F-857B-40E4-A49F-5FD873D0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44444" r="12819" b="34991"/>
          <a:stretch/>
        </p:blipFill>
        <p:spPr>
          <a:xfrm>
            <a:off x="0" y="-195640"/>
            <a:ext cx="12115800" cy="671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32129-1449-44AD-9B57-1AEA50B1B3FA}"/>
              </a:ext>
            </a:extLst>
          </p:cNvPr>
          <p:cNvSpPr txBox="1"/>
          <p:nvPr/>
        </p:nvSpPr>
        <p:spPr>
          <a:xfrm>
            <a:off x="1295400" y="4800600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nên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dối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khác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7945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96914-8FDB-4DCA-BD6A-B37D6BBD3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64444" r="35337" b="14074"/>
          <a:stretch/>
        </p:blipFill>
        <p:spPr>
          <a:xfrm>
            <a:off x="-57150" y="63500"/>
            <a:ext cx="12306300" cy="715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2B23F-3BAB-4EE9-9D99-D12F455AF3CD}"/>
              </a:ext>
            </a:extLst>
          </p:cNvPr>
          <p:cNvSpPr txBox="1"/>
          <p:nvPr/>
        </p:nvSpPr>
        <p:spPr>
          <a:xfrm>
            <a:off x="2857500" y="4114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107B1-1C87-476D-AF2F-C998565C21E9}"/>
              </a:ext>
            </a:extLst>
          </p:cNvPr>
          <p:cNvSpPr txBox="1"/>
          <p:nvPr/>
        </p:nvSpPr>
        <p:spPr>
          <a:xfrm>
            <a:off x="4838700" y="4114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741FA-3009-4915-9089-87701D83162D}"/>
              </a:ext>
            </a:extLst>
          </p:cNvPr>
          <p:cNvSpPr txBox="1"/>
          <p:nvPr/>
        </p:nvSpPr>
        <p:spPr>
          <a:xfrm>
            <a:off x="3810000" y="60833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5303B-5FE0-4FA0-85D3-AD6D886FC997}"/>
              </a:ext>
            </a:extLst>
          </p:cNvPr>
          <p:cNvSpPr txBox="1"/>
          <p:nvPr/>
        </p:nvSpPr>
        <p:spPr>
          <a:xfrm>
            <a:off x="8388350" y="607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2ADBB8-15D8-4BEF-9C45-2A03B26C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4" t="13909" r="20673" b="53334"/>
          <a:stretch/>
        </p:blipFill>
        <p:spPr>
          <a:xfrm>
            <a:off x="0" y="762000"/>
            <a:ext cx="12039600" cy="609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0E2F6-BEFC-4EB4-AF05-44636CD3D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t="10906" r="35267" b="85613"/>
          <a:stretch/>
        </p:blipFill>
        <p:spPr>
          <a:xfrm>
            <a:off x="304800" y="0"/>
            <a:ext cx="10579100" cy="927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E98959-5D5E-42CF-B241-CE4C7808FC2B}"/>
              </a:ext>
            </a:extLst>
          </p:cNvPr>
          <p:cNvSpPr txBox="1"/>
          <p:nvPr/>
        </p:nvSpPr>
        <p:spPr>
          <a:xfrm>
            <a:off x="8255000" y="4457363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hết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62B95-B11E-4C8A-B563-E532C7E4A063}"/>
              </a:ext>
            </a:extLst>
          </p:cNvPr>
          <p:cNvSpPr txBox="1"/>
          <p:nvPr/>
        </p:nvSpPr>
        <p:spPr>
          <a:xfrm>
            <a:off x="8445500" y="1955463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luôn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7D45B-1DE6-4692-AD99-942F26DFF7F2}"/>
              </a:ext>
            </a:extLst>
          </p:cNvPr>
          <p:cNvSpPr txBox="1"/>
          <p:nvPr/>
        </p:nvSpPr>
        <p:spPr>
          <a:xfrm>
            <a:off x="8953500" y="3429000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lành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E8C8FE-5221-40F8-8892-7F7C839AC720}"/>
              </a:ext>
            </a:extLst>
          </p:cNvPr>
          <p:cNvSpPr txBox="1"/>
          <p:nvPr/>
        </p:nvSpPr>
        <p:spPr>
          <a:xfrm>
            <a:off x="7645400" y="1015663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buồn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CAE80-3EFE-4B87-A611-9D09BBE24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46111" r="18055" b="37778"/>
          <a:stretch/>
        </p:blipFill>
        <p:spPr>
          <a:xfrm>
            <a:off x="444500" y="368300"/>
            <a:ext cx="11658600" cy="648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966CC9-BABE-4FD4-B53B-4F2FC75CF278}"/>
              </a:ext>
            </a:extLst>
          </p:cNvPr>
          <p:cNvSpPr txBox="1"/>
          <p:nvPr/>
        </p:nvSpPr>
        <p:spPr>
          <a:xfrm>
            <a:off x="1955800" y="5336629"/>
            <a:ext cx="982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NĀ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dĒ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thĀ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xấu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845B9-55D9-4F67-861F-C0B14A66EA51}"/>
              </a:ext>
            </a:extLst>
          </p:cNvPr>
          <p:cNvSpPr txBox="1"/>
          <p:nvPr/>
        </p:nvSpPr>
        <p:spPr>
          <a:xfrm>
            <a:off x="762000" y="2999085"/>
            <a:ext cx="1102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Tǟò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đùa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chú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bé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ǟất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tai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hại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0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</Words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2021-04-05T01:57:24Z</dcterms:created>
  <dcterms:modified xsi:type="dcterms:W3CDTF">2021-04-06T07:33:01Z</dcterms:modified>
</cp:coreProperties>
</file>