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38"/>
  </p:notesMasterIdLst>
  <p:sldIdLst>
    <p:sldId id="257" r:id="rId4"/>
    <p:sldId id="281" r:id="rId5"/>
    <p:sldId id="273" r:id="rId6"/>
    <p:sldId id="283" r:id="rId7"/>
    <p:sldId id="289" r:id="rId8"/>
    <p:sldId id="290" r:id="rId9"/>
    <p:sldId id="291" r:id="rId10"/>
    <p:sldId id="292" r:id="rId11"/>
    <p:sldId id="293" r:id="rId12"/>
    <p:sldId id="294" r:id="rId13"/>
    <p:sldId id="272" r:id="rId14"/>
    <p:sldId id="277" r:id="rId15"/>
    <p:sldId id="278" r:id="rId16"/>
    <p:sldId id="280" r:id="rId17"/>
    <p:sldId id="284" r:id="rId18"/>
    <p:sldId id="287" r:id="rId19"/>
    <p:sldId id="286" r:id="rId20"/>
    <p:sldId id="263" r:id="rId21"/>
    <p:sldId id="11516" r:id="rId22"/>
    <p:sldId id="11517" r:id="rId23"/>
    <p:sldId id="545" r:id="rId24"/>
    <p:sldId id="529" r:id="rId25"/>
    <p:sldId id="546" r:id="rId26"/>
    <p:sldId id="547" r:id="rId27"/>
    <p:sldId id="548" r:id="rId28"/>
    <p:sldId id="11518" r:id="rId29"/>
    <p:sldId id="11519" r:id="rId30"/>
    <p:sldId id="566" r:id="rId31"/>
    <p:sldId id="568" r:id="rId32"/>
    <p:sldId id="562" r:id="rId33"/>
    <p:sldId id="549" r:id="rId34"/>
    <p:sldId id="571" r:id="rId35"/>
    <p:sldId id="11520" r:id="rId36"/>
    <p:sldId id="1156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E3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1488E-9972-479E-B37F-910AC43C38CB}" type="datetimeFigureOut">
              <a:rPr lang="en-US" smtClean="0"/>
              <a:t>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5EEA3-10F2-409E-8810-2DCB713967D7}" type="slidenum">
              <a:rPr lang="en-US" smtClean="0"/>
              <a:t>‹#›</a:t>
            </a:fld>
            <a:endParaRPr lang="en-US"/>
          </a:p>
        </p:txBody>
      </p:sp>
    </p:spTree>
    <p:extLst>
      <p:ext uri="{BB962C8B-B14F-4D97-AF65-F5344CB8AC3E}">
        <p14:creationId xmlns:p14="http://schemas.microsoft.com/office/powerpoint/2010/main" val="279770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99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1A704CB-CF7D-41BC-B704-F78CFA0C46DD}" type="datetime2">
              <a:rPr lang="en-US" smtClean="0"/>
              <a:pPr fontAlgn="base">
                <a:spcBef>
                  <a:spcPct val="0"/>
                </a:spcBef>
                <a:spcAft>
                  <a:spcPct val="0"/>
                </a:spcAft>
                <a:defRPr/>
              </a:pPr>
              <a:t>Monday, January 8, 2024</a:t>
            </a:fld>
            <a:endParaRPr lang="en-US"/>
          </a:p>
        </p:txBody>
      </p:sp>
      <p:sp>
        <p:nvSpPr>
          <p:cNvPr id="39942"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08D838-BC35-40D4-A5DB-33CE50D9D65A}" type="slidenum">
              <a:rPr lang="en-US" smtClean="0"/>
              <a:pPr fontAlgn="base">
                <a:spcBef>
                  <a:spcPct val="0"/>
                </a:spcBef>
                <a:spcAft>
                  <a:spcPct val="0"/>
                </a:spcAft>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47079287-648C-4B3D-8FE1-F0E0722F132F}" type="slidenum">
              <a:rPr lang="zh-CN" altLang="en-US" smtClean="0"/>
              <a:pPr>
                <a:defRPr/>
              </a:pPr>
              <a:t>28</a:t>
            </a:fld>
            <a:endParaRPr lang="zh-CN" altLang="en-US" dirty="0"/>
          </a:p>
        </p:txBody>
      </p:sp>
    </p:spTree>
    <p:extLst>
      <p:ext uri="{BB962C8B-B14F-4D97-AF65-F5344CB8AC3E}">
        <p14:creationId xmlns:p14="http://schemas.microsoft.com/office/powerpoint/2010/main" val="167869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47079287-648C-4B3D-8FE1-F0E0722F132F}" type="slidenum">
              <a:rPr lang="zh-CN" altLang="en-US" smtClean="0"/>
              <a:pPr>
                <a:defRPr/>
              </a:pPr>
              <a:t>29</a:t>
            </a:fld>
            <a:endParaRPr lang="zh-CN" altLang="en-US" dirty="0"/>
          </a:p>
        </p:txBody>
      </p:sp>
    </p:spTree>
    <p:extLst>
      <p:ext uri="{BB962C8B-B14F-4D97-AF65-F5344CB8AC3E}">
        <p14:creationId xmlns:p14="http://schemas.microsoft.com/office/powerpoint/2010/main" val="218188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47079287-648C-4B3D-8FE1-F0E0722F132F}" type="slidenum">
              <a:rPr lang="zh-CN" altLang="en-US" smtClean="0"/>
              <a:pPr>
                <a:defRPr/>
              </a:pPr>
              <a:t>30</a:t>
            </a:fld>
            <a:endParaRPr lang="zh-CN" altLang="en-US" dirty="0"/>
          </a:p>
        </p:txBody>
      </p:sp>
    </p:spTree>
    <p:extLst>
      <p:ext uri="{BB962C8B-B14F-4D97-AF65-F5344CB8AC3E}">
        <p14:creationId xmlns:p14="http://schemas.microsoft.com/office/powerpoint/2010/main" val="3080229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47079287-648C-4B3D-8FE1-F0E0722F132F}" type="slidenum">
              <a:rPr lang="zh-CN" altLang="en-US" smtClean="0"/>
              <a:pPr>
                <a:defRPr/>
              </a:pPr>
              <a:t>31</a:t>
            </a:fld>
            <a:endParaRPr lang="zh-CN" altLang="en-US" dirty="0"/>
          </a:p>
        </p:txBody>
      </p:sp>
    </p:spTree>
    <p:extLst>
      <p:ext uri="{BB962C8B-B14F-4D97-AF65-F5344CB8AC3E}">
        <p14:creationId xmlns:p14="http://schemas.microsoft.com/office/powerpoint/2010/main" val="353597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47079287-648C-4B3D-8FE1-F0E0722F132F}" type="slidenum">
              <a:rPr lang="zh-CN" altLang="en-US" smtClean="0"/>
              <a:pPr>
                <a:defRPr/>
              </a:pPr>
              <a:t>32</a:t>
            </a:fld>
            <a:endParaRPr lang="zh-CN" altLang="en-US" dirty="0"/>
          </a:p>
        </p:txBody>
      </p:sp>
    </p:spTree>
    <p:extLst>
      <p:ext uri="{BB962C8B-B14F-4D97-AF65-F5344CB8AC3E}">
        <p14:creationId xmlns:p14="http://schemas.microsoft.com/office/powerpoint/2010/main" val="109430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A52C3417-027B-4D21-ADEE-CFA1F7E95513}" type="slidenum">
              <a:rPr lang="en-US" smtClean="0"/>
              <a:t>34</a:t>
            </a:fld>
            <a:endParaRPr lang="en-US"/>
          </a:p>
        </p:txBody>
      </p:sp>
    </p:spTree>
    <p:extLst>
      <p:ext uri="{BB962C8B-B14F-4D97-AF65-F5344CB8AC3E}">
        <p14:creationId xmlns:p14="http://schemas.microsoft.com/office/powerpoint/2010/main" val="255391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1891-3482-8B12-9CE8-5D09A3DE11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77BFAF-71BA-CCBF-57DA-2AA78B1BCF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37C105-3607-BCA6-2BF0-BFD80474217A}"/>
              </a:ext>
            </a:extLst>
          </p:cNvPr>
          <p:cNvSpPr>
            <a:spLocks noGrp="1"/>
          </p:cNvSpPr>
          <p:nvPr>
            <p:ph type="dt" sz="half" idx="10"/>
          </p:nvPr>
        </p:nvSpPr>
        <p:spPr/>
        <p:txBody>
          <a:bodyPr/>
          <a:lstStyle/>
          <a:p>
            <a:fld id="{552D2BA6-6ED6-4C60-BB84-9C3EEF18AE85}" type="datetimeFigureOut">
              <a:rPr lang="en-US" smtClean="0"/>
              <a:t>1/8/2024</a:t>
            </a:fld>
            <a:endParaRPr lang="en-US"/>
          </a:p>
        </p:txBody>
      </p:sp>
      <p:sp>
        <p:nvSpPr>
          <p:cNvPr id="5" name="Footer Placeholder 4">
            <a:extLst>
              <a:ext uri="{FF2B5EF4-FFF2-40B4-BE49-F238E27FC236}">
                <a16:creationId xmlns:a16="http://schemas.microsoft.com/office/drawing/2014/main" id="{D67A7E46-35EC-F150-363B-8FC6936A3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6D433-1DD0-EEA4-58F4-DD1633E80BF8}"/>
              </a:ext>
            </a:extLst>
          </p:cNvPr>
          <p:cNvSpPr>
            <a:spLocks noGrp="1"/>
          </p:cNvSpPr>
          <p:nvPr>
            <p:ph type="sldNum" sz="quarter" idx="12"/>
          </p:nvPr>
        </p:nvSpPr>
        <p:spPr/>
        <p:txBody>
          <a:bodyPr/>
          <a:lstStyle/>
          <a:p>
            <a:fld id="{50E0942E-A6EF-4E48-929E-58108BAFD238}" type="slidenum">
              <a:rPr lang="en-US" smtClean="0"/>
              <a:t>‹#›</a:t>
            </a:fld>
            <a:endParaRPr lang="en-US"/>
          </a:p>
        </p:txBody>
      </p:sp>
    </p:spTree>
    <p:extLst>
      <p:ext uri="{BB962C8B-B14F-4D97-AF65-F5344CB8AC3E}">
        <p14:creationId xmlns:p14="http://schemas.microsoft.com/office/powerpoint/2010/main" val="110339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76AA-6EEC-3CA4-C030-65BAA033CA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F54778-C189-1107-BE69-153AF72CE1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AC4FD-B7C5-E2AE-E4F2-5FB79F547820}"/>
              </a:ext>
            </a:extLst>
          </p:cNvPr>
          <p:cNvSpPr>
            <a:spLocks noGrp="1"/>
          </p:cNvSpPr>
          <p:nvPr>
            <p:ph type="dt" sz="half" idx="10"/>
          </p:nvPr>
        </p:nvSpPr>
        <p:spPr/>
        <p:txBody>
          <a:bodyPr/>
          <a:lstStyle/>
          <a:p>
            <a:fld id="{552D2BA6-6ED6-4C60-BB84-9C3EEF18AE85}" type="datetimeFigureOut">
              <a:rPr lang="en-US" smtClean="0"/>
              <a:t>1/8/2024</a:t>
            </a:fld>
            <a:endParaRPr lang="en-US"/>
          </a:p>
        </p:txBody>
      </p:sp>
      <p:sp>
        <p:nvSpPr>
          <p:cNvPr id="5" name="Footer Placeholder 4">
            <a:extLst>
              <a:ext uri="{FF2B5EF4-FFF2-40B4-BE49-F238E27FC236}">
                <a16:creationId xmlns:a16="http://schemas.microsoft.com/office/drawing/2014/main" id="{48839064-6D6B-2262-37BC-67CC523FC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2FDE6-354E-34A4-D286-C5C13F04E4F4}"/>
              </a:ext>
            </a:extLst>
          </p:cNvPr>
          <p:cNvSpPr>
            <a:spLocks noGrp="1"/>
          </p:cNvSpPr>
          <p:nvPr>
            <p:ph type="sldNum" sz="quarter" idx="12"/>
          </p:nvPr>
        </p:nvSpPr>
        <p:spPr/>
        <p:txBody>
          <a:bodyPr/>
          <a:lstStyle/>
          <a:p>
            <a:fld id="{50E0942E-A6EF-4E48-929E-58108BAFD238}" type="slidenum">
              <a:rPr lang="en-US" smtClean="0"/>
              <a:t>‹#›</a:t>
            </a:fld>
            <a:endParaRPr lang="en-US"/>
          </a:p>
        </p:txBody>
      </p:sp>
    </p:spTree>
    <p:extLst>
      <p:ext uri="{BB962C8B-B14F-4D97-AF65-F5344CB8AC3E}">
        <p14:creationId xmlns:p14="http://schemas.microsoft.com/office/powerpoint/2010/main" val="3513954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037104-533E-A0F0-1322-5F37DB7F6F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78C734-7CDF-78D5-7CAB-FAE4EE9A02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147CB-A2E4-AE35-EC57-335CF99B82EB}"/>
              </a:ext>
            </a:extLst>
          </p:cNvPr>
          <p:cNvSpPr>
            <a:spLocks noGrp="1"/>
          </p:cNvSpPr>
          <p:nvPr>
            <p:ph type="dt" sz="half" idx="10"/>
          </p:nvPr>
        </p:nvSpPr>
        <p:spPr/>
        <p:txBody>
          <a:bodyPr/>
          <a:lstStyle/>
          <a:p>
            <a:fld id="{552D2BA6-6ED6-4C60-BB84-9C3EEF18AE85}" type="datetimeFigureOut">
              <a:rPr lang="en-US" smtClean="0"/>
              <a:t>1/8/2024</a:t>
            </a:fld>
            <a:endParaRPr lang="en-US"/>
          </a:p>
        </p:txBody>
      </p:sp>
      <p:sp>
        <p:nvSpPr>
          <p:cNvPr id="5" name="Footer Placeholder 4">
            <a:extLst>
              <a:ext uri="{FF2B5EF4-FFF2-40B4-BE49-F238E27FC236}">
                <a16:creationId xmlns:a16="http://schemas.microsoft.com/office/drawing/2014/main" id="{789D277A-0A43-7051-3C77-33A919632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40081-62DC-A9FD-5964-7DDA21CFF261}"/>
              </a:ext>
            </a:extLst>
          </p:cNvPr>
          <p:cNvSpPr>
            <a:spLocks noGrp="1"/>
          </p:cNvSpPr>
          <p:nvPr>
            <p:ph type="sldNum" sz="quarter" idx="12"/>
          </p:nvPr>
        </p:nvSpPr>
        <p:spPr/>
        <p:txBody>
          <a:bodyPr/>
          <a:lstStyle/>
          <a:p>
            <a:fld id="{50E0942E-A6EF-4E48-929E-58108BAFD238}" type="slidenum">
              <a:rPr lang="en-US" smtClean="0"/>
              <a:t>‹#›</a:t>
            </a:fld>
            <a:endParaRPr lang="en-US"/>
          </a:p>
        </p:txBody>
      </p:sp>
    </p:spTree>
    <p:extLst>
      <p:ext uri="{BB962C8B-B14F-4D97-AF65-F5344CB8AC3E}">
        <p14:creationId xmlns:p14="http://schemas.microsoft.com/office/powerpoint/2010/main" val="1803971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437815"/>
      </p:ext>
    </p:extLst>
  </p:cSld>
  <p:clrMapOvr>
    <a:masterClrMapping/>
  </p:clrMapOvr>
  <p:transition spd="med" advClick="0"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C75AEC-5772-4C6A-A4DA-DFF651FB1E10}"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05F8F-DD56-44EA-80D2-7C4470E044C2}" type="slidenum">
              <a:rPr lang="en-US" smtClean="0"/>
              <a:pPr/>
              <a:t>‹#›</a:t>
            </a:fld>
            <a:endParaRPr lang="en-US"/>
          </a:p>
        </p:txBody>
      </p:sp>
    </p:spTree>
    <p:extLst>
      <p:ext uri="{BB962C8B-B14F-4D97-AF65-F5344CB8AC3E}">
        <p14:creationId xmlns:p14="http://schemas.microsoft.com/office/powerpoint/2010/main" val="1317376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75AEC-5772-4C6A-A4DA-DFF651FB1E10}"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05F8F-DD56-44EA-80D2-7C4470E044C2}" type="slidenum">
              <a:rPr lang="en-US" smtClean="0"/>
              <a:pPr/>
              <a:t>‹#›</a:t>
            </a:fld>
            <a:endParaRPr lang="en-US"/>
          </a:p>
        </p:txBody>
      </p:sp>
    </p:spTree>
    <p:extLst>
      <p:ext uri="{BB962C8B-B14F-4D97-AF65-F5344CB8AC3E}">
        <p14:creationId xmlns:p14="http://schemas.microsoft.com/office/powerpoint/2010/main" val="4281808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75AEC-5772-4C6A-A4DA-DFF651FB1E10}"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05F8F-DD56-44EA-80D2-7C4470E044C2}" type="slidenum">
              <a:rPr lang="en-US" smtClean="0"/>
              <a:pPr/>
              <a:t>‹#›</a:t>
            </a:fld>
            <a:endParaRPr lang="en-US"/>
          </a:p>
        </p:txBody>
      </p:sp>
    </p:spTree>
    <p:extLst>
      <p:ext uri="{BB962C8B-B14F-4D97-AF65-F5344CB8AC3E}">
        <p14:creationId xmlns:p14="http://schemas.microsoft.com/office/powerpoint/2010/main" val="526044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75AEC-5772-4C6A-A4DA-DFF651FB1E10}"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05F8F-DD56-44EA-80D2-7C4470E044C2}" type="slidenum">
              <a:rPr lang="en-US" smtClean="0"/>
              <a:pPr/>
              <a:t>‹#›</a:t>
            </a:fld>
            <a:endParaRPr lang="en-US"/>
          </a:p>
        </p:txBody>
      </p:sp>
    </p:spTree>
    <p:extLst>
      <p:ext uri="{BB962C8B-B14F-4D97-AF65-F5344CB8AC3E}">
        <p14:creationId xmlns:p14="http://schemas.microsoft.com/office/powerpoint/2010/main" val="3996991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75AEC-5772-4C6A-A4DA-DFF651FB1E10}" type="datetimeFigureOut">
              <a:rPr lang="en-US" smtClean="0"/>
              <a:pPr/>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05F8F-DD56-44EA-80D2-7C4470E044C2}" type="slidenum">
              <a:rPr lang="en-US" smtClean="0"/>
              <a:pPr/>
              <a:t>‹#›</a:t>
            </a:fld>
            <a:endParaRPr lang="en-US"/>
          </a:p>
        </p:txBody>
      </p:sp>
    </p:spTree>
    <p:extLst>
      <p:ext uri="{BB962C8B-B14F-4D97-AF65-F5344CB8AC3E}">
        <p14:creationId xmlns:p14="http://schemas.microsoft.com/office/powerpoint/2010/main" val="597663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75AEC-5772-4C6A-A4DA-DFF651FB1E10}" type="datetimeFigureOut">
              <a:rPr lang="en-US" smtClean="0"/>
              <a:pPr/>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05F8F-DD56-44EA-80D2-7C4470E044C2}" type="slidenum">
              <a:rPr lang="en-US" smtClean="0"/>
              <a:pPr/>
              <a:t>‹#›</a:t>
            </a:fld>
            <a:endParaRPr lang="en-US"/>
          </a:p>
        </p:txBody>
      </p:sp>
    </p:spTree>
    <p:extLst>
      <p:ext uri="{BB962C8B-B14F-4D97-AF65-F5344CB8AC3E}">
        <p14:creationId xmlns:p14="http://schemas.microsoft.com/office/powerpoint/2010/main" val="1240856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75AEC-5772-4C6A-A4DA-DFF651FB1E10}" type="datetimeFigureOut">
              <a:rPr lang="en-US" smtClean="0"/>
              <a:pPr/>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05F8F-DD56-44EA-80D2-7C4470E044C2}" type="slidenum">
              <a:rPr lang="en-US" smtClean="0"/>
              <a:pPr/>
              <a:t>‹#›</a:t>
            </a:fld>
            <a:endParaRPr lang="en-US"/>
          </a:p>
        </p:txBody>
      </p:sp>
    </p:spTree>
    <p:extLst>
      <p:ext uri="{BB962C8B-B14F-4D97-AF65-F5344CB8AC3E}">
        <p14:creationId xmlns:p14="http://schemas.microsoft.com/office/powerpoint/2010/main" val="351470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CE01B-46B2-11B2-5653-78CA95A7BF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C28162-7D6D-1FB9-7BAD-EA7C8A9456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BD0FD-81A8-2D0A-2486-C49C525E63CE}"/>
              </a:ext>
            </a:extLst>
          </p:cNvPr>
          <p:cNvSpPr>
            <a:spLocks noGrp="1"/>
          </p:cNvSpPr>
          <p:nvPr>
            <p:ph type="dt" sz="half" idx="10"/>
          </p:nvPr>
        </p:nvSpPr>
        <p:spPr/>
        <p:txBody>
          <a:bodyPr/>
          <a:lstStyle/>
          <a:p>
            <a:fld id="{552D2BA6-6ED6-4C60-BB84-9C3EEF18AE85}" type="datetimeFigureOut">
              <a:rPr lang="en-US" smtClean="0"/>
              <a:t>1/8/2024</a:t>
            </a:fld>
            <a:endParaRPr lang="en-US"/>
          </a:p>
        </p:txBody>
      </p:sp>
      <p:sp>
        <p:nvSpPr>
          <p:cNvPr id="5" name="Footer Placeholder 4">
            <a:extLst>
              <a:ext uri="{FF2B5EF4-FFF2-40B4-BE49-F238E27FC236}">
                <a16:creationId xmlns:a16="http://schemas.microsoft.com/office/drawing/2014/main" id="{27BB32E7-A765-00F9-D885-492AB04FE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71EAB-8550-572A-E7FF-A093FCB6DE44}"/>
              </a:ext>
            </a:extLst>
          </p:cNvPr>
          <p:cNvSpPr>
            <a:spLocks noGrp="1"/>
          </p:cNvSpPr>
          <p:nvPr>
            <p:ph type="sldNum" sz="quarter" idx="12"/>
          </p:nvPr>
        </p:nvSpPr>
        <p:spPr/>
        <p:txBody>
          <a:bodyPr/>
          <a:lstStyle/>
          <a:p>
            <a:fld id="{50E0942E-A6EF-4E48-929E-58108BAFD238}" type="slidenum">
              <a:rPr lang="en-US" smtClean="0"/>
              <a:t>‹#›</a:t>
            </a:fld>
            <a:endParaRPr lang="en-US"/>
          </a:p>
        </p:txBody>
      </p:sp>
    </p:spTree>
    <p:extLst>
      <p:ext uri="{BB962C8B-B14F-4D97-AF65-F5344CB8AC3E}">
        <p14:creationId xmlns:p14="http://schemas.microsoft.com/office/powerpoint/2010/main" val="1179708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6C75AEC-5772-4C6A-A4DA-DFF651FB1E10}"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05F8F-DD56-44EA-80D2-7C4470E044C2}" type="slidenum">
              <a:rPr lang="en-US" smtClean="0"/>
              <a:pPr/>
              <a:t>‹#›</a:t>
            </a:fld>
            <a:endParaRPr lang="en-US"/>
          </a:p>
        </p:txBody>
      </p:sp>
    </p:spTree>
    <p:extLst>
      <p:ext uri="{BB962C8B-B14F-4D97-AF65-F5344CB8AC3E}">
        <p14:creationId xmlns:p14="http://schemas.microsoft.com/office/powerpoint/2010/main" val="3547562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6C75AEC-5772-4C6A-A4DA-DFF651FB1E10}"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05F8F-DD56-44EA-80D2-7C4470E044C2}" type="slidenum">
              <a:rPr lang="en-US" smtClean="0"/>
              <a:pPr/>
              <a:t>‹#›</a:t>
            </a:fld>
            <a:endParaRPr lang="en-US"/>
          </a:p>
        </p:txBody>
      </p:sp>
    </p:spTree>
    <p:extLst>
      <p:ext uri="{BB962C8B-B14F-4D97-AF65-F5344CB8AC3E}">
        <p14:creationId xmlns:p14="http://schemas.microsoft.com/office/powerpoint/2010/main" val="1604320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75AEC-5772-4C6A-A4DA-DFF651FB1E10}"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05F8F-DD56-44EA-80D2-7C4470E044C2}" type="slidenum">
              <a:rPr lang="en-US" smtClean="0"/>
              <a:pPr/>
              <a:t>‹#›</a:t>
            </a:fld>
            <a:endParaRPr lang="en-US"/>
          </a:p>
        </p:txBody>
      </p:sp>
    </p:spTree>
    <p:extLst>
      <p:ext uri="{BB962C8B-B14F-4D97-AF65-F5344CB8AC3E}">
        <p14:creationId xmlns:p14="http://schemas.microsoft.com/office/powerpoint/2010/main" val="1100138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75AEC-5772-4C6A-A4DA-DFF651FB1E10}"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05F8F-DD56-44EA-80D2-7C4470E044C2}" type="slidenum">
              <a:rPr lang="en-US" smtClean="0"/>
              <a:pPr/>
              <a:t>‹#›</a:t>
            </a:fld>
            <a:endParaRPr lang="en-US"/>
          </a:p>
        </p:txBody>
      </p:sp>
    </p:spTree>
    <p:extLst>
      <p:ext uri="{BB962C8B-B14F-4D97-AF65-F5344CB8AC3E}">
        <p14:creationId xmlns:p14="http://schemas.microsoft.com/office/powerpoint/2010/main" val="1970296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3" y="103188"/>
            <a:ext cx="10991849" cy="1314451"/>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9"/>
            <a:ext cx="28448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3639"/>
            <a:ext cx="2844800" cy="457200"/>
          </a:xfrm>
        </p:spPr>
        <p:txBody>
          <a:bodyPr/>
          <a:lstStyle>
            <a:lvl1pPr>
              <a:defRPr/>
            </a:lvl1pPr>
          </a:lstStyle>
          <a:p>
            <a:fld id="{2E9FED93-D43F-4D50-B2D4-D00947DD0382}" type="slidenum">
              <a:rPr lang="en-US"/>
              <a:pPr/>
              <a:t>‹#›</a:t>
            </a:fld>
            <a:endParaRPr lang="en-US"/>
          </a:p>
        </p:txBody>
      </p:sp>
    </p:spTree>
    <p:extLst>
      <p:ext uri="{BB962C8B-B14F-4D97-AF65-F5344CB8AC3E}">
        <p14:creationId xmlns:p14="http://schemas.microsoft.com/office/powerpoint/2010/main" val="1672345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1631A0-6BDF-469B-B836-9CF3363DF491}"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E013-51BF-4F2F-8742-FD42662C4D68}" type="slidenum">
              <a:rPr lang="en-US" smtClean="0"/>
              <a:pPr/>
              <a:t>‹#›</a:t>
            </a:fld>
            <a:endParaRPr lang="en-US"/>
          </a:p>
        </p:txBody>
      </p:sp>
    </p:spTree>
    <p:extLst>
      <p:ext uri="{BB962C8B-B14F-4D97-AF65-F5344CB8AC3E}">
        <p14:creationId xmlns:p14="http://schemas.microsoft.com/office/powerpoint/2010/main" val="3793415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631A0-6BDF-469B-B836-9CF3363DF491}"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E013-51BF-4F2F-8742-FD42662C4D68}" type="slidenum">
              <a:rPr lang="en-US" smtClean="0"/>
              <a:pPr/>
              <a:t>‹#›</a:t>
            </a:fld>
            <a:endParaRPr lang="en-US"/>
          </a:p>
        </p:txBody>
      </p:sp>
    </p:spTree>
    <p:extLst>
      <p:ext uri="{BB962C8B-B14F-4D97-AF65-F5344CB8AC3E}">
        <p14:creationId xmlns:p14="http://schemas.microsoft.com/office/powerpoint/2010/main" val="3200784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631A0-6BDF-469B-B836-9CF3363DF491}"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E013-51BF-4F2F-8742-FD42662C4D68}" type="slidenum">
              <a:rPr lang="en-US" smtClean="0"/>
              <a:pPr/>
              <a:t>‹#›</a:t>
            </a:fld>
            <a:endParaRPr lang="en-US"/>
          </a:p>
        </p:txBody>
      </p:sp>
    </p:spTree>
    <p:extLst>
      <p:ext uri="{BB962C8B-B14F-4D97-AF65-F5344CB8AC3E}">
        <p14:creationId xmlns:p14="http://schemas.microsoft.com/office/powerpoint/2010/main" val="1068207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1631A0-6BDF-469B-B836-9CF3363DF491}"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6E013-51BF-4F2F-8742-FD42662C4D68}" type="slidenum">
              <a:rPr lang="en-US" smtClean="0"/>
              <a:pPr/>
              <a:t>‹#›</a:t>
            </a:fld>
            <a:endParaRPr lang="en-US"/>
          </a:p>
        </p:txBody>
      </p:sp>
    </p:spTree>
    <p:extLst>
      <p:ext uri="{BB962C8B-B14F-4D97-AF65-F5344CB8AC3E}">
        <p14:creationId xmlns:p14="http://schemas.microsoft.com/office/powerpoint/2010/main" val="4212974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1631A0-6BDF-469B-B836-9CF3363DF491}" type="datetimeFigureOut">
              <a:rPr lang="en-US" smtClean="0"/>
              <a:pPr/>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06E013-51BF-4F2F-8742-FD42662C4D68}" type="slidenum">
              <a:rPr lang="en-US" smtClean="0"/>
              <a:pPr/>
              <a:t>‹#›</a:t>
            </a:fld>
            <a:endParaRPr lang="en-US"/>
          </a:p>
        </p:txBody>
      </p:sp>
    </p:spTree>
    <p:extLst>
      <p:ext uri="{BB962C8B-B14F-4D97-AF65-F5344CB8AC3E}">
        <p14:creationId xmlns:p14="http://schemas.microsoft.com/office/powerpoint/2010/main" val="9698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0D90-BE42-C39A-D4FF-A71A20492C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758DA1-BC67-E4CB-DBE1-0B908D1D2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744CFF-831C-A2F4-8A92-D454223A1C02}"/>
              </a:ext>
            </a:extLst>
          </p:cNvPr>
          <p:cNvSpPr>
            <a:spLocks noGrp="1"/>
          </p:cNvSpPr>
          <p:nvPr>
            <p:ph type="dt" sz="half" idx="10"/>
          </p:nvPr>
        </p:nvSpPr>
        <p:spPr/>
        <p:txBody>
          <a:bodyPr/>
          <a:lstStyle/>
          <a:p>
            <a:fld id="{552D2BA6-6ED6-4C60-BB84-9C3EEF18AE85}" type="datetimeFigureOut">
              <a:rPr lang="en-US" smtClean="0"/>
              <a:t>1/8/2024</a:t>
            </a:fld>
            <a:endParaRPr lang="en-US"/>
          </a:p>
        </p:txBody>
      </p:sp>
      <p:sp>
        <p:nvSpPr>
          <p:cNvPr id="5" name="Footer Placeholder 4">
            <a:extLst>
              <a:ext uri="{FF2B5EF4-FFF2-40B4-BE49-F238E27FC236}">
                <a16:creationId xmlns:a16="http://schemas.microsoft.com/office/drawing/2014/main" id="{EEF3A157-8EF8-AF6C-8773-A0861FE0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FD648-C006-3DAE-B258-EB2942F094E9}"/>
              </a:ext>
            </a:extLst>
          </p:cNvPr>
          <p:cNvSpPr>
            <a:spLocks noGrp="1"/>
          </p:cNvSpPr>
          <p:nvPr>
            <p:ph type="sldNum" sz="quarter" idx="12"/>
          </p:nvPr>
        </p:nvSpPr>
        <p:spPr/>
        <p:txBody>
          <a:bodyPr/>
          <a:lstStyle/>
          <a:p>
            <a:fld id="{50E0942E-A6EF-4E48-929E-58108BAFD238}" type="slidenum">
              <a:rPr lang="en-US" smtClean="0"/>
              <a:t>‹#›</a:t>
            </a:fld>
            <a:endParaRPr lang="en-US"/>
          </a:p>
        </p:txBody>
      </p:sp>
    </p:spTree>
    <p:extLst>
      <p:ext uri="{BB962C8B-B14F-4D97-AF65-F5344CB8AC3E}">
        <p14:creationId xmlns:p14="http://schemas.microsoft.com/office/powerpoint/2010/main" val="4211384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1631A0-6BDF-469B-B836-9CF3363DF491}" type="datetimeFigureOut">
              <a:rPr lang="en-US" smtClean="0"/>
              <a:pPr/>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06E013-51BF-4F2F-8742-FD42662C4D68}" type="slidenum">
              <a:rPr lang="en-US" smtClean="0"/>
              <a:pPr/>
              <a:t>‹#›</a:t>
            </a:fld>
            <a:endParaRPr lang="en-US"/>
          </a:p>
        </p:txBody>
      </p:sp>
    </p:spTree>
    <p:extLst>
      <p:ext uri="{BB962C8B-B14F-4D97-AF65-F5344CB8AC3E}">
        <p14:creationId xmlns:p14="http://schemas.microsoft.com/office/powerpoint/2010/main" val="2638721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631A0-6BDF-469B-B836-9CF3363DF491}" type="datetimeFigureOut">
              <a:rPr lang="en-US" smtClean="0"/>
              <a:pPr/>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06E013-51BF-4F2F-8742-FD42662C4D68}" type="slidenum">
              <a:rPr lang="en-US" smtClean="0"/>
              <a:pPr/>
              <a:t>‹#›</a:t>
            </a:fld>
            <a:endParaRPr lang="en-US"/>
          </a:p>
        </p:txBody>
      </p:sp>
    </p:spTree>
    <p:extLst>
      <p:ext uri="{BB962C8B-B14F-4D97-AF65-F5344CB8AC3E}">
        <p14:creationId xmlns:p14="http://schemas.microsoft.com/office/powerpoint/2010/main" val="2597566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1631A0-6BDF-469B-B836-9CF3363DF491}"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6E013-51BF-4F2F-8742-FD42662C4D68}" type="slidenum">
              <a:rPr lang="en-US" smtClean="0"/>
              <a:pPr/>
              <a:t>‹#›</a:t>
            </a:fld>
            <a:endParaRPr lang="en-US"/>
          </a:p>
        </p:txBody>
      </p:sp>
    </p:spTree>
    <p:extLst>
      <p:ext uri="{BB962C8B-B14F-4D97-AF65-F5344CB8AC3E}">
        <p14:creationId xmlns:p14="http://schemas.microsoft.com/office/powerpoint/2010/main" val="2448538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1631A0-6BDF-469B-B836-9CF3363DF491}"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6E013-51BF-4F2F-8742-FD42662C4D68}" type="slidenum">
              <a:rPr lang="en-US" smtClean="0"/>
              <a:pPr/>
              <a:t>‹#›</a:t>
            </a:fld>
            <a:endParaRPr lang="en-US"/>
          </a:p>
        </p:txBody>
      </p:sp>
    </p:spTree>
    <p:extLst>
      <p:ext uri="{BB962C8B-B14F-4D97-AF65-F5344CB8AC3E}">
        <p14:creationId xmlns:p14="http://schemas.microsoft.com/office/powerpoint/2010/main" val="401087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631A0-6BDF-469B-B836-9CF3363DF491}"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E013-51BF-4F2F-8742-FD42662C4D68}" type="slidenum">
              <a:rPr lang="en-US" smtClean="0"/>
              <a:pPr/>
              <a:t>‹#›</a:t>
            </a:fld>
            <a:endParaRPr lang="en-US"/>
          </a:p>
        </p:txBody>
      </p:sp>
    </p:spTree>
    <p:extLst>
      <p:ext uri="{BB962C8B-B14F-4D97-AF65-F5344CB8AC3E}">
        <p14:creationId xmlns:p14="http://schemas.microsoft.com/office/powerpoint/2010/main" val="15143407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631A0-6BDF-469B-B836-9CF3363DF491}"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E013-51BF-4F2F-8742-FD42662C4D68}" type="slidenum">
              <a:rPr lang="en-US" smtClean="0"/>
              <a:pPr/>
              <a:t>‹#›</a:t>
            </a:fld>
            <a:endParaRPr lang="en-US"/>
          </a:p>
        </p:txBody>
      </p:sp>
    </p:spTree>
    <p:extLst>
      <p:ext uri="{BB962C8B-B14F-4D97-AF65-F5344CB8AC3E}">
        <p14:creationId xmlns:p14="http://schemas.microsoft.com/office/powerpoint/2010/main" val="256459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6FB1-352E-60E8-69AD-A3BE35499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7BA612-E75E-9B2C-95CE-9018E7DE60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7CB846-A611-984D-C3EA-F1AB1ADD00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D1E9E7-D642-247D-3733-292249618F7E}"/>
              </a:ext>
            </a:extLst>
          </p:cNvPr>
          <p:cNvSpPr>
            <a:spLocks noGrp="1"/>
          </p:cNvSpPr>
          <p:nvPr>
            <p:ph type="dt" sz="half" idx="10"/>
          </p:nvPr>
        </p:nvSpPr>
        <p:spPr/>
        <p:txBody>
          <a:bodyPr/>
          <a:lstStyle/>
          <a:p>
            <a:fld id="{552D2BA6-6ED6-4C60-BB84-9C3EEF18AE85}" type="datetimeFigureOut">
              <a:rPr lang="en-US" smtClean="0"/>
              <a:t>1/8/2024</a:t>
            </a:fld>
            <a:endParaRPr lang="en-US"/>
          </a:p>
        </p:txBody>
      </p:sp>
      <p:sp>
        <p:nvSpPr>
          <p:cNvPr id="6" name="Footer Placeholder 5">
            <a:extLst>
              <a:ext uri="{FF2B5EF4-FFF2-40B4-BE49-F238E27FC236}">
                <a16:creationId xmlns:a16="http://schemas.microsoft.com/office/drawing/2014/main" id="{9FEFAC0C-3FBC-7BCD-D3D3-C664EFE7EB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BAD1BC-67A3-3687-F8AA-72ABC5F2B656}"/>
              </a:ext>
            </a:extLst>
          </p:cNvPr>
          <p:cNvSpPr>
            <a:spLocks noGrp="1"/>
          </p:cNvSpPr>
          <p:nvPr>
            <p:ph type="sldNum" sz="quarter" idx="12"/>
          </p:nvPr>
        </p:nvSpPr>
        <p:spPr/>
        <p:txBody>
          <a:bodyPr/>
          <a:lstStyle/>
          <a:p>
            <a:fld id="{50E0942E-A6EF-4E48-929E-58108BAFD238}" type="slidenum">
              <a:rPr lang="en-US" smtClean="0"/>
              <a:t>‹#›</a:t>
            </a:fld>
            <a:endParaRPr lang="en-US"/>
          </a:p>
        </p:txBody>
      </p:sp>
    </p:spTree>
    <p:extLst>
      <p:ext uri="{BB962C8B-B14F-4D97-AF65-F5344CB8AC3E}">
        <p14:creationId xmlns:p14="http://schemas.microsoft.com/office/powerpoint/2010/main" val="57662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9FFDE-45F4-1CD2-3AAB-D7ADA8604D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D6017B-53C5-DAB4-5FFC-1A4FE73298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7D6655-5BB5-7002-B469-6401675D40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2C5212-8EA9-D940-E340-3F07F35CB8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BCCD5-507B-A66E-6339-FF3ACCE8C1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BACF3B-1E18-EB89-F717-F5FA6ABD627D}"/>
              </a:ext>
            </a:extLst>
          </p:cNvPr>
          <p:cNvSpPr>
            <a:spLocks noGrp="1"/>
          </p:cNvSpPr>
          <p:nvPr>
            <p:ph type="dt" sz="half" idx="10"/>
          </p:nvPr>
        </p:nvSpPr>
        <p:spPr/>
        <p:txBody>
          <a:bodyPr/>
          <a:lstStyle/>
          <a:p>
            <a:fld id="{552D2BA6-6ED6-4C60-BB84-9C3EEF18AE85}" type="datetimeFigureOut">
              <a:rPr lang="en-US" smtClean="0"/>
              <a:t>1/8/2024</a:t>
            </a:fld>
            <a:endParaRPr lang="en-US"/>
          </a:p>
        </p:txBody>
      </p:sp>
      <p:sp>
        <p:nvSpPr>
          <p:cNvPr id="8" name="Footer Placeholder 7">
            <a:extLst>
              <a:ext uri="{FF2B5EF4-FFF2-40B4-BE49-F238E27FC236}">
                <a16:creationId xmlns:a16="http://schemas.microsoft.com/office/drawing/2014/main" id="{4C2EA806-CDAA-7E62-6025-A87989B629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6999AC-5FEB-7A5B-D011-6B2EA937D2EF}"/>
              </a:ext>
            </a:extLst>
          </p:cNvPr>
          <p:cNvSpPr>
            <a:spLocks noGrp="1"/>
          </p:cNvSpPr>
          <p:nvPr>
            <p:ph type="sldNum" sz="quarter" idx="12"/>
          </p:nvPr>
        </p:nvSpPr>
        <p:spPr/>
        <p:txBody>
          <a:bodyPr/>
          <a:lstStyle/>
          <a:p>
            <a:fld id="{50E0942E-A6EF-4E48-929E-58108BAFD238}" type="slidenum">
              <a:rPr lang="en-US" smtClean="0"/>
              <a:t>‹#›</a:t>
            </a:fld>
            <a:endParaRPr lang="en-US"/>
          </a:p>
        </p:txBody>
      </p:sp>
    </p:spTree>
    <p:extLst>
      <p:ext uri="{BB962C8B-B14F-4D97-AF65-F5344CB8AC3E}">
        <p14:creationId xmlns:p14="http://schemas.microsoft.com/office/powerpoint/2010/main" val="359484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5467-B980-2E0B-304E-179B6B5668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E24032-D779-DFFA-18A3-9556101C81FD}"/>
              </a:ext>
            </a:extLst>
          </p:cNvPr>
          <p:cNvSpPr>
            <a:spLocks noGrp="1"/>
          </p:cNvSpPr>
          <p:nvPr>
            <p:ph type="dt" sz="half" idx="10"/>
          </p:nvPr>
        </p:nvSpPr>
        <p:spPr/>
        <p:txBody>
          <a:bodyPr/>
          <a:lstStyle/>
          <a:p>
            <a:fld id="{552D2BA6-6ED6-4C60-BB84-9C3EEF18AE85}" type="datetimeFigureOut">
              <a:rPr lang="en-US" smtClean="0"/>
              <a:t>1/8/2024</a:t>
            </a:fld>
            <a:endParaRPr lang="en-US"/>
          </a:p>
        </p:txBody>
      </p:sp>
      <p:sp>
        <p:nvSpPr>
          <p:cNvPr id="4" name="Footer Placeholder 3">
            <a:extLst>
              <a:ext uri="{FF2B5EF4-FFF2-40B4-BE49-F238E27FC236}">
                <a16:creationId xmlns:a16="http://schemas.microsoft.com/office/drawing/2014/main" id="{8B0CE7CC-D67A-BBA7-3B53-F7AECA7D7E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2F2CB1-02E9-A587-74B4-8A26E43A4086}"/>
              </a:ext>
            </a:extLst>
          </p:cNvPr>
          <p:cNvSpPr>
            <a:spLocks noGrp="1"/>
          </p:cNvSpPr>
          <p:nvPr>
            <p:ph type="sldNum" sz="quarter" idx="12"/>
          </p:nvPr>
        </p:nvSpPr>
        <p:spPr/>
        <p:txBody>
          <a:bodyPr/>
          <a:lstStyle/>
          <a:p>
            <a:fld id="{50E0942E-A6EF-4E48-929E-58108BAFD238}" type="slidenum">
              <a:rPr lang="en-US" smtClean="0"/>
              <a:t>‹#›</a:t>
            </a:fld>
            <a:endParaRPr lang="en-US"/>
          </a:p>
        </p:txBody>
      </p:sp>
    </p:spTree>
    <p:extLst>
      <p:ext uri="{BB962C8B-B14F-4D97-AF65-F5344CB8AC3E}">
        <p14:creationId xmlns:p14="http://schemas.microsoft.com/office/powerpoint/2010/main" val="156239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201FE8-4FF1-B15A-ED2A-8CFC7BB04D08}"/>
              </a:ext>
            </a:extLst>
          </p:cNvPr>
          <p:cNvSpPr>
            <a:spLocks noGrp="1"/>
          </p:cNvSpPr>
          <p:nvPr>
            <p:ph type="dt" sz="half" idx="10"/>
          </p:nvPr>
        </p:nvSpPr>
        <p:spPr/>
        <p:txBody>
          <a:bodyPr/>
          <a:lstStyle/>
          <a:p>
            <a:fld id="{552D2BA6-6ED6-4C60-BB84-9C3EEF18AE85}" type="datetimeFigureOut">
              <a:rPr lang="en-US" smtClean="0"/>
              <a:t>1/8/2024</a:t>
            </a:fld>
            <a:endParaRPr lang="en-US"/>
          </a:p>
        </p:txBody>
      </p:sp>
      <p:sp>
        <p:nvSpPr>
          <p:cNvPr id="3" name="Footer Placeholder 2">
            <a:extLst>
              <a:ext uri="{FF2B5EF4-FFF2-40B4-BE49-F238E27FC236}">
                <a16:creationId xmlns:a16="http://schemas.microsoft.com/office/drawing/2014/main" id="{762B761F-3117-22DE-3BB7-B434DBB2D5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BFB300-5329-3FAF-6B98-1E25BB391778}"/>
              </a:ext>
            </a:extLst>
          </p:cNvPr>
          <p:cNvSpPr>
            <a:spLocks noGrp="1"/>
          </p:cNvSpPr>
          <p:nvPr>
            <p:ph type="sldNum" sz="quarter" idx="12"/>
          </p:nvPr>
        </p:nvSpPr>
        <p:spPr/>
        <p:txBody>
          <a:bodyPr/>
          <a:lstStyle/>
          <a:p>
            <a:fld id="{50E0942E-A6EF-4E48-929E-58108BAFD238}" type="slidenum">
              <a:rPr lang="en-US" smtClean="0"/>
              <a:t>‹#›</a:t>
            </a:fld>
            <a:endParaRPr lang="en-US"/>
          </a:p>
        </p:txBody>
      </p:sp>
    </p:spTree>
    <p:extLst>
      <p:ext uri="{BB962C8B-B14F-4D97-AF65-F5344CB8AC3E}">
        <p14:creationId xmlns:p14="http://schemas.microsoft.com/office/powerpoint/2010/main" val="353472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4D8B-704F-E059-44CD-692F2A71FB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2857BE-580C-10CE-9C0D-98195E9D07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F8B691-1324-D1EC-3BA5-8D6F41A8E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D83C77-2E2C-889A-3673-808C3E6237BE}"/>
              </a:ext>
            </a:extLst>
          </p:cNvPr>
          <p:cNvSpPr>
            <a:spLocks noGrp="1"/>
          </p:cNvSpPr>
          <p:nvPr>
            <p:ph type="dt" sz="half" idx="10"/>
          </p:nvPr>
        </p:nvSpPr>
        <p:spPr/>
        <p:txBody>
          <a:bodyPr/>
          <a:lstStyle/>
          <a:p>
            <a:fld id="{552D2BA6-6ED6-4C60-BB84-9C3EEF18AE85}" type="datetimeFigureOut">
              <a:rPr lang="en-US" smtClean="0"/>
              <a:t>1/8/2024</a:t>
            </a:fld>
            <a:endParaRPr lang="en-US"/>
          </a:p>
        </p:txBody>
      </p:sp>
      <p:sp>
        <p:nvSpPr>
          <p:cNvPr id="6" name="Footer Placeholder 5">
            <a:extLst>
              <a:ext uri="{FF2B5EF4-FFF2-40B4-BE49-F238E27FC236}">
                <a16:creationId xmlns:a16="http://schemas.microsoft.com/office/drawing/2014/main" id="{AF9E1B6E-036E-2984-ED4F-AE3BA3695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A92A90-F199-BC9D-5B0B-A79C0E825339}"/>
              </a:ext>
            </a:extLst>
          </p:cNvPr>
          <p:cNvSpPr>
            <a:spLocks noGrp="1"/>
          </p:cNvSpPr>
          <p:nvPr>
            <p:ph type="sldNum" sz="quarter" idx="12"/>
          </p:nvPr>
        </p:nvSpPr>
        <p:spPr/>
        <p:txBody>
          <a:bodyPr/>
          <a:lstStyle/>
          <a:p>
            <a:fld id="{50E0942E-A6EF-4E48-929E-58108BAFD238}" type="slidenum">
              <a:rPr lang="en-US" smtClean="0"/>
              <a:t>‹#›</a:t>
            </a:fld>
            <a:endParaRPr lang="en-US"/>
          </a:p>
        </p:txBody>
      </p:sp>
    </p:spTree>
    <p:extLst>
      <p:ext uri="{BB962C8B-B14F-4D97-AF65-F5344CB8AC3E}">
        <p14:creationId xmlns:p14="http://schemas.microsoft.com/office/powerpoint/2010/main" val="1590723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26327-3DF4-0670-41B3-5ED93CF24D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4DC907-18B9-871D-55BD-B3054F9542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04FBAA-5FAC-A03E-E99B-199C97AE2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3EA73-9F90-7D53-9F2B-8329DB817F74}"/>
              </a:ext>
            </a:extLst>
          </p:cNvPr>
          <p:cNvSpPr>
            <a:spLocks noGrp="1"/>
          </p:cNvSpPr>
          <p:nvPr>
            <p:ph type="dt" sz="half" idx="10"/>
          </p:nvPr>
        </p:nvSpPr>
        <p:spPr/>
        <p:txBody>
          <a:bodyPr/>
          <a:lstStyle/>
          <a:p>
            <a:fld id="{552D2BA6-6ED6-4C60-BB84-9C3EEF18AE85}" type="datetimeFigureOut">
              <a:rPr lang="en-US" smtClean="0"/>
              <a:t>1/8/2024</a:t>
            </a:fld>
            <a:endParaRPr lang="en-US"/>
          </a:p>
        </p:txBody>
      </p:sp>
      <p:sp>
        <p:nvSpPr>
          <p:cNvPr id="6" name="Footer Placeholder 5">
            <a:extLst>
              <a:ext uri="{FF2B5EF4-FFF2-40B4-BE49-F238E27FC236}">
                <a16:creationId xmlns:a16="http://schemas.microsoft.com/office/drawing/2014/main" id="{5E5DA98A-2651-DB8C-36CF-79A3782171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27B9B-A862-E262-3787-25BDA0EF46A1}"/>
              </a:ext>
            </a:extLst>
          </p:cNvPr>
          <p:cNvSpPr>
            <a:spLocks noGrp="1"/>
          </p:cNvSpPr>
          <p:nvPr>
            <p:ph type="sldNum" sz="quarter" idx="12"/>
          </p:nvPr>
        </p:nvSpPr>
        <p:spPr/>
        <p:txBody>
          <a:bodyPr/>
          <a:lstStyle/>
          <a:p>
            <a:fld id="{50E0942E-A6EF-4E48-929E-58108BAFD238}" type="slidenum">
              <a:rPr lang="en-US" smtClean="0"/>
              <a:t>‹#›</a:t>
            </a:fld>
            <a:endParaRPr lang="en-US"/>
          </a:p>
        </p:txBody>
      </p:sp>
    </p:spTree>
    <p:extLst>
      <p:ext uri="{BB962C8B-B14F-4D97-AF65-F5344CB8AC3E}">
        <p14:creationId xmlns:p14="http://schemas.microsoft.com/office/powerpoint/2010/main" val="21813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FEEB49-B5BF-2793-B2F7-CEFDB65B4C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C60BA1-BB3B-7F94-F662-70D10092F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903AB-E6EB-C426-7EF6-A48613216C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D2BA6-6ED6-4C60-BB84-9C3EEF18AE85}" type="datetimeFigureOut">
              <a:rPr lang="en-US" smtClean="0"/>
              <a:t>1/8/2024</a:t>
            </a:fld>
            <a:endParaRPr lang="en-US"/>
          </a:p>
        </p:txBody>
      </p:sp>
      <p:sp>
        <p:nvSpPr>
          <p:cNvPr id="5" name="Footer Placeholder 4">
            <a:extLst>
              <a:ext uri="{FF2B5EF4-FFF2-40B4-BE49-F238E27FC236}">
                <a16:creationId xmlns:a16="http://schemas.microsoft.com/office/drawing/2014/main" id="{07A28519-AF99-D9DC-E561-1D3B9AE4F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FFF7EF-09AE-7A5A-5351-61732253AB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0942E-A6EF-4E48-929E-58108BAFD238}" type="slidenum">
              <a:rPr lang="en-US" smtClean="0"/>
              <a:t>‹#›</a:t>
            </a:fld>
            <a:endParaRPr lang="en-US"/>
          </a:p>
        </p:txBody>
      </p:sp>
    </p:spTree>
    <p:extLst>
      <p:ext uri="{BB962C8B-B14F-4D97-AF65-F5344CB8AC3E}">
        <p14:creationId xmlns:p14="http://schemas.microsoft.com/office/powerpoint/2010/main" val="1621451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6C75AEC-5772-4C6A-A4DA-DFF651FB1E10}" type="datetimeFigureOut">
              <a:rPr lang="en-US" smtClean="0"/>
              <a:pPr/>
              <a:t>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B505F8F-DD56-44EA-80D2-7C4470E044C2}" type="slidenum">
              <a:rPr lang="en-US" smtClean="0"/>
              <a:pPr/>
              <a:t>‹#›</a:t>
            </a:fld>
            <a:endParaRPr lang="en-US"/>
          </a:p>
        </p:txBody>
      </p:sp>
    </p:spTree>
    <p:extLst>
      <p:ext uri="{BB962C8B-B14F-4D97-AF65-F5344CB8AC3E}">
        <p14:creationId xmlns:p14="http://schemas.microsoft.com/office/powerpoint/2010/main" val="372350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631A0-6BDF-469B-B836-9CF3363DF491}" type="datetimeFigureOut">
              <a:rPr lang="en-US" smtClean="0"/>
              <a:pPr/>
              <a:t>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6E013-51BF-4F2F-8742-FD42662C4D68}" type="slidenum">
              <a:rPr lang="en-US" smtClean="0"/>
              <a:pPr/>
              <a:t>‹#›</a:t>
            </a:fld>
            <a:endParaRPr lang="en-US"/>
          </a:p>
        </p:txBody>
      </p:sp>
    </p:spTree>
    <p:extLst>
      <p:ext uri="{BB962C8B-B14F-4D97-AF65-F5344CB8AC3E}">
        <p14:creationId xmlns:p14="http://schemas.microsoft.com/office/powerpoint/2010/main" val="20274248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3.xml"/><Relationship Id="rId7" Type="http://schemas.openxmlformats.org/officeDocument/2006/relationships/slide" Target="slide17.xml"/><Relationship Id="rId2" Type="http://schemas.openxmlformats.org/officeDocument/2006/relationships/image" Target="../media/image13.jpeg"/><Relationship Id="rId1" Type="http://schemas.openxmlformats.org/officeDocument/2006/relationships/slideLayout" Target="../slideLayouts/slideLayout26.xml"/><Relationship Id="rId6" Type="http://schemas.openxmlformats.org/officeDocument/2006/relationships/slide" Target="slide16.xml"/><Relationship Id="rId11" Type="http://schemas.openxmlformats.org/officeDocument/2006/relationships/slide" Target="slide10.xml"/><Relationship Id="rId5" Type="http://schemas.openxmlformats.org/officeDocument/2006/relationships/slide" Target="slide15.xml"/><Relationship Id="rId10" Type="http://schemas.openxmlformats.org/officeDocument/2006/relationships/slide" Target="slide19.xml"/><Relationship Id="rId4" Type="http://schemas.openxmlformats.org/officeDocument/2006/relationships/slide" Target="slide14.xml"/><Relationship Id="rId9"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8.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8.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8.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8.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8.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8.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B36946-FC5E-F5BD-4DA0-3C8DD55C4E77}"/>
              </a:ext>
            </a:extLst>
          </p:cNvPr>
          <p:cNvSpPr txBox="1"/>
          <p:nvPr/>
        </p:nvSpPr>
        <p:spPr>
          <a:xfrm>
            <a:off x="2847975" y="720566"/>
            <a:ext cx="9344025" cy="5355312"/>
          </a:xfrm>
          <a:prstGeom prst="rect">
            <a:avLst/>
          </a:prstGeom>
          <a:solidFill>
            <a:schemeClr val="accent3">
              <a:lumMod val="20000"/>
              <a:lumOff val="80000"/>
            </a:schemeClr>
          </a:solidFill>
        </p:spPr>
        <p:txBody>
          <a:bodyPr wrap="square" rtlCol="0">
            <a:spAutoFit/>
          </a:bodyPr>
          <a:lstStyle/>
          <a:p>
            <a:pPr algn="ctr"/>
            <a:r>
              <a:rPr lang="en-US" sz="4400" dirty="0" err="1">
                <a:solidFill>
                  <a:srgbClr val="FF0000"/>
                </a:solidFill>
                <a:latin typeface="#9Slide03 Arima Madurai Black" panose="00000A00000000000000" pitchFamily="2" charset="0"/>
                <a:cs typeface="#9Slide03 Arima Madurai Black" panose="00000A00000000000000" pitchFamily="2" charset="0"/>
              </a:rPr>
              <a:t>Bài</a:t>
            </a:r>
            <a:r>
              <a:rPr lang="en-US" sz="4400" dirty="0">
                <a:solidFill>
                  <a:srgbClr val="FF0000"/>
                </a:solidFill>
                <a:latin typeface="#9Slide03 Arima Madurai Black" panose="00000A00000000000000" pitchFamily="2" charset="0"/>
                <a:cs typeface="#9Slide03 Arima Madurai Black" panose="00000A00000000000000" pitchFamily="2" charset="0"/>
              </a:rPr>
              <a:t> 7:</a:t>
            </a:r>
          </a:p>
          <a:p>
            <a:r>
              <a:rPr lang="en-US" sz="4000" dirty="0">
                <a:solidFill>
                  <a:srgbClr val="FF0000"/>
                </a:solidFill>
                <a:latin typeface="#9Slide03 Arima Madurai Black" panose="00000A00000000000000" pitchFamily="2" charset="0"/>
                <a:cs typeface="#9Slide03 Arima Madurai Black" panose="00000A00000000000000" pitchFamily="2" charset="0"/>
              </a:rPr>
              <a:t>TỐC ĐỘ PHẢN ỨNG VÀ CHẤT XÚC TÁC</a:t>
            </a:r>
          </a:p>
          <a:p>
            <a:endParaRPr lang="en-US" sz="4400" dirty="0">
              <a:solidFill>
                <a:srgbClr val="FF0000"/>
              </a:solidFill>
            </a:endParaRPr>
          </a:p>
          <a:p>
            <a:endParaRPr lang="en-US" sz="4400" dirty="0">
              <a:solidFill>
                <a:srgbClr val="FF0000"/>
              </a:solidFill>
            </a:endParaRPr>
          </a:p>
          <a:p>
            <a:endParaRPr lang="en-US" sz="4400" dirty="0">
              <a:solidFill>
                <a:srgbClr val="FF0000"/>
              </a:solidFill>
            </a:endParaRPr>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676400" y="152401"/>
            <a:ext cx="89154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TRÒ CHƠI NHÀ TIÊN TRI HÓA HỌC</a:t>
            </a:r>
          </a:p>
        </p:txBody>
      </p:sp>
      <p:sp>
        <p:nvSpPr>
          <p:cNvPr id="28" name="TextBox 27"/>
          <p:cNvSpPr txBox="1"/>
          <p:nvPr/>
        </p:nvSpPr>
        <p:spPr>
          <a:xfrm>
            <a:off x="2175165" y="1229380"/>
            <a:ext cx="7620000"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(1) </a:t>
            </a:r>
            <a:r>
              <a:rPr lang="en-US" sz="2800" dirty="0" err="1">
                <a:solidFill>
                  <a:prstClr val="black"/>
                </a:solidFill>
                <a:latin typeface="Times New Roman" pitchFamily="18" charset="0"/>
                <a:cs typeface="Times New Roman" pitchFamily="18" charset="0"/>
              </a:rPr>
              <a:t>Hòa</a:t>
            </a:r>
            <a:r>
              <a:rPr lang="en-US" sz="2800" dirty="0">
                <a:solidFill>
                  <a:prstClr val="black"/>
                </a:solidFill>
                <a:latin typeface="Times New Roman" pitchFamily="18" charset="0"/>
                <a:cs typeface="Times New Roman" pitchFamily="18" charset="0"/>
              </a:rPr>
              <a:t> tan </a:t>
            </a:r>
            <a:r>
              <a:rPr lang="en-US" sz="2800" dirty="0" err="1">
                <a:solidFill>
                  <a:prstClr val="black"/>
                </a:solidFill>
                <a:latin typeface="Times New Roman" pitchFamily="18" charset="0"/>
                <a:cs typeface="Times New Roman" pitchFamily="18" charset="0"/>
              </a:rPr>
              <a:t>đường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nước</a:t>
            </a:r>
            <a:r>
              <a:rPr lang="en-US" sz="2800" dirty="0">
                <a:solidFill>
                  <a:prstClr val="black"/>
                </a:solidFill>
                <a:latin typeface="Times New Roman" pitchFamily="18" charset="0"/>
                <a:cs typeface="Times New Roman" pitchFamily="18" charset="0"/>
              </a:rPr>
              <a:t> </a:t>
            </a:r>
            <a:endParaRPr lang="vi-VN" sz="2800" dirty="0">
              <a:solidFill>
                <a:prstClr val="black"/>
              </a:solidFill>
              <a:latin typeface="Times New Roman" pitchFamily="18" charset="0"/>
              <a:cs typeface="Times New Roman" pitchFamily="18" charset="0"/>
            </a:endParaRPr>
          </a:p>
        </p:txBody>
      </p:sp>
      <p:sp>
        <p:nvSpPr>
          <p:cNvPr id="31" name="TextBox 30"/>
          <p:cNvSpPr txBox="1"/>
          <p:nvPr/>
        </p:nvSpPr>
        <p:spPr>
          <a:xfrm>
            <a:off x="2175165" y="1838980"/>
            <a:ext cx="6781800"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(2) </a:t>
            </a:r>
            <a:r>
              <a:rPr lang="en-US" sz="2800" dirty="0" err="1">
                <a:solidFill>
                  <a:prstClr val="black"/>
                </a:solidFill>
                <a:latin typeface="Times New Roman" pitchFamily="18" charset="0"/>
                <a:cs typeface="Times New Roman" pitchFamily="18" charset="0"/>
              </a:rPr>
              <a:t>Hòa</a:t>
            </a:r>
            <a:r>
              <a:rPr lang="en-US" sz="2800" dirty="0">
                <a:solidFill>
                  <a:prstClr val="black"/>
                </a:solidFill>
                <a:latin typeface="Times New Roman" pitchFamily="18" charset="0"/>
                <a:cs typeface="Times New Roman" pitchFamily="18" charset="0"/>
              </a:rPr>
              <a:t> tan </a:t>
            </a:r>
            <a:r>
              <a:rPr lang="en-US" sz="2800" dirty="0" err="1">
                <a:solidFill>
                  <a:prstClr val="black"/>
                </a:solidFill>
                <a:latin typeface="Times New Roman" pitchFamily="18" charset="0"/>
                <a:cs typeface="Times New Roman" pitchFamily="18" charset="0"/>
              </a:rPr>
              <a:t>đường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mịn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nước</a:t>
            </a:r>
            <a:r>
              <a:rPr lang="en-US" sz="2800" dirty="0">
                <a:solidFill>
                  <a:prstClr val="black"/>
                </a:solidFill>
                <a:latin typeface="Times New Roman" pitchFamily="18" charset="0"/>
                <a:cs typeface="Times New Roman" pitchFamily="18" charset="0"/>
              </a:rPr>
              <a:t> </a:t>
            </a:r>
            <a:endParaRPr lang="vi-VN" sz="2800" dirty="0">
              <a:solidFill>
                <a:prstClr val="black"/>
              </a:solidFill>
              <a:latin typeface="Times New Roman" pitchFamily="18" charset="0"/>
              <a:cs typeface="Times New Roman" pitchFamily="18" charset="0"/>
            </a:endParaRPr>
          </a:p>
        </p:txBody>
      </p:sp>
      <p:sp>
        <p:nvSpPr>
          <p:cNvPr id="32" name="TextBox 31"/>
          <p:cNvSpPr txBox="1"/>
          <p:nvPr/>
        </p:nvSpPr>
        <p:spPr>
          <a:xfrm>
            <a:off x="2133600" y="3667780"/>
            <a:ext cx="5791200"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(5) </a:t>
            </a:r>
            <a:r>
              <a:rPr lang="en-US" sz="2800" dirty="0" err="1">
                <a:solidFill>
                  <a:prstClr val="black"/>
                </a:solidFill>
                <a:latin typeface="Times New Roman" pitchFamily="18" charset="0"/>
                <a:cs typeface="Times New Roman" pitchFamily="18" charset="0"/>
              </a:rPr>
              <a:t>Đốt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chẻ</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nhỏ</a:t>
            </a:r>
            <a:endParaRPr lang="vi-VN" sz="2800" dirty="0">
              <a:solidFill>
                <a:prstClr val="black"/>
              </a:solidFill>
              <a:latin typeface="Times New Roman" pitchFamily="18" charset="0"/>
              <a:cs typeface="Times New Roman" pitchFamily="18" charset="0"/>
            </a:endParaRPr>
          </a:p>
        </p:txBody>
      </p:sp>
      <p:sp>
        <p:nvSpPr>
          <p:cNvPr id="40" name="TextBox 39"/>
          <p:cNvSpPr txBox="1"/>
          <p:nvPr/>
        </p:nvSpPr>
        <p:spPr>
          <a:xfrm>
            <a:off x="2175166" y="2448580"/>
            <a:ext cx="8111835"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(3) </a:t>
            </a:r>
            <a:r>
              <a:rPr lang="en-US" sz="2800" dirty="0" err="1">
                <a:solidFill>
                  <a:prstClr val="black"/>
                </a:solidFill>
                <a:latin typeface="Times New Roman" pitchFamily="18" charset="0"/>
                <a:cs typeface="Times New Roman" pitchFamily="18" charset="0"/>
              </a:rPr>
              <a:t>Sắt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bị</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gỉ</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lâu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ngoài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khí</a:t>
            </a:r>
            <a:endParaRPr lang="vi-VN" sz="2800" dirty="0">
              <a:solidFill>
                <a:prstClr val="black"/>
              </a:solidFill>
              <a:latin typeface="Times New Roman" pitchFamily="18" charset="0"/>
              <a:cs typeface="Times New Roman" pitchFamily="18" charset="0"/>
            </a:endParaRPr>
          </a:p>
        </p:txBody>
      </p:sp>
      <p:sp>
        <p:nvSpPr>
          <p:cNvPr id="41" name="TextBox 40"/>
          <p:cNvSpPr txBox="1"/>
          <p:nvPr/>
        </p:nvSpPr>
        <p:spPr>
          <a:xfrm>
            <a:off x="2133600" y="4277380"/>
            <a:ext cx="3276600"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(6) </a:t>
            </a:r>
            <a:r>
              <a:rPr lang="en-US" sz="2800" dirty="0" err="1">
                <a:solidFill>
                  <a:prstClr val="black"/>
                </a:solidFill>
                <a:latin typeface="Times New Roman" pitchFamily="18" charset="0"/>
                <a:cs typeface="Times New Roman" pitchFamily="18" charset="0"/>
              </a:rPr>
              <a:t>Đốt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củi</a:t>
            </a:r>
            <a:r>
              <a:rPr lang="en-US" sz="2800" dirty="0">
                <a:solidFill>
                  <a:prstClr val="black"/>
                </a:solidFill>
                <a:latin typeface="Times New Roman" pitchFamily="18" charset="0"/>
                <a:cs typeface="Times New Roman" pitchFamily="18" charset="0"/>
              </a:rPr>
              <a:t> to</a:t>
            </a:r>
            <a:endParaRPr lang="vi-VN" sz="2800" dirty="0">
              <a:solidFill>
                <a:prstClr val="black"/>
              </a:solidFill>
              <a:latin typeface="Times New Roman" pitchFamily="18" charset="0"/>
              <a:cs typeface="Times New Roman" pitchFamily="18" charset="0"/>
            </a:endParaRPr>
          </a:p>
        </p:txBody>
      </p:sp>
      <p:sp>
        <p:nvSpPr>
          <p:cNvPr id="14" name="TextBox 13"/>
          <p:cNvSpPr txBox="1"/>
          <p:nvPr/>
        </p:nvSpPr>
        <p:spPr>
          <a:xfrm>
            <a:off x="2133600" y="3058180"/>
            <a:ext cx="3657600"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(4) </a:t>
            </a:r>
            <a:r>
              <a:rPr lang="en-US" sz="2800" dirty="0" err="1">
                <a:solidFill>
                  <a:prstClr val="black"/>
                </a:solidFill>
                <a:latin typeface="Times New Roman" pitchFamily="18" charset="0"/>
                <a:cs typeface="Times New Roman" pitchFamily="18" charset="0"/>
              </a:rPr>
              <a:t>Đốt</a:t>
            </a:r>
            <a:r>
              <a:rPr lang="en-US" sz="2800" dirty="0">
                <a:solidFill>
                  <a:prstClr val="black"/>
                </a:solidFill>
                <a:latin typeface="Times New Roman" pitchFamily="18" charset="0"/>
                <a:cs typeface="Times New Roman" pitchFamily="18" charset="0"/>
              </a:rPr>
              <a:t> than </a:t>
            </a:r>
            <a:r>
              <a:rPr lang="en-US" sz="2800" dirty="0" err="1">
                <a:solidFill>
                  <a:prstClr val="black"/>
                </a:solidFill>
                <a:latin typeface="Times New Roman" pitchFamily="18" charset="0"/>
                <a:cs typeface="Times New Roman" pitchFamily="18" charset="0"/>
              </a:rPr>
              <a:t>tổ</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ong</a:t>
            </a:r>
            <a:endParaRPr lang="en-US" sz="2800" dirty="0">
              <a:solidFill>
                <a:prstClr val="black"/>
              </a:solidFill>
              <a:latin typeface="Times New Roman" pitchFamily="18" charset="0"/>
              <a:cs typeface="Times New Roman" pitchFamily="18" charset="0"/>
            </a:endParaRPr>
          </a:p>
        </p:txBody>
      </p:sp>
      <p:sp>
        <p:nvSpPr>
          <p:cNvPr id="15" name="TextBox 14"/>
          <p:cNvSpPr txBox="1"/>
          <p:nvPr/>
        </p:nvSpPr>
        <p:spPr>
          <a:xfrm>
            <a:off x="2133601" y="4886980"/>
            <a:ext cx="5749635"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(7) </a:t>
            </a:r>
            <a:r>
              <a:rPr lang="en-US" sz="2800" dirty="0" err="1">
                <a:solidFill>
                  <a:prstClr val="black"/>
                </a:solidFill>
                <a:latin typeface="Times New Roman" pitchFamily="18" charset="0"/>
                <a:cs typeface="Times New Roman" pitchFamily="18" charset="0"/>
              </a:rPr>
              <a:t>Nấu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nồi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áp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suất</a:t>
            </a:r>
            <a:endParaRPr lang="vi-VN" sz="2800" dirty="0">
              <a:solidFill>
                <a:prstClr val="black"/>
              </a:solidFill>
              <a:latin typeface="Times New Roman" pitchFamily="18" charset="0"/>
              <a:cs typeface="Times New Roman" pitchFamily="18" charset="0"/>
            </a:endParaRPr>
          </a:p>
        </p:txBody>
      </p:sp>
      <p:sp>
        <p:nvSpPr>
          <p:cNvPr id="16" name="TextBox 15"/>
          <p:cNvSpPr txBox="1"/>
          <p:nvPr/>
        </p:nvSpPr>
        <p:spPr>
          <a:xfrm>
            <a:off x="2175165" y="5562600"/>
            <a:ext cx="6130636"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(8) </a:t>
            </a:r>
            <a:r>
              <a:rPr lang="en-US" sz="2800" dirty="0" err="1">
                <a:solidFill>
                  <a:prstClr val="black"/>
                </a:solidFill>
                <a:latin typeface="Times New Roman" pitchFamily="18" charset="0"/>
                <a:cs typeface="Times New Roman" pitchFamily="18" charset="0"/>
              </a:rPr>
              <a:t>Nấu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nồi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thủy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tinh</a:t>
            </a:r>
            <a:endParaRPr lang="vi-VN" sz="2800" dirty="0">
              <a:solidFill>
                <a:prstClr val="black"/>
              </a:solidFill>
              <a:latin typeface="Times New Roman" pitchFamily="18" charset="0"/>
              <a:cs typeface="Times New Roman" pitchFamily="18" charset="0"/>
            </a:endParaRPr>
          </a:p>
        </p:txBody>
      </p:sp>
      <p:sp>
        <p:nvSpPr>
          <p:cNvPr id="11" name="Left Arrow 10">
            <a:hlinkClick r:id="rId2" action="ppaction://hlinksldjump"/>
          </p:cNvPr>
          <p:cNvSpPr/>
          <p:nvPr/>
        </p:nvSpPr>
        <p:spPr>
          <a:xfrm rot="10800000">
            <a:off x="9448800" y="5943600"/>
            <a:ext cx="685800" cy="6858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79653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5" presetClass="entr" presetSubtype="1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2" grpId="0"/>
      <p:bldP spid="40" grpId="0"/>
      <p:bldP spid="41" grpId="0"/>
      <p:bldP spid="14" grpId="0"/>
      <p:bldP spid="15" grpId="0"/>
      <p:bldP spid="16"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Box 19"/>
          <p:cNvSpPr txBox="1"/>
          <p:nvPr/>
        </p:nvSpPr>
        <p:spPr>
          <a:xfrm>
            <a:off x="1752600" y="152401"/>
            <a:ext cx="89154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TRÒ CHƠI NHÀ TIÊN TRI HÓA HỌC</a:t>
            </a:r>
          </a:p>
        </p:txBody>
      </p:sp>
      <p:sp>
        <p:nvSpPr>
          <p:cNvPr id="3" name="Rounded Rectangle 2"/>
          <p:cNvSpPr/>
          <p:nvPr/>
        </p:nvSpPr>
        <p:spPr>
          <a:xfrm>
            <a:off x="2286000" y="1638300"/>
            <a:ext cx="3733800" cy="1066800"/>
          </a:xfrm>
          <a:prstGeom prst="roundRect">
            <a:avLst/>
          </a:prstGeom>
          <a:solidFill>
            <a:srgbClr val="FFFF99"/>
          </a:solidFill>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a:ln w="0"/>
                <a:solidFill>
                  <a:srgbClr val="0070C0"/>
                </a:solidFill>
                <a:effectLst>
                  <a:reflection blurRad="12700" stA="50000" endPos="50000" dist="5000" dir="5400000" sy="-100000" rotWithShape="0"/>
                </a:effectLst>
                <a:latin typeface="Times New Roman" pitchFamily="18" charset="0"/>
                <a:cs typeface="Times New Roman" pitchFamily="18" charset="0"/>
              </a:rPr>
              <a:t>NHÓM PHẢN ỨNG XẢY RA NHANH</a:t>
            </a:r>
            <a:endParaRPr lang="vi-VN" sz="2800" b="1" cap="all" dirty="0">
              <a:ln w="0"/>
              <a:solidFill>
                <a:srgbClr val="0070C0"/>
              </a:solidFill>
              <a:effectLst>
                <a:reflection blurRad="12700" stA="50000" endPos="50000" dist="5000" dir="5400000" sy="-100000" rotWithShape="0"/>
              </a:effectLst>
              <a:latin typeface="Times New Roman" pitchFamily="18" charset="0"/>
              <a:cs typeface="Times New Roman" pitchFamily="18" charset="0"/>
            </a:endParaRPr>
          </a:p>
        </p:txBody>
      </p:sp>
      <p:sp>
        <p:nvSpPr>
          <p:cNvPr id="21" name="Rounded Rectangle 20"/>
          <p:cNvSpPr/>
          <p:nvPr/>
        </p:nvSpPr>
        <p:spPr>
          <a:xfrm>
            <a:off x="6019800" y="1638300"/>
            <a:ext cx="3886200" cy="1066800"/>
          </a:xfrm>
          <a:prstGeom prst="roundRect">
            <a:avLst/>
          </a:prstGeom>
          <a:solidFill>
            <a:srgbClr val="FFFF99"/>
          </a:solidFill>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a:ln w="0"/>
                <a:solidFill>
                  <a:srgbClr val="0070C0"/>
                </a:solidFill>
                <a:effectLst>
                  <a:reflection blurRad="12700" stA="50000" endPos="50000" dist="5000" dir="5400000" sy="-100000" rotWithShape="0"/>
                </a:effectLst>
                <a:latin typeface="Times New Roman" pitchFamily="18" charset="0"/>
                <a:cs typeface="Times New Roman" pitchFamily="18" charset="0"/>
              </a:rPr>
              <a:t>NHÓM PHẢN ỨNG XẢY RA CHẬM</a:t>
            </a:r>
            <a:endParaRPr lang="vi-VN" sz="2800" b="1" cap="all" dirty="0">
              <a:ln w="0"/>
              <a:solidFill>
                <a:srgbClr val="0070C0"/>
              </a:solidFill>
              <a:effectLst>
                <a:reflection blurRad="12700" stA="50000" endPos="50000" dist="5000" dir="5400000" sy="-100000" rotWithShape="0"/>
              </a:effectLst>
              <a:latin typeface="Times New Roman" pitchFamily="18" charset="0"/>
              <a:cs typeface="Times New Roman" pitchFamily="18" charset="0"/>
            </a:endParaRPr>
          </a:p>
        </p:txBody>
      </p:sp>
      <p:sp>
        <p:nvSpPr>
          <p:cNvPr id="23" name="Rounded Rectangle 22"/>
          <p:cNvSpPr/>
          <p:nvPr/>
        </p:nvSpPr>
        <p:spPr>
          <a:xfrm>
            <a:off x="2286001" y="2705100"/>
            <a:ext cx="3733800" cy="27813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2400" dirty="0">
              <a:solidFill>
                <a:prstClr val="black"/>
              </a:solidFill>
              <a:latin typeface="Times New Roman" pitchFamily="18" charset="0"/>
              <a:cs typeface="Times New Roman" pitchFamily="18" charset="0"/>
            </a:endParaRPr>
          </a:p>
        </p:txBody>
      </p:sp>
      <p:sp>
        <p:nvSpPr>
          <p:cNvPr id="26" name="Rounded Rectangle 25"/>
          <p:cNvSpPr/>
          <p:nvPr/>
        </p:nvSpPr>
        <p:spPr>
          <a:xfrm>
            <a:off x="6019802" y="2705100"/>
            <a:ext cx="3886199" cy="27813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2400" dirty="0">
              <a:solidFill>
                <a:prstClr val="black"/>
              </a:solidFill>
              <a:latin typeface="Times New Roman" pitchFamily="18" charset="0"/>
              <a:cs typeface="Times New Roman" pitchFamily="18" charset="0"/>
            </a:endParaRPr>
          </a:p>
        </p:txBody>
      </p:sp>
      <p:sp>
        <p:nvSpPr>
          <p:cNvPr id="43" name="Oval 42">
            <a:hlinkClick r:id="rId3" action="ppaction://hlinksldjump"/>
          </p:cNvPr>
          <p:cNvSpPr/>
          <p:nvPr/>
        </p:nvSpPr>
        <p:spPr>
          <a:xfrm>
            <a:off x="2847109" y="3112077"/>
            <a:ext cx="762000" cy="647700"/>
          </a:xfrm>
          <a:prstGeom prst="ellipse">
            <a:avLst/>
          </a:prstGeom>
          <a:solidFill>
            <a:srgbClr val="FFFF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2</a:t>
            </a:r>
            <a:endParaRPr lang="vi-VN"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44" name="Oval 43">
            <a:hlinkClick r:id="rId4" action="ppaction://hlinksldjump"/>
          </p:cNvPr>
          <p:cNvSpPr/>
          <p:nvPr/>
        </p:nvSpPr>
        <p:spPr>
          <a:xfrm>
            <a:off x="8458200" y="3115540"/>
            <a:ext cx="762000" cy="647700"/>
          </a:xfrm>
          <a:prstGeom prst="ellipse">
            <a:avLst/>
          </a:prstGeom>
          <a:solidFill>
            <a:srgbClr val="FF9966"/>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3</a:t>
            </a:r>
            <a:endParaRPr lang="vi-VN"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45" name="Oval 44">
            <a:hlinkClick r:id="rId5" action="ppaction://hlinksldjump"/>
          </p:cNvPr>
          <p:cNvSpPr/>
          <p:nvPr/>
        </p:nvSpPr>
        <p:spPr>
          <a:xfrm>
            <a:off x="4791941" y="3064813"/>
            <a:ext cx="762000" cy="647700"/>
          </a:xfrm>
          <a:prstGeom prst="ellipse">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4</a:t>
            </a:r>
            <a:endParaRPr lang="vi-VN"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48" name="Oval 47">
            <a:hlinkClick r:id="rId6" action="ppaction://hlinksldjump"/>
          </p:cNvPr>
          <p:cNvSpPr/>
          <p:nvPr/>
        </p:nvSpPr>
        <p:spPr>
          <a:xfrm>
            <a:off x="2847109" y="4229100"/>
            <a:ext cx="762000" cy="647700"/>
          </a:xfrm>
          <a:prstGeom prst="ellipse">
            <a:avLst/>
          </a:prstGeom>
          <a:solidFill>
            <a:srgbClr val="CC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5</a:t>
            </a:r>
            <a:endParaRPr lang="vi-VN"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49" name="Oval 48">
            <a:hlinkClick r:id="rId6" action="ppaction://hlinksldjump"/>
          </p:cNvPr>
          <p:cNvSpPr/>
          <p:nvPr/>
        </p:nvSpPr>
        <p:spPr>
          <a:xfrm>
            <a:off x="6690013" y="4236785"/>
            <a:ext cx="762000" cy="647700"/>
          </a:xfrm>
          <a:prstGeom prst="ellipse">
            <a:avLst/>
          </a:prstGeom>
          <a:solidFill>
            <a:srgbClr val="00CC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6</a:t>
            </a:r>
            <a:endParaRPr lang="vi-VN"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0" name="Oval 49">
            <a:hlinkClick r:id="rId7" action="ppaction://hlinksldjump"/>
          </p:cNvPr>
          <p:cNvSpPr/>
          <p:nvPr/>
        </p:nvSpPr>
        <p:spPr>
          <a:xfrm>
            <a:off x="4791941" y="4236786"/>
            <a:ext cx="723900" cy="640267"/>
          </a:xfrm>
          <a:prstGeom prst="ellipse">
            <a:avLst/>
          </a:prstGeom>
          <a:solidFill>
            <a:srgbClr val="00FF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7</a:t>
            </a:r>
            <a:endParaRPr lang="vi-VN"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1" name="Oval 50">
            <a:hlinkClick r:id="rId8" action="ppaction://hlinksldjump"/>
          </p:cNvPr>
          <p:cNvSpPr/>
          <p:nvPr/>
        </p:nvSpPr>
        <p:spPr>
          <a:xfrm>
            <a:off x="8437418" y="4236534"/>
            <a:ext cx="723900" cy="640266"/>
          </a:xfrm>
          <a:prstGeom prst="ellipse">
            <a:avLst/>
          </a:prstGeom>
          <a:solidFill>
            <a:schemeClr val="accent2">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8</a:t>
            </a:r>
            <a:endParaRPr lang="vi-VN"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2" name="Oval 51">
            <a:hlinkClick r:id="rId9" action="ppaction://hlinksldjump"/>
          </p:cNvPr>
          <p:cNvSpPr/>
          <p:nvPr/>
        </p:nvSpPr>
        <p:spPr>
          <a:xfrm>
            <a:off x="6690013" y="3072245"/>
            <a:ext cx="762000" cy="640268"/>
          </a:xfrm>
          <a:prstGeom prst="ellipse">
            <a:avLst/>
          </a:prstGeom>
          <a:solidFill>
            <a:srgbClr val="00B0F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1</a:t>
            </a:r>
            <a:endParaRPr lang="vi-VN"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5" name="Left Arrow 14">
            <a:hlinkClick r:id="rId10" action="ppaction://hlinksldjump"/>
          </p:cNvPr>
          <p:cNvSpPr/>
          <p:nvPr/>
        </p:nvSpPr>
        <p:spPr>
          <a:xfrm rot="10800000">
            <a:off x="9448800" y="5943600"/>
            <a:ext cx="685800" cy="6858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Calibri"/>
            </a:endParaRPr>
          </a:p>
        </p:txBody>
      </p:sp>
      <p:sp>
        <p:nvSpPr>
          <p:cNvPr id="16" name="Left Arrow 15">
            <a:hlinkClick r:id="rId11" action="ppaction://hlinksldjump"/>
          </p:cNvPr>
          <p:cNvSpPr/>
          <p:nvPr/>
        </p:nvSpPr>
        <p:spPr>
          <a:xfrm>
            <a:off x="2320636" y="5753100"/>
            <a:ext cx="685800" cy="6858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5" presetClass="entr" presetSubtype="1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heckerboard(across)">
                                      <p:cBhvr>
                                        <p:cTn id="29" dur="500"/>
                                        <p:tgtEl>
                                          <p:spTgt spid="15"/>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heckerboard(across)">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anim calcmode="lin" valueType="num">
                                      <p:cBhvr>
                                        <p:cTn id="38" dur="1000" fill="hold"/>
                                        <p:tgtEl>
                                          <p:spTgt spid="52"/>
                                        </p:tgtEl>
                                        <p:attrNameLst>
                                          <p:attrName>ppt_x</p:attrName>
                                        </p:attrNameLst>
                                      </p:cBhvr>
                                      <p:tavLst>
                                        <p:tav tm="0">
                                          <p:val>
                                            <p:strVal val="#ppt_x"/>
                                          </p:val>
                                        </p:tav>
                                        <p:tav tm="100000">
                                          <p:val>
                                            <p:strVal val="#ppt_x"/>
                                          </p:val>
                                        </p:tav>
                                      </p:tavLst>
                                    </p:anim>
                                    <p:anim calcmode="lin" valueType="num">
                                      <p:cBhvr>
                                        <p:cTn id="39" dur="1000" fill="hold"/>
                                        <p:tgtEl>
                                          <p:spTgt spid="5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1000"/>
                                        <p:tgtEl>
                                          <p:spTgt spid="48"/>
                                        </p:tgtEl>
                                      </p:cBhvr>
                                    </p:animEffect>
                                    <p:anim calcmode="lin" valueType="num">
                                      <p:cBhvr>
                                        <p:cTn id="58" dur="1000" fill="hold"/>
                                        <p:tgtEl>
                                          <p:spTgt spid="48"/>
                                        </p:tgtEl>
                                        <p:attrNameLst>
                                          <p:attrName>ppt_x</p:attrName>
                                        </p:attrNameLst>
                                      </p:cBhvr>
                                      <p:tavLst>
                                        <p:tav tm="0">
                                          <p:val>
                                            <p:strVal val="#ppt_x"/>
                                          </p:val>
                                        </p:tav>
                                        <p:tav tm="100000">
                                          <p:val>
                                            <p:strVal val="#ppt_x"/>
                                          </p:val>
                                        </p:tav>
                                      </p:tavLst>
                                    </p:anim>
                                    <p:anim calcmode="lin" valueType="num">
                                      <p:cBhvr>
                                        <p:cTn id="59" dur="1000" fill="hold"/>
                                        <p:tgtEl>
                                          <p:spTgt spid="4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1000"/>
                                        <p:tgtEl>
                                          <p:spTgt spid="49"/>
                                        </p:tgtEl>
                                      </p:cBhvr>
                                    </p:animEffect>
                                    <p:anim calcmode="lin" valueType="num">
                                      <p:cBhvr>
                                        <p:cTn id="63" dur="1000" fill="hold"/>
                                        <p:tgtEl>
                                          <p:spTgt spid="49"/>
                                        </p:tgtEl>
                                        <p:attrNameLst>
                                          <p:attrName>ppt_x</p:attrName>
                                        </p:attrNameLst>
                                      </p:cBhvr>
                                      <p:tavLst>
                                        <p:tav tm="0">
                                          <p:val>
                                            <p:strVal val="#ppt_x"/>
                                          </p:val>
                                        </p:tav>
                                        <p:tav tm="100000">
                                          <p:val>
                                            <p:strVal val="#ppt_x"/>
                                          </p:val>
                                        </p:tav>
                                      </p:tavLst>
                                    </p:anim>
                                    <p:anim calcmode="lin" valueType="num">
                                      <p:cBhvr>
                                        <p:cTn id="64" dur="1000" fill="hold"/>
                                        <p:tgtEl>
                                          <p:spTgt spid="4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1000"/>
                                        <p:tgtEl>
                                          <p:spTgt spid="50"/>
                                        </p:tgtEl>
                                      </p:cBhvr>
                                    </p:animEffect>
                                    <p:anim calcmode="lin" valueType="num">
                                      <p:cBhvr>
                                        <p:cTn id="68" dur="1000" fill="hold"/>
                                        <p:tgtEl>
                                          <p:spTgt spid="50"/>
                                        </p:tgtEl>
                                        <p:attrNameLst>
                                          <p:attrName>ppt_x</p:attrName>
                                        </p:attrNameLst>
                                      </p:cBhvr>
                                      <p:tavLst>
                                        <p:tav tm="0">
                                          <p:val>
                                            <p:strVal val="#ppt_x"/>
                                          </p:val>
                                        </p:tav>
                                        <p:tav tm="100000">
                                          <p:val>
                                            <p:strVal val="#ppt_x"/>
                                          </p:val>
                                        </p:tav>
                                      </p:tavLst>
                                    </p:anim>
                                    <p:anim calcmode="lin" valueType="num">
                                      <p:cBhvr>
                                        <p:cTn id="69" dur="1000" fill="hold"/>
                                        <p:tgtEl>
                                          <p:spTgt spid="5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1000"/>
                                        <p:tgtEl>
                                          <p:spTgt spid="51"/>
                                        </p:tgtEl>
                                      </p:cBhvr>
                                    </p:animEffect>
                                    <p:anim calcmode="lin" valueType="num">
                                      <p:cBhvr>
                                        <p:cTn id="73" dur="1000" fill="hold"/>
                                        <p:tgtEl>
                                          <p:spTgt spid="51"/>
                                        </p:tgtEl>
                                        <p:attrNameLst>
                                          <p:attrName>ppt_x</p:attrName>
                                        </p:attrNameLst>
                                      </p:cBhvr>
                                      <p:tavLst>
                                        <p:tav tm="0">
                                          <p:val>
                                            <p:strVal val="#ppt_x"/>
                                          </p:val>
                                        </p:tav>
                                        <p:tav tm="100000">
                                          <p:val>
                                            <p:strVal val="#ppt_x"/>
                                          </p:val>
                                        </p:tav>
                                      </p:tavLst>
                                    </p:anim>
                                    <p:anim calcmode="lin" valueType="num">
                                      <p:cBhvr>
                                        <p:cTn id="7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3" grpId="0" animBg="1"/>
      <p:bldP spid="26" grpId="0" animBg="1"/>
      <p:bldP spid="43" grpId="0" animBg="1"/>
      <p:bldP spid="44" grpId="0" animBg="1"/>
      <p:bldP spid="45" grpId="0" animBg="1"/>
      <p:bldP spid="48" grpId="0" animBg="1"/>
      <p:bldP spid="49" grpId="0" animBg="1"/>
      <p:bldP spid="50" grpId="0" animBg="1"/>
      <p:bldP spid="51" grpId="0" animBg="1"/>
      <p:bldP spid="52"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81200" y="3048000"/>
            <a:ext cx="81534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prstClr val="black"/>
                </a:solidFill>
                <a:latin typeface="Times New Roman" pitchFamily="18" charset="0"/>
                <a:cs typeface="Times New Roman" pitchFamily="18" charset="0"/>
              </a:rPr>
              <a:t>Hình</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phạt</a:t>
            </a:r>
            <a:endParaRPr lang="en-US" sz="3600" b="1" dirty="0">
              <a:solidFill>
                <a:prstClr val="black"/>
              </a:solidFill>
              <a:latin typeface="Times New Roman" pitchFamily="18" charset="0"/>
              <a:cs typeface="Times New Roman" pitchFamily="18" charset="0"/>
            </a:endParaRPr>
          </a:p>
        </p:txBody>
      </p:sp>
      <p:sp>
        <p:nvSpPr>
          <p:cNvPr id="11" name="Rectangle 10">
            <a:hlinkClick r:id="rId2" action="ppaction://hlinksldjump"/>
          </p:cNvPr>
          <p:cNvSpPr/>
          <p:nvPr/>
        </p:nvSpPr>
        <p:spPr>
          <a:xfrm>
            <a:off x="5257800" y="914401"/>
            <a:ext cx="1371600" cy="1323439"/>
          </a:xfrm>
          <a:prstGeom prst="rect">
            <a:avLst/>
          </a:prstGeom>
          <a:noFill/>
        </p:spPr>
        <p:txBody>
          <a:bodyPr wrap="square" lIns="91440" tIns="45720" rIns="91440" bIns="45720">
            <a:spAutoFit/>
          </a:bodyPr>
          <a:lstStyle/>
          <a:p>
            <a:pPr algn="ctr"/>
            <a:r>
              <a:rPr lang="en-US" sz="8000" b="1" cap="all" dirty="0">
                <a:ln w="9000" cmpd="sng">
                  <a:solidFill>
                    <a:srgbClr val="8064A2">
                      <a:shade val="50000"/>
                      <a:satMod val="120000"/>
                    </a:srgbClr>
                  </a:solidFill>
                  <a:prstDash val="solid"/>
                </a:ln>
                <a:solidFill>
                  <a:srgbClr val="00B050"/>
                </a:solidFill>
                <a:effectLst>
                  <a:reflection blurRad="12700" stA="28000" endPos="45000" dist="1000" dir="5400000" sy="-100000" algn="bl" rotWithShape="0"/>
                </a:effectLst>
                <a:latin typeface="Calibri"/>
              </a:rPr>
              <a:t>1</a:t>
            </a:r>
          </a:p>
        </p:txBody>
      </p:sp>
      <p:sp>
        <p:nvSpPr>
          <p:cNvPr id="12" name="Left Arrow 11">
            <a:hlinkClick r:id="rId3" action="ppaction://hlinksldjump"/>
          </p:cNvPr>
          <p:cNvSpPr/>
          <p:nvPr/>
        </p:nvSpPr>
        <p:spPr>
          <a:xfrm>
            <a:off x="9448800" y="5943600"/>
            <a:ext cx="685800" cy="6858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Calibri"/>
            </a:endParaRPr>
          </a:p>
        </p:txBody>
      </p:sp>
      <p:sp>
        <p:nvSpPr>
          <p:cNvPr id="13" name="Cloud 12"/>
          <p:cNvSpPr/>
          <p:nvPr/>
        </p:nvSpPr>
        <p:spPr>
          <a:xfrm>
            <a:off x="2514600" y="2590800"/>
            <a:ext cx="6705600" cy="2514600"/>
          </a:xfrm>
          <a:prstGeom prst="cloud">
            <a:avLst/>
          </a:prstGeom>
          <a:solidFill>
            <a:srgbClr val="CCCC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Times New Roman" pitchFamily="18" charset="0"/>
                <a:cs typeface="Times New Roman" pitchFamily="18" charset="0"/>
              </a:rPr>
              <a:t>Cả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cùng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tiếng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kêu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con </a:t>
            </a:r>
            <a:r>
              <a:rPr lang="en-US" sz="3600" b="1" dirty="0" err="1">
                <a:solidFill>
                  <a:srgbClr val="FF0000"/>
                </a:solidFill>
                <a:latin typeface="Times New Roman" pitchFamily="18" charset="0"/>
                <a:cs typeface="Times New Roman" pitchFamily="18" charset="0"/>
              </a:rPr>
              <a:t>vịt</a:t>
            </a:r>
            <a:endParaRPr lang="en-US" sz="3600" b="1" dirty="0">
              <a:solidFill>
                <a:srgbClr val="FF0000"/>
              </a:solidFill>
              <a:latin typeface="Calibri"/>
            </a:endParaRPr>
          </a:p>
        </p:txBody>
      </p:sp>
      <p:sp>
        <p:nvSpPr>
          <p:cNvPr id="14" name="TextBox 13"/>
          <p:cNvSpPr txBox="1"/>
          <p:nvPr/>
        </p:nvSpPr>
        <p:spPr>
          <a:xfrm>
            <a:off x="1676400" y="152401"/>
            <a:ext cx="89154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TRÒ CHƠI NHÀ TIÊN TRI HÓA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55" presetClass="exit" presetSubtype="0" fill="hold" grpId="1" nodeType="withEffect">
                                  <p:stCondLst>
                                    <p:cond delay="0"/>
                                  </p:stCondLst>
                                  <p:childTnLst>
                                    <p:anim calcmode="lin" valueType="num">
                                      <p:cBhvr>
                                        <p:cTn id="14" dur="1000"/>
                                        <p:tgtEl>
                                          <p:spTgt spid="10"/>
                                        </p:tgtEl>
                                        <p:attrNameLst>
                                          <p:attrName>ppt_w</p:attrName>
                                        </p:attrNameLst>
                                      </p:cBhvr>
                                      <p:tavLst>
                                        <p:tav tm="0">
                                          <p:val>
                                            <p:strVal val="ppt_w"/>
                                          </p:val>
                                        </p:tav>
                                        <p:tav tm="100000">
                                          <p:val>
                                            <p:strVal val="ppt_w*0.70"/>
                                          </p:val>
                                        </p:tav>
                                      </p:tavLst>
                                    </p:anim>
                                    <p:anim calcmode="lin" valueType="num">
                                      <p:cBhvr>
                                        <p:cTn id="15" dur="1000"/>
                                        <p:tgtEl>
                                          <p:spTgt spid="10"/>
                                        </p:tgtEl>
                                        <p:attrNameLst>
                                          <p:attrName>ppt_h</p:attrName>
                                        </p:attrNameLst>
                                      </p:cBhvr>
                                      <p:tavLst>
                                        <p:tav tm="0">
                                          <p:val>
                                            <p:strVal val="ppt_h"/>
                                          </p:val>
                                        </p:tav>
                                        <p:tav tm="100000">
                                          <p:val>
                                            <p:strVal val="ppt_h"/>
                                          </p:val>
                                        </p:tav>
                                      </p:tavLst>
                                    </p:anim>
                                    <p:animEffect transition="out" filter="fade">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par>
                                <p:cTn id="18" presetID="5"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905000" y="2590800"/>
            <a:ext cx="8305800"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prstClr val="black"/>
                </a:solidFill>
                <a:latin typeface="Times New Roman" pitchFamily="18" charset="0"/>
                <a:cs typeface="Times New Roman" pitchFamily="18" charset="0"/>
              </a:rPr>
              <a:t>Phần</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thưởng</a:t>
            </a:r>
            <a:endParaRPr lang="en-US" sz="3600" b="1" dirty="0">
              <a:solidFill>
                <a:prstClr val="black"/>
              </a:solidFill>
              <a:latin typeface="Times New Roman" pitchFamily="18" charset="0"/>
              <a:cs typeface="Times New Roman" pitchFamily="18" charset="0"/>
            </a:endParaRPr>
          </a:p>
        </p:txBody>
      </p:sp>
      <p:sp>
        <p:nvSpPr>
          <p:cNvPr id="12" name="Rectangle 11">
            <a:hlinkClick r:id="rId2" action="ppaction://hlinksldjump"/>
          </p:cNvPr>
          <p:cNvSpPr/>
          <p:nvPr/>
        </p:nvSpPr>
        <p:spPr>
          <a:xfrm>
            <a:off x="5257800" y="838201"/>
            <a:ext cx="1371600" cy="1323439"/>
          </a:xfrm>
          <a:prstGeom prst="rect">
            <a:avLst/>
          </a:prstGeom>
          <a:noFill/>
        </p:spPr>
        <p:txBody>
          <a:bodyPr wrap="square" lIns="91440" tIns="45720" rIns="91440" bIns="45720">
            <a:spAutoFit/>
          </a:bodyPr>
          <a:lstStyle/>
          <a:p>
            <a:pPr algn="ctr"/>
            <a:r>
              <a:rPr lang="en-US" sz="8000" b="1" cap="all" dirty="0">
                <a:ln w="9000" cmpd="sng">
                  <a:solidFill>
                    <a:srgbClr val="8064A2">
                      <a:shade val="50000"/>
                      <a:satMod val="120000"/>
                    </a:srgbClr>
                  </a:solidFill>
                  <a:prstDash val="solid"/>
                </a:ln>
                <a:solidFill>
                  <a:srgbClr val="00B050"/>
                </a:solidFill>
                <a:effectLst>
                  <a:reflection blurRad="12700" stA="28000" endPos="45000" dist="1000" dir="5400000" sy="-100000" algn="bl" rotWithShape="0"/>
                </a:effectLst>
                <a:latin typeface="Calibri"/>
              </a:rPr>
              <a:t>2</a:t>
            </a:r>
          </a:p>
        </p:txBody>
      </p:sp>
      <p:sp>
        <p:nvSpPr>
          <p:cNvPr id="14" name="Left Arrow 13">
            <a:hlinkClick r:id="rId3" action="ppaction://hlinksldjump"/>
          </p:cNvPr>
          <p:cNvSpPr/>
          <p:nvPr/>
        </p:nvSpPr>
        <p:spPr>
          <a:xfrm>
            <a:off x="9448800" y="5943600"/>
            <a:ext cx="685800" cy="6858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Calibri"/>
            </a:endParaRPr>
          </a:p>
        </p:txBody>
      </p:sp>
      <p:sp>
        <p:nvSpPr>
          <p:cNvPr id="13" name="Cloud 12"/>
          <p:cNvSpPr/>
          <p:nvPr/>
        </p:nvSpPr>
        <p:spPr>
          <a:xfrm>
            <a:off x="1790700" y="1981200"/>
            <a:ext cx="8305800" cy="31242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Times New Roman" pitchFamily="18" charset="0"/>
                <a:cs typeface="Times New Roman" pitchFamily="18" charset="0"/>
              </a:rPr>
              <a:t>Mỗi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được</a:t>
            </a:r>
            <a:r>
              <a:rPr lang="en-US" sz="3600" b="1" dirty="0">
                <a:solidFill>
                  <a:srgbClr val="FF0000"/>
                </a:solidFill>
                <a:latin typeface="Times New Roman" pitchFamily="18" charset="0"/>
                <a:cs typeface="Times New Roman" pitchFamily="18" charset="0"/>
              </a:rPr>
              <a:t> “1đ +”</a:t>
            </a:r>
          </a:p>
        </p:txBody>
      </p:sp>
      <p:sp>
        <p:nvSpPr>
          <p:cNvPr id="2" name="TextBox 1">
            <a:extLst>
              <a:ext uri="{FF2B5EF4-FFF2-40B4-BE49-F238E27FC236}">
                <a16:creationId xmlns:a16="http://schemas.microsoft.com/office/drawing/2014/main" id="{278DFBC7-420E-7DD9-6176-ABA50DE19A6F}"/>
              </a:ext>
            </a:extLst>
          </p:cNvPr>
          <p:cNvSpPr txBox="1"/>
          <p:nvPr/>
        </p:nvSpPr>
        <p:spPr>
          <a:xfrm>
            <a:off x="1676400" y="152401"/>
            <a:ext cx="89154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TRÒ CHƠI NHÀ TIÊN TRI HÓA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55" presetClass="exit" presetSubtype="0" fill="hold" grpId="1" nodeType="withEffect">
                                  <p:stCondLst>
                                    <p:cond delay="0"/>
                                  </p:stCondLst>
                                  <p:childTnLst>
                                    <p:anim calcmode="lin" valueType="num">
                                      <p:cBhvr>
                                        <p:cTn id="14" dur="1000"/>
                                        <p:tgtEl>
                                          <p:spTgt spid="11"/>
                                        </p:tgtEl>
                                        <p:attrNameLst>
                                          <p:attrName>ppt_w</p:attrName>
                                        </p:attrNameLst>
                                      </p:cBhvr>
                                      <p:tavLst>
                                        <p:tav tm="0">
                                          <p:val>
                                            <p:strVal val="ppt_w"/>
                                          </p:val>
                                        </p:tav>
                                        <p:tav tm="100000">
                                          <p:val>
                                            <p:strVal val="ppt_w*0.70"/>
                                          </p:val>
                                        </p:tav>
                                      </p:tavLst>
                                    </p:anim>
                                    <p:anim calcmode="lin" valueType="num">
                                      <p:cBhvr>
                                        <p:cTn id="15" dur="1000"/>
                                        <p:tgtEl>
                                          <p:spTgt spid="11"/>
                                        </p:tgtEl>
                                        <p:attrNameLst>
                                          <p:attrName>ppt_h</p:attrName>
                                        </p:attrNameLst>
                                      </p:cBhvr>
                                      <p:tavLst>
                                        <p:tav tm="0">
                                          <p:val>
                                            <p:strVal val="ppt_h"/>
                                          </p:val>
                                        </p:tav>
                                        <p:tav tm="100000">
                                          <p:val>
                                            <p:strVal val="ppt_h"/>
                                          </p:val>
                                        </p:tav>
                                      </p:tavLst>
                                    </p:anim>
                                    <p:animEffect transition="out" filter="fade">
                                      <p:cBhvr>
                                        <p:cTn id="16" dur="1000"/>
                                        <p:tgtEl>
                                          <p:spTgt spid="11"/>
                                        </p:tgtEl>
                                      </p:cBhvr>
                                    </p:animEffect>
                                    <p:set>
                                      <p:cBhvr>
                                        <p:cTn id="17" dur="1" fill="hold">
                                          <p:stCondLst>
                                            <p:cond delay="999"/>
                                          </p:stCondLst>
                                        </p:cTn>
                                        <p:tgtEl>
                                          <p:spTgt spid="11"/>
                                        </p:tgtEl>
                                        <p:attrNameLst>
                                          <p:attrName>style.visibility</p:attrName>
                                        </p:attrNameLst>
                                      </p:cBhvr>
                                      <p:to>
                                        <p:strVal val="hidden"/>
                                      </p:to>
                                    </p:set>
                                  </p:childTnLst>
                                </p:cTn>
                              </p:par>
                              <p:par>
                                <p:cTn id="18" presetID="5"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heckerboard(across)">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05000" y="2819400"/>
            <a:ext cx="8305800"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prstClr val="black"/>
                </a:solidFill>
                <a:latin typeface="Times New Roman" pitchFamily="18" charset="0"/>
                <a:cs typeface="Times New Roman" pitchFamily="18" charset="0"/>
              </a:rPr>
              <a:t>Hình</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phạt</a:t>
            </a:r>
            <a:endParaRPr lang="en-US" sz="3600" b="1" dirty="0">
              <a:solidFill>
                <a:prstClr val="black"/>
              </a:solidFill>
              <a:latin typeface="Times New Roman" pitchFamily="18" charset="0"/>
              <a:cs typeface="Times New Roman" pitchFamily="18" charset="0"/>
            </a:endParaRPr>
          </a:p>
        </p:txBody>
      </p:sp>
      <p:sp>
        <p:nvSpPr>
          <p:cNvPr id="11" name="Rectangle 10">
            <a:hlinkClick r:id="rId2" action="ppaction://hlinksldjump"/>
          </p:cNvPr>
          <p:cNvSpPr/>
          <p:nvPr/>
        </p:nvSpPr>
        <p:spPr>
          <a:xfrm>
            <a:off x="5257800" y="962562"/>
            <a:ext cx="1371600" cy="1323439"/>
          </a:xfrm>
          <a:prstGeom prst="rect">
            <a:avLst/>
          </a:prstGeom>
          <a:noFill/>
        </p:spPr>
        <p:txBody>
          <a:bodyPr wrap="square" lIns="91440" tIns="45720" rIns="91440" bIns="45720">
            <a:spAutoFit/>
          </a:bodyPr>
          <a:lstStyle/>
          <a:p>
            <a:pPr algn="ctr"/>
            <a:r>
              <a:rPr lang="en-US" sz="8000" b="1" cap="all" dirty="0">
                <a:ln w="9000" cmpd="sng">
                  <a:solidFill>
                    <a:srgbClr val="8064A2">
                      <a:shade val="50000"/>
                      <a:satMod val="120000"/>
                    </a:srgbClr>
                  </a:solidFill>
                  <a:prstDash val="solid"/>
                </a:ln>
                <a:solidFill>
                  <a:srgbClr val="00B050"/>
                </a:solidFill>
                <a:effectLst>
                  <a:reflection blurRad="12700" stA="28000" endPos="45000" dist="1000" dir="5400000" sy="-100000" algn="bl" rotWithShape="0"/>
                </a:effectLst>
                <a:latin typeface="Calibri"/>
              </a:rPr>
              <a:t>3</a:t>
            </a:r>
          </a:p>
        </p:txBody>
      </p:sp>
      <p:sp>
        <p:nvSpPr>
          <p:cNvPr id="12" name="Left Arrow 11">
            <a:hlinkClick r:id="rId3" action="ppaction://hlinksldjump"/>
          </p:cNvPr>
          <p:cNvSpPr/>
          <p:nvPr/>
        </p:nvSpPr>
        <p:spPr>
          <a:xfrm>
            <a:off x="9448800" y="5943600"/>
            <a:ext cx="685800" cy="6858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Calibri"/>
            </a:endParaRPr>
          </a:p>
        </p:txBody>
      </p:sp>
      <p:sp>
        <p:nvSpPr>
          <p:cNvPr id="13" name="Cloud 12"/>
          <p:cNvSpPr/>
          <p:nvPr/>
        </p:nvSpPr>
        <p:spPr>
          <a:xfrm>
            <a:off x="2019300" y="2272145"/>
            <a:ext cx="7848600" cy="3429000"/>
          </a:xfrm>
          <a:prstGeom prst="cloud">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Times New Roman" pitchFamily="18" charset="0"/>
                <a:cs typeface="Times New Roman" pitchFamily="18" charset="0"/>
              </a:rPr>
              <a:t>Cả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sẽ</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được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năng</a:t>
            </a:r>
            <a:r>
              <a:rPr lang="en-US" sz="3600" b="1" dirty="0">
                <a:solidFill>
                  <a:srgbClr val="FF0000"/>
                </a:solidFill>
                <a:latin typeface="Times New Roman" pitchFamily="18" charset="0"/>
                <a:cs typeface="Times New Roman" pitchFamily="18" charset="0"/>
              </a:rPr>
              <a:t> ca </a:t>
            </a:r>
            <a:r>
              <a:rPr lang="en-US" sz="3600" b="1" dirty="0" err="1">
                <a:solidFill>
                  <a:srgbClr val="FF0000"/>
                </a:solidFill>
                <a:latin typeface="Times New Roman" pitchFamily="18" charset="0"/>
                <a:cs typeface="Times New Roman" pitchFamily="18" charset="0"/>
              </a:rPr>
              <a:t>hát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nhau</a:t>
            </a:r>
            <a:r>
              <a:rPr lang="en-US" sz="3600" b="1" dirty="0">
                <a:solidFill>
                  <a:srgbClr val="FF0000"/>
                </a:solidFill>
                <a:latin typeface="Times New Roman" pitchFamily="18" charset="0"/>
                <a:cs typeface="Times New Roman" pitchFamily="18" charset="0"/>
              </a:rPr>
              <a:t>”</a:t>
            </a:r>
          </a:p>
        </p:txBody>
      </p:sp>
      <p:sp>
        <p:nvSpPr>
          <p:cNvPr id="2" name="TextBox 1">
            <a:extLst>
              <a:ext uri="{FF2B5EF4-FFF2-40B4-BE49-F238E27FC236}">
                <a16:creationId xmlns:a16="http://schemas.microsoft.com/office/drawing/2014/main" id="{8827651A-299D-203C-3AF3-F3AD3043F5B9}"/>
              </a:ext>
            </a:extLst>
          </p:cNvPr>
          <p:cNvSpPr txBox="1"/>
          <p:nvPr/>
        </p:nvSpPr>
        <p:spPr>
          <a:xfrm>
            <a:off x="1638300" y="191870"/>
            <a:ext cx="89154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TRÒ CHƠI NHÀ TIÊN TRI HÓA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55" presetClass="exit" presetSubtype="0" fill="hold" grpId="1" nodeType="withEffect">
                                  <p:stCondLst>
                                    <p:cond delay="0"/>
                                  </p:stCondLst>
                                  <p:childTnLst>
                                    <p:anim calcmode="lin" valueType="num">
                                      <p:cBhvr>
                                        <p:cTn id="14" dur="1000"/>
                                        <p:tgtEl>
                                          <p:spTgt spid="10"/>
                                        </p:tgtEl>
                                        <p:attrNameLst>
                                          <p:attrName>ppt_w</p:attrName>
                                        </p:attrNameLst>
                                      </p:cBhvr>
                                      <p:tavLst>
                                        <p:tav tm="0">
                                          <p:val>
                                            <p:strVal val="ppt_w"/>
                                          </p:val>
                                        </p:tav>
                                        <p:tav tm="100000">
                                          <p:val>
                                            <p:strVal val="ppt_w*0.70"/>
                                          </p:val>
                                        </p:tav>
                                      </p:tavLst>
                                    </p:anim>
                                    <p:anim calcmode="lin" valueType="num">
                                      <p:cBhvr>
                                        <p:cTn id="15" dur="1000"/>
                                        <p:tgtEl>
                                          <p:spTgt spid="10"/>
                                        </p:tgtEl>
                                        <p:attrNameLst>
                                          <p:attrName>ppt_h</p:attrName>
                                        </p:attrNameLst>
                                      </p:cBhvr>
                                      <p:tavLst>
                                        <p:tav tm="0">
                                          <p:val>
                                            <p:strVal val="ppt_h"/>
                                          </p:val>
                                        </p:tav>
                                        <p:tav tm="100000">
                                          <p:val>
                                            <p:strVal val="ppt_h"/>
                                          </p:val>
                                        </p:tav>
                                      </p:tavLst>
                                    </p:anim>
                                    <p:animEffect transition="out" filter="fade">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par>
                                <p:cTn id="18" presetID="5"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05000" y="2590800"/>
            <a:ext cx="8305800"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prstClr val="black"/>
                </a:solidFill>
                <a:latin typeface="Times New Roman" pitchFamily="18" charset="0"/>
                <a:cs typeface="Times New Roman" pitchFamily="18" charset="0"/>
              </a:rPr>
              <a:t>Phần</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thưởng</a:t>
            </a:r>
            <a:endParaRPr lang="en-US" sz="3600" b="1" dirty="0">
              <a:solidFill>
                <a:prstClr val="black"/>
              </a:solidFill>
              <a:latin typeface="Times New Roman" pitchFamily="18" charset="0"/>
              <a:cs typeface="Times New Roman" pitchFamily="18" charset="0"/>
            </a:endParaRPr>
          </a:p>
        </p:txBody>
      </p:sp>
      <p:sp>
        <p:nvSpPr>
          <p:cNvPr id="11" name="Rectangle 10">
            <a:hlinkClick r:id="rId2" action="ppaction://hlinksldjump"/>
          </p:cNvPr>
          <p:cNvSpPr/>
          <p:nvPr/>
        </p:nvSpPr>
        <p:spPr>
          <a:xfrm>
            <a:off x="5257800" y="685801"/>
            <a:ext cx="1371600" cy="1323439"/>
          </a:xfrm>
          <a:prstGeom prst="rect">
            <a:avLst/>
          </a:prstGeom>
          <a:noFill/>
        </p:spPr>
        <p:txBody>
          <a:bodyPr wrap="square" lIns="91440" tIns="45720" rIns="91440" bIns="45720">
            <a:spAutoFit/>
          </a:bodyPr>
          <a:lstStyle/>
          <a:p>
            <a:pPr algn="ctr"/>
            <a:r>
              <a:rPr lang="en-US" sz="8000" b="1" cap="all" dirty="0">
                <a:ln w="9000" cmpd="sng">
                  <a:solidFill>
                    <a:srgbClr val="8064A2">
                      <a:shade val="50000"/>
                      <a:satMod val="120000"/>
                    </a:srgbClr>
                  </a:solidFill>
                  <a:prstDash val="solid"/>
                </a:ln>
                <a:solidFill>
                  <a:srgbClr val="00B050"/>
                </a:solidFill>
                <a:effectLst>
                  <a:reflection blurRad="12700" stA="28000" endPos="45000" dist="1000" dir="5400000" sy="-100000" algn="bl" rotWithShape="0"/>
                </a:effectLst>
                <a:latin typeface="Calibri"/>
              </a:rPr>
              <a:t>4</a:t>
            </a:r>
          </a:p>
        </p:txBody>
      </p:sp>
      <p:sp>
        <p:nvSpPr>
          <p:cNvPr id="12" name="Left Arrow 11">
            <a:hlinkClick r:id="rId3" action="ppaction://hlinksldjump"/>
          </p:cNvPr>
          <p:cNvSpPr/>
          <p:nvPr/>
        </p:nvSpPr>
        <p:spPr>
          <a:xfrm>
            <a:off x="9448800" y="5943600"/>
            <a:ext cx="685800" cy="6858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Calibri"/>
            </a:endParaRPr>
          </a:p>
        </p:txBody>
      </p:sp>
      <p:sp>
        <p:nvSpPr>
          <p:cNvPr id="13" name="Cloud 12"/>
          <p:cNvSpPr/>
          <p:nvPr/>
        </p:nvSpPr>
        <p:spPr>
          <a:xfrm>
            <a:off x="2362200" y="2209800"/>
            <a:ext cx="7467600" cy="2895600"/>
          </a:xfrm>
          <a:prstGeom prst="cloud">
            <a:avLst/>
          </a:prstGeom>
          <a:solidFill>
            <a:srgbClr val="FFCCC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Times New Roman" pitchFamily="18" charset="0"/>
                <a:cs typeface="Times New Roman" pitchFamily="18" charset="0"/>
              </a:rPr>
              <a:t>Được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tặng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chàng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tay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từ</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còn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lại</a:t>
            </a:r>
            <a:endParaRPr lang="en-US" sz="3600" b="1" dirty="0">
              <a:solidFill>
                <a:srgbClr val="FF000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EB4F8C1A-4BE6-B525-A8E2-0411B1F0EF0F}"/>
              </a:ext>
            </a:extLst>
          </p:cNvPr>
          <p:cNvSpPr txBox="1"/>
          <p:nvPr/>
        </p:nvSpPr>
        <p:spPr>
          <a:xfrm>
            <a:off x="1638300" y="191870"/>
            <a:ext cx="89154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TRÒ CHƠI NHÀ TIÊN TRI HÓA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55" presetClass="exit" presetSubtype="0" fill="hold" grpId="1" nodeType="withEffect">
                                  <p:stCondLst>
                                    <p:cond delay="0"/>
                                  </p:stCondLst>
                                  <p:childTnLst>
                                    <p:anim calcmode="lin" valueType="num">
                                      <p:cBhvr>
                                        <p:cTn id="14" dur="1000"/>
                                        <p:tgtEl>
                                          <p:spTgt spid="10"/>
                                        </p:tgtEl>
                                        <p:attrNameLst>
                                          <p:attrName>ppt_w</p:attrName>
                                        </p:attrNameLst>
                                      </p:cBhvr>
                                      <p:tavLst>
                                        <p:tav tm="0">
                                          <p:val>
                                            <p:strVal val="ppt_w"/>
                                          </p:val>
                                        </p:tav>
                                        <p:tav tm="100000">
                                          <p:val>
                                            <p:strVal val="ppt_w*0.70"/>
                                          </p:val>
                                        </p:tav>
                                      </p:tavLst>
                                    </p:anim>
                                    <p:anim calcmode="lin" valueType="num">
                                      <p:cBhvr>
                                        <p:cTn id="15" dur="1000"/>
                                        <p:tgtEl>
                                          <p:spTgt spid="10"/>
                                        </p:tgtEl>
                                        <p:attrNameLst>
                                          <p:attrName>ppt_h</p:attrName>
                                        </p:attrNameLst>
                                      </p:cBhvr>
                                      <p:tavLst>
                                        <p:tav tm="0">
                                          <p:val>
                                            <p:strVal val="ppt_h"/>
                                          </p:val>
                                        </p:tav>
                                        <p:tav tm="100000">
                                          <p:val>
                                            <p:strVal val="ppt_h"/>
                                          </p:val>
                                        </p:tav>
                                      </p:tavLst>
                                    </p:anim>
                                    <p:animEffect transition="out" filter="fade">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par>
                                <p:cTn id="18" presetID="5"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05000" y="2667000"/>
            <a:ext cx="8305800"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prstClr val="black"/>
                </a:solidFill>
                <a:latin typeface="Times New Roman" pitchFamily="18" charset="0"/>
                <a:cs typeface="Times New Roman" pitchFamily="18" charset="0"/>
              </a:rPr>
              <a:t>Hình</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phạt</a:t>
            </a:r>
            <a:endParaRPr lang="en-US" sz="3600" b="1" dirty="0">
              <a:solidFill>
                <a:prstClr val="black"/>
              </a:solidFill>
              <a:latin typeface="Times New Roman" pitchFamily="18" charset="0"/>
              <a:cs typeface="Times New Roman" pitchFamily="18" charset="0"/>
            </a:endParaRPr>
          </a:p>
        </p:txBody>
      </p:sp>
      <p:sp>
        <p:nvSpPr>
          <p:cNvPr id="11" name="Rectangle 10">
            <a:hlinkClick r:id="rId2" action="ppaction://hlinksldjump"/>
          </p:cNvPr>
          <p:cNvSpPr/>
          <p:nvPr/>
        </p:nvSpPr>
        <p:spPr>
          <a:xfrm>
            <a:off x="5257800" y="685801"/>
            <a:ext cx="1371600" cy="1323439"/>
          </a:xfrm>
          <a:prstGeom prst="rect">
            <a:avLst/>
          </a:prstGeom>
          <a:noFill/>
        </p:spPr>
        <p:txBody>
          <a:bodyPr wrap="square" lIns="91440" tIns="45720" rIns="91440" bIns="45720">
            <a:spAutoFit/>
          </a:bodyPr>
          <a:lstStyle/>
          <a:p>
            <a:pPr algn="ctr"/>
            <a:r>
              <a:rPr lang="en-US" sz="8000" b="1" cap="all" dirty="0">
                <a:ln w="9000" cmpd="sng">
                  <a:solidFill>
                    <a:srgbClr val="8064A2">
                      <a:shade val="50000"/>
                      <a:satMod val="120000"/>
                    </a:srgbClr>
                  </a:solidFill>
                  <a:prstDash val="solid"/>
                </a:ln>
                <a:solidFill>
                  <a:srgbClr val="00B050"/>
                </a:solidFill>
                <a:effectLst>
                  <a:reflection blurRad="12700" stA="28000" endPos="45000" dist="1000" dir="5400000" sy="-100000" algn="bl" rotWithShape="0"/>
                </a:effectLst>
                <a:latin typeface="Calibri"/>
              </a:rPr>
              <a:t>5</a:t>
            </a:r>
          </a:p>
        </p:txBody>
      </p:sp>
      <p:sp>
        <p:nvSpPr>
          <p:cNvPr id="12" name="Left Arrow 11">
            <a:hlinkClick r:id="rId3" action="ppaction://hlinksldjump"/>
          </p:cNvPr>
          <p:cNvSpPr/>
          <p:nvPr/>
        </p:nvSpPr>
        <p:spPr>
          <a:xfrm>
            <a:off x="9448800" y="5943600"/>
            <a:ext cx="685800" cy="6858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Calibri"/>
            </a:endParaRPr>
          </a:p>
        </p:txBody>
      </p:sp>
      <p:sp>
        <p:nvSpPr>
          <p:cNvPr id="13" name="Cloud 12"/>
          <p:cNvSpPr/>
          <p:nvPr/>
        </p:nvSpPr>
        <p:spPr>
          <a:xfrm>
            <a:off x="2286000" y="2057400"/>
            <a:ext cx="7543800" cy="30480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ngồi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cùng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lưng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nhau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5s</a:t>
            </a:r>
          </a:p>
        </p:txBody>
      </p:sp>
      <p:sp>
        <p:nvSpPr>
          <p:cNvPr id="2" name="TextBox 1">
            <a:extLst>
              <a:ext uri="{FF2B5EF4-FFF2-40B4-BE49-F238E27FC236}">
                <a16:creationId xmlns:a16="http://schemas.microsoft.com/office/drawing/2014/main" id="{02039B2D-0CB5-D93F-F142-4CCEABD07514}"/>
              </a:ext>
            </a:extLst>
          </p:cNvPr>
          <p:cNvSpPr txBox="1"/>
          <p:nvPr/>
        </p:nvSpPr>
        <p:spPr>
          <a:xfrm>
            <a:off x="1638300" y="191870"/>
            <a:ext cx="89154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TRÒ CHƠI NHÀ TIÊN TRI HÓA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55" presetClass="exit" presetSubtype="0" fill="hold" grpId="1" nodeType="withEffect">
                                  <p:stCondLst>
                                    <p:cond delay="0"/>
                                  </p:stCondLst>
                                  <p:childTnLst>
                                    <p:anim calcmode="lin" valueType="num">
                                      <p:cBhvr>
                                        <p:cTn id="14" dur="1000"/>
                                        <p:tgtEl>
                                          <p:spTgt spid="10"/>
                                        </p:tgtEl>
                                        <p:attrNameLst>
                                          <p:attrName>ppt_w</p:attrName>
                                        </p:attrNameLst>
                                      </p:cBhvr>
                                      <p:tavLst>
                                        <p:tav tm="0">
                                          <p:val>
                                            <p:strVal val="ppt_w"/>
                                          </p:val>
                                        </p:tav>
                                        <p:tav tm="100000">
                                          <p:val>
                                            <p:strVal val="ppt_w*0.70"/>
                                          </p:val>
                                        </p:tav>
                                      </p:tavLst>
                                    </p:anim>
                                    <p:anim calcmode="lin" valueType="num">
                                      <p:cBhvr>
                                        <p:cTn id="15" dur="1000"/>
                                        <p:tgtEl>
                                          <p:spTgt spid="10"/>
                                        </p:tgtEl>
                                        <p:attrNameLst>
                                          <p:attrName>ppt_h</p:attrName>
                                        </p:attrNameLst>
                                      </p:cBhvr>
                                      <p:tavLst>
                                        <p:tav tm="0">
                                          <p:val>
                                            <p:strVal val="ppt_h"/>
                                          </p:val>
                                        </p:tav>
                                        <p:tav tm="100000">
                                          <p:val>
                                            <p:strVal val="ppt_h"/>
                                          </p:val>
                                        </p:tav>
                                      </p:tavLst>
                                    </p:anim>
                                    <p:animEffect transition="out" filter="fade">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par>
                                <p:cTn id="18" presetID="5"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05000" y="3048000"/>
            <a:ext cx="8305800"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prstClr val="black"/>
                </a:solidFill>
                <a:latin typeface="Times New Roman" pitchFamily="18" charset="0"/>
                <a:cs typeface="Times New Roman" pitchFamily="18" charset="0"/>
              </a:rPr>
              <a:t>Phần</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thưởng</a:t>
            </a:r>
            <a:endParaRPr lang="en-US" sz="3600" b="1" dirty="0">
              <a:solidFill>
                <a:prstClr val="black"/>
              </a:solidFill>
              <a:latin typeface="Times New Roman" pitchFamily="18" charset="0"/>
              <a:cs typeface="Times New Roman" pitchFamily="18" charset="0"/>
            </a:endParaRPr>
          </a:p>
        </p:txBody>
      </p:sp>
      <p:sp>
        <p:nvSpPr>
          <p:cNvPr id="11" name="Rectangle 10">
            <a:hlinkClick r:id="rId2" action="ppaction://hlinksldjump"/>
          </p:cNvPr>
          <p:cNvSpPr/>
          <p:nvPr/>
        </p:nvSpPr>
        <p:spPr>
          <a:xfrm>
            <a:off x="5257800" y="685801"/>
            <a:ext cx="1371600" cy="1323439"/>
          </a:xfrm>
          <a:prstGeom prst="rect">
            <a:avLst/>
          </a:prstGeom>
          <a:noFill/>
        </p:spPr>
        <p:txBody>
          <a:bodyPr wrap="square" lIns="91440" tIns="45720" rIns="91440" bIns="45720">
            <a:spAutoFit/>
          </a:bodyPr>
          <a:lstStyle/>
          <a:p>
            <a:pPr algn="ctr"/>
            <a:r>
              <a:rPr lang="en-US" sz="8000" b="1" cap="all" dirty="0">
                <a:ln w="9000" cmpd="sng">
                  <a:solidFill>
                    <a:srgbClr val="8064A2">
                      <a:shade val="50000"/>
                      <a:satMod val="120000"/>
                    </a:srgbClr>
                  </a:solidFill>
                  <a:prstDash val="solid"/>
                </a:ln>
                <a:solidFill>
                  <a:srgbClr val="00B050"/>
                </a:solidFill>
                <a:effectLst>
                  <a:reflection blurRad="12700" stA="28000" endPos="45000" dist="1000" dir="5400000" sy="-100000" algn="bl" rotWithShape="0"/>
                </a:effectLst>
                <a:latin typeface="Calibri"/>
              </a:rPr>
              <a:t>6</a:t>
            </a:r>
          </a:p>
        </p:txBody>
      </p:sp>
      <p:sp>
        <p:nvSpPr>
          <p:cNvPr id="12" name="Left Arrow 11">
            <a:hlinkClick r:id="rId3" action="ppaction://hlinksldjump"/>
          </p:cNvPr>
          <p:cNvSpPr/>
          <p:nvPr/>
        </p:nvSpPr>
        <p:spPr>
          <a:xfrm>
            <a:off x="9448800" y="5943600"/>
            <a:ext cx="685800" cy="68580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Calibri"/>
            </a:endParaRPr>
          </a:p>
        </p:txBody>
      </p:sp>
      <p:sp>
        <p:nvSpPr>
          <p:cNvPr id="13" name="Cloud 12"/>
          <p:cNvSpPr/>
          <p:nvPr/>
        </p:nvSpPr>
        <p:spPr>
          <a:xfrm>
            <a:off x="2324100" y="2133600"/>
            <a:ext cx="7239000" cy="35052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err="1">
                <a:solidFill>
                  <a:srgbClr val="FF0000"/>
                </a:solidFill>
                <a:latin typeface="Times New Roman" pitchFamily="18" charset="0"/>
                <a:cs typeface="Times New Roman" pitchFamily="18" charset="0"/>
              </a:rPr>
              <a:t>Cả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sẽ</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được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biệt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kẹo</a:t>
            </a:r>
            <a:endParaRPr lang="en-US" sz="3600" b="1" dirty="0">
              <a:solidFill>
                <a:srgbClr val="FF000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D078135C-2C06-8E11-E706-6B208B91CB2E}"/>
              </a:ext>
            </a:extLst>
          </p:cNvPr>
          <p:cNvSpPr txBox="1"/>
          <p:nvPr/>
        </p:nvSpPr>
        <p:spPr>
          <a:xfrm>
            <a:off x="1638300" y="191870"/>
            <a:ext cx="89154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TRÒ CHƠI NHÀ TIÊN TRI HÓA HỌC</a:t>
            </a:r>
          </a:p>
        </p:txBody>
      </p:sp>
      <p:sp>
        <p:nvSpPr>
          <p:cNvPr id="4" name="TextBox 3">
            <a:extLst>
              <a:ext uri="{FF2B5EF4-FFF2-40B4-BE49-F238E27FC236}">
                <a16:creationId xmlns:a16="http://schemas.microsoft.com/office/drawing/2014/main" id="{2E86337E-B522-F32E-4CCD-576B49F35912}"/>
              </a:ext>
            </a:extLst>
          </p:cNvPr>
          <p:cNvSpPr txBox="1"/>
          <p:nvPr/>
        </p:nvSpPr>
        <p:spPr>
          <a:xfrm>
            <a:off x="143933" y="6172199"/>
            <a:ext cx="6096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55" presetClass="exit" presetSubtype="0" fill="hold" grpId="1" nodeType="withEffect">
                                  <p:stCondLst>
                                    <p:cond delay="0"/>
                                  </p:stCondLst>
                                  <p:childTnLst>
                                    <p:anim calcmode="lin" valueType="num">
                                      <p:cBhvr>
                                        <p:cTn id="14" dur="1000"/>
                                        <p:tgtEl>
                                          <p:spTgt spid="10"/>
                                        </p:tgtEl>
                                        <p:attrNameLst>
                                          <p:attrName>ppt_w</p:attrName>
                                        </p:attrNameLst>
                                      </p:cBhvr>
                                      <p:tavLst>
                                        <p:tav tm="0">
                                          <p:val>
                                            <p:strVal val="ppt_w"/>
                                          </p:val>
                                        </p:tav>
                                        <p:tav tm="100000">
                                          <p:val>
                                            <p:strVal val="ppt_w*0.70"/>
                                          </p:val>
                                        </p:tav>
                                      </p:tavLst>
                                    </p:anim>
                                    <p:anim calcmode="lin" valueType="num">
                                      <p:cBhvr>
                                        <p:cTn id="15" dur="1000"/>
                                        <p:tgtEl>
                                          <p:spTgt spid="10"/>
                                        </p:tgtEl>
                                        <p:attrNameLst>
                                          <p:attrName>ppt_h</p:attrName>
                                        </p:attrNameLst>
                                      </p:cBhvr>
                                      <p:tavLst>
                                        <p:tav tm="0">
                                          <p:val>
                                            <p:strVal val="ppt_h"/>
                                          </p:val>
                                        </p:tav>
                                        <p:tav tm="100000">
                                          <p:val>
                                            <p:strVal val="ppt_h"/>
                                          </p:val>
                                        </p:tav>
                                      </p:tavLst>
                                    </p:anim>
                                    <p:animEffect transition="out" filter="fade">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par>
                                <p:cTn id="18" presetID="5"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Placeholder 6"/>
          <p:cNvSpPr>
            <a:spLocks noGrp="1"/>
          </p:cNvSpPr>
          <p:nvPr>
            <p:ph type="body" idx="1"/>
          </p:nvPr>
        </p:nvSpPr>
        <p:spPr>
          <a:xfrm>
            <a:off x="711200" y="279400"/>
            <a:ext cx="5386917" cy="639763"/>
          </a:xfrm>
        </p:spPr>
        <p:txBody>
          <a:bodyPr>
            <a:normAutofit lnSpcReduction="10000"/>
          </a:bodyPr>
          <a:lstStyle/>
          <a:p>
            <a:pPr algn="ctr"/>
            <a:r>
              <a:rPr lang="en-US" sz="3733" dirty="0" err="1">
                <a:solidFill>
                  <a:srgbClr val="FF0000"/>
                </a:solidFill>
              </a:rPr>
              <a:t>Phản</a:t>
            </a:r>
            <a:r>
              <a:rPr lang="en-US" sz="3733" dirty="0">
                <a:solidFill>
                  <a:srgbClr val="FF0000"/>
                </a:solidFill>
              </a:rPr>
              <a:t> </a:t>
            </a:r>
            <a:r>
              <a:rPr lang="en-US" sz="3733" dirty="0" err="1">
                <a:solidFill>
                  <a:srgbClr val="FF0000"/>
                </a:solidFill>
              </a:rPr>
              <a:t>ứng</a:t>
            </a:r>
            <a:r>
              <a:rPr lang="en-US" sz="3733" dirty="0">
                <a:solidFill>
                  <a:srgbClr val="FF0000"/>
                </a:solidFill>
              </a:rPr>
              <a:t> </a:t>
            </a:r>
            <a:r>
              <a:rPr lang="en-US" sz="3733" dirty="0" err="1">
                <a:solidFill>
                  <a:srgbClr val="FF0000"/>
                </a:solidFill>
              </a:rPr>
              <a:t>chậm</a:t>
            </a:r>
            <a:endParaRPr lang="en-US" sz="3733" dirty="0">
              <a:solidFill>
                <a:srgbClr val="FF0000"/>
              </a:solidFill>
            </a:endParaRPr>
          </a:p>
        </p:txBody>
      </p:sp>
      <p:pic>
        <p:nvPicPr>
          <p:cNvPr id="18436" name="Content Placeholder 10" descr="Cham.JPG"/>
          <p:cNvPicPr>
            <a:picLocks noGrp="1" noChangeAspect="1"/>
          </p:cNvPicPr>
          <p:nvPr>
            <p:ph sz="half" idx="2"/>
          </p:nvPr>
        </p:nvPicPr>
        <p:blipFill>
          <a:blip r:embed="rId3"/>
          <a:srcRect/>
          <a:stretch>
            <a:fillRect/>
          </a:stretch>
        </p:blipFill>
        <p:spPr>
          <a:xfrm>
            <a:off x="609600" y="1600200"/>
            <a:ext cx="5386917" cy="3556000"/>
          </a:xfrm>
        </p:spPr>
      </p:pic>
      <p:sp>
        <p:nvSpPr>
          <p:cNvPr id="18437" name="Text Placeholder 8"/>
          <p:cNvSpPr>
            <a:spLocks noGrp="1"/>
          </p:cNvSpPr>
          <p:nvPr>
            <p:ph type="body" sz="quarter" idx="3"/>
          </p:nvPr>
        </p:nvSpPr>
        <p:spPr>
          <a:xfrm>
            <a:off x="6400801" y="279400"/>
            <a:ext cx="5389033" cy="639763"/>
          </a:xfrm>
        </p:spPr>
        <p:txBody>
          <a:bodyPr>
            <a:normAutofit lnSpcReduction="10000"/>
          </a:bodyPr>
          <a:lstStyle/>
          <a:p>
            <a:pPr algn="ctr"/>
            <a:r>
              <a:rPr lang="en-US" sz="3733" dirty="0" err="1">
                <a:solidFill>
                  <a:srgbClr val="FF0000"/>
                </a:solidFill>
              </a:rPr>
              <a:t>Phản</a:t>
            </a:r>
            <a:r>
              <a:rPr lang="en-US" sz="3733" dirty="0">
                <a:solidFill>
                  <a:srgbClr val="FF0000"/>
                </a:solidFill>
              </a:rPr>
              <a:t> </a:t>
            </a:r>
            <a:r>
              <a:rPr lang="en-US" sz="3733" dirty="0" err="1">
                <a:solidFill>
                  <a:srgbClr val="FF0000"/>
                </a:solidFill>
              </a:rPr>
              <a:t>ứng</a:t>
            </a:r>
            <a:r>
              <a:rPr lang="en-US" sz="3733" dirty="0">
                <a:solidFill>
                  <a:srgbClr val="FF0000"/>
                </a:solidFill>
              </a:rPr>
              <a:t> </a:t>
            </a:r>
            <a:r>
              <a:rPr lang="en-US" sz="3733" dirty="0" err="1">
                <a:solidFill>
                  <a:srgbClr val="FF0000"/>
                </a:solidFill>
              </a:rPr>
              <a:t>nhanh</a:t>
            </a:r>
            <a:endParaRPr lang="en-US" sz="3733" dirty="0">
              <a:solidFill>
                <a:srgbClr val="FF0000"/>
              </a:solidFill>
            </a:endParaRPr>
          </a:p>
        </p:txBody>
      </p:sp>
      <p:pic>
        <p:nvPicPr>
          <p:cNvPr id="18438" name="Content Placeholder 11" descr="Large_bonfire.jpg"/>
          <p:cNvPicPr>
            <a:picLocks noGrp="1" noChangeAspect="1"/>
          </p:cNvPicPr>
          <p:nvPr>
            <p:ph sz="quarter" idx="4"/>
          </p:nvPr>
        </p:nvPicPr>
        <p:blipFill>
          <a:blip r:embed="rId4"/>
          <a:srcRect/>
          <a:stretch>
            <a:fillRect/>
          </a:stretch>
        </p:blipFill>
        <p:spPr>
          <a:xfrm>
            <a:off x="6400801" y="1600200"/>
            <a:ext cx="5389033" cy="3556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diamond(in)">
                                      <p:cBhvr>
                                        <p:cTn id="12" dur="20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7">
                                            <p:txEl>
                                              <p:pRg st="0" end="0"/>
                                            </p:txEl>
                                          </p:spTgt>
                                        </p:tgtEl>
                                        <p:attrNameLst>
                                          <p:attrName>style.visibility</p:attrName>
                                        </p:attrNameLst>
                                      </p:cBhvr>
                                      <p:to>
                                        <p:strVal val="visible"/>
                                      </p:to>
                                    </p:set>
                                    <p:animEffect transition="in" filter="blinds(horizontal)">
                                      <p:cBhvr>
                                        <p:cTn id="17" dur="500"/>
                                        <p:tgtEl>
                                          <p:spTgt spid="1843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8438"/>
                                        </p:tgtEl>
                                        <p:attrNameLst>
                                          <p:attrName>style.visibility</p:attrName>
                                        </p:attrNameLst>
                                      </p:cBhvr>
                                      <p:to>
                                        <p:strVal val="visible"/>
                                      </p:to>
                                    </p:set>
                                    <p:animEffect transition="in" filter="diamond(in)">
                                      <p:cBhvr>
                                        <p:cTn id="22"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3">
            <a:extLst>
              <a:ext uri="{FF2B5EF4-FFF2-40B4-BE49-F238E27FC236}">
                <a16:creationId xmlns:a16="http://schemas.microsoft.com/office/drawing/2014/main" id="{359593C7-EE9C-DFC1-062F-87FF09A81A55}"/>
              </a:ext>
            </a:extLst>
          </p:cNvPr>
          <p:cNvSpPr/>
          <p:nvPr/>
        </p:nvSpPr>
        <p:spPr>
          <a:xfrm>
            <a:off x="363416" y="269631"/>
            <a:ext cx="11465169" cy="611944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sp>
        <p:nvSpPr>
          <p:cNvPr id="17" name="标题 4">
            <a:extLst>
              <a:ext uri="{FF2B5EF4-FFF2-40B4-BE49-F238E27FC236}">
                <a16:creationId xmlns:a16="http://schemas.microsoft.com/office/drawing/2014/main" id="{731FC0BD-B182-B70E-91BC-871F688C544C}"/>
              </a:ext>
            </a:extLst>
          </p:cNvPr>
          <p:cNvSpPr txBox="1">
            <a:spLocks/>
          </p:cNvSpPr>
          <p:nvPr/>
        </p:nvSpPr>
        <p:spPr>
          <a:xfrm>
            <a:off x="195836" y="4936226"/>
            <a:ext cx="4614985" cy="11055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6000" b="1" dirty="0">
                <a:solidFill>
                  <a:srgbClr val="C00000"/>
                </a:solidFill>
                <a:latin typeface="Times New Roman" panose="02020603050405020304" pitchFamily="18" charset="0"/>
                <a:cs typeface="Times New Roman" panose="02020603050405020304" pitchFamily="18" charset="0"/>
              </a:rPr>
              <a:t>TỐC ĐỘ PHẢN ỨNG HÓA HỌC</a:t>
            </a:r>
            <a:endParaRPr lang="zh-CN" altLang="en-US" sz="6000" b="1" dirty="0">
              <a:solidFill>
                <a:srgbClr val="C00000"/>
              </a:solidFill>
              <a:latin typeface="Times New Roman" panose="02020603050405020304" pitchFamily="18" charset="0"/>
              <a:ea typeface="+mn-ea"/>
              <a:cs typeface="Times New Roman" panose="02020603050405020304" pitchFamily="18" charset="0"/>
              <a:sym typeface="+mn-lt"/>
            </a:endParaRPr>
          </a:p>
        </p:txBody>
      </p:sp>
      <p:sp>
        <p:nvSpPr>
          <p:cNvPr id="23" name="文本框 32">
            <a:extLst>
              <a:ext uri="{FF2B5EF4-FFF2-40B4-BE49-F238E27FC236}">
                <a16:creationId xmlns:a16="http://schemas.microsoft.com/office/drawing/2014/main" id="{CA99DDE5-E5BF-D7E4-C463-E353D386D9AE}"/>
              </a:ext>
            </a:extLst>
          </p:cNvPr>
          <p:cNvSpPr txBox="1"/>
          <p:nvPr/>
        </p:nvSpPr>
        <p:spPr>
          <a:xfrm>
            <a:off x="1732274" y="1089890"/>
            <a:ext cx="1716660" cy="1468497"/>
          </a:xfrm>
          <a:prstGeom prst="rect">
            <a:avLst/>
          </a:prstGeom>
          <a:noFill/>
        </p:spPr>
        <p:txBody>
          <a:bodyPr wrap="none" numCol="1" rtlCol="0">
            <a:prstTxWarp prst="textPlain">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defTabSz="1828800" hangingPunct="1">
              <a:defRPr sz="6400" b="0" kern="1200" spc="200">
                <a:solidFill>
                  <a:srgbClr val="9336F8"/>
                </a:solidFill>
                <a:latin typeface="Agency FB" panose="020B0503020202020204" pitchFamily="34" charset="0"/>
                <a:ea typeface="+mn-ea"/>
                <a:cs typeface="+mn-ea"/>
              </a:defRPr>
            </a:lvl1pPr>
          </a:lstStyle>
          <a:p>
            <a:r>
              <a:rPr lang="en-US" altLang="zh-CN" sz="1600" b="1" dirty="0">
                <a:solidFill>
                  <a:srgbClr val="C00000"/>
                </a:solidFill>
                <a:latin typeface="Times New Roman" panose="02020603050405020304" pitchFamily="18" charset="0"/>
                <a:cs typeface="Times New Roman" panose="02020603050405020304" pitchFamily="18" charset="0"/>
                <a:sym typeface="+mn-lt"/>
              </a:rPr>
              <a:t>I.</a:t>
            </a:r>
            <a:endParaRPr lang="zh-CN" altLang="en-US" sz="1600" b="1" dirty="0">
              <a:solidFill>
                <a:srgbClr val="C00000"/>
              </a:solidFill>
              <a:latin typeface="Times New Roman" panose="02020603050405020304" pitchFamily="18" charset="0"/>
              <a:cs typeface="Times New Roman" panose="02020603050405020304" pitchFamily="18" charset="0"/>
              <a:sym typeface="+mn-lt"/>
            </a:endParaRPr>
          </a:p>
        </p:txBody>
      </p:sp>
      <p:pic>
        <p:nvPicPr>
          <p:cNvPr id="25" name="图像" descr="图像">
            <a:extLst>
              <a:ext uri="{FF2B5EF4-FFF2-40B4-BE49-F238E27FC236}">
                <a16:creationId xmlns:a16="http://schemas.microsoft.com/office/drawing/2014/main" id="{BE64B96B-71D9-0FF9-45DA-D6146AD351C2}"/>
              </a:ext>
            </a:extLst>
          </p:cNvPr>
          <p:cNvPicPr>
            <a:picLocks noChangeAspect="1"/>
          </p:cNvPicPr>
          <p:nvPr/>
        </p:nvPicPr>
        <p:blipFill>
          <a:blip r:embed="rId2"/>
          <a:stretch>
            <a:fillRect/>
          </a:stretch>
        </p:blipFill>
        <p:spPr>
          <a:xfrm>
            <a:off x="3641580" y="-763160"/>
            <a:ext cx="9697430" cy="7152237"/>
          </a:xfrm>
          <a:prstGeom prst="rect">
            <a:avLst/>
          </a:prstGeom>
          <a:ln w="12700">
            <a:miter lim="400000"/>
          </a:ln>
        </p:spPr>
      </p:pic>
      <p:sp>
        <p:nvSpPr>
          <p:cNvPr id="3" name="Subtitle 2">
            <a:extLst>
              <a:ext uri="{FF2B5EF4-FFF2-40B4-BE49-F238E27FC236}">
                <a16:creationId xmlns:a16="http://schemas.microsoft.com/office/drawing/2014/main" id="{85B02735-384A-0F7D-0EF6-8A4F726C44FF}"/>
              </a:ext>
            </a:extLst>
          </p:cNvPr>
          <p:cNvSpPr txBox="1">
            <a:spLocks/>
          </p:cNvSpPr>
          <p:nvPr/>
        </p:nvSpPr>
        <p:spPr>
          <a:xfrm>
            <a:off x="5333027" y="2848489"/>
            <a:ext cx="659149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ứng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nhanh</a:t>
            </a:r>
            <a:r>
              <a:rPr lang="en-US" sz="3600" dirty="0">
                <a:latin typeface="Arial" panose="020B0604020202020204" pitchFamily="34" charset="0"/>
                <a:cs typeface="Arial" panose="020B0604020202020204" pitchFamily="34" charset="0"/>
              </a:rPr>
              <a:t> hay </a:t>
            </a:r>
            <a:r>
              <a:rPr lang="en-US" sz="3600" dirty="0" err="1">
                <a:latin typeface="Arial" panose="020B0604020202020204" pitchFamily="34" charset="0"/>
                <a:cs typeface="Arial" panose="020B0604020202020204" pitchFamily="34" charset="0"/>
              </a:rPr>
              <a:t>chậm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ứng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hóa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505894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762000"/>
            <a:ext cx="8382000" cy="2900066"/>
          </a:xfrm>
          <a:prstGeom prst="rect">
            <a:avLst/>
          </a:prstGeom>
          <a:noFill/>
        </p:spPr>
        <p:txBody>
          <a:bodyPr wrap="none" lIns="91440" tIns="45720" rIns="91440" bIns="45720" numCol="1">
            <a:prstTxWarp prst="textCanUp">
              <a:avLst>
                <a:gd name="adj" fmla="val 66667"/>
              </a:avLst>
            </a:prstTxWarp>
            <a:spAutoFit/>
          </a:bodyPr>
          <a:lstStyle/>
          <a:p>
            <a:pPr algn="ctr"/>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TRÒ CHƠI </a:t>
            </a:r>
            <a:r>
              <a:rPr lang="en-US" sz="54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nhà</a:t>
            </a:r>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tiên</a:t>
            </a:r>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tri </a:t>
            </a:r>
            <a:r>
              <a:rPr lang="en-US" sz="54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hóa</a:t>
            </a:r>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học</a:t>
            </a:r>
            <a:endPar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14" y="2743200"/>
            <a:ext cx="5442857"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3">
            <a:extLst>
              <a:ext uri="{FF2B5EF4-FFF2-40B4-BE49-F238E27FC236}">
                <a16:creationId xmlns:a16="http://schemas.microsoft.com/office/drawing/2014/main" id="{359593C7-EE9C-DFC1-062F-87FF09A81A55}"/>
              </a:ext>
            </a:extLst>
          </p:cNvPr>
          <p:cNvSpPr/>
          <p:nvPr/>
        </p:nvSpPr>
        <p:spPr>
          <a:xfrm>
            <a:off x="363416" y="269631"/>
            <a:ext cx="11465169" cy="611944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sp>
        <p:nvSpPr>
          <p:cNvPr id="23" name="文本框 32">
            <a:extLst>
              <a:ext uri="{FF2B5EF4-FFF2-40B4-BE49-F238E27FC236}">
                <a16:creationId xmlns:a16="http://schemas.microsoft.com/office/drawing/2014/main" id="{CA99DDE5-E5BF-D7E4-C463-E353D386D9AE}"/>
              </a:ext>
            </a:extLst>
          </p:cNvPr>
          <p:cNvSpPr txBox="1"/>
          <p:nvPr/>
        </p:nvSpPr>
        <p:spPr>
          <a:xfrm>
            <a:off x="1671782" y="602888"/>
            <a:ext cx="1753606" cy="1311479"/>
          </a:xfrm>
          <a:prstGeom prst="rect">
            <a:avLst/>
          </a:prstGeom>
          <a:noFill/>
        </p:spPr>
        <p:txBody>
          <a:bodyPr wrap="none" numCol="1" rtlCol="0">
            <a:prstTxWarp prst="textPlain">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defTabSz="1828800" hangingPunct="1">
              <a:defRPr sz="6400" b="0" kern="1200" spc="200">
                <a:solidFill>
                  <a:srgbClr val="9336F8"/>
                </a:solidFill>
                <a:latin typeface="Agency FB" panose="020B0503020202020204" pitchFamily="34" charset="0"/>
                <a:ea typeface="+mn-ea"/>
                <a:cs typeface="+mn-ea"/>
              </a:defRPr>
            </a:lvl1pPr>
          </a:lstStyle>
          <a:p>
            <a:r>
              <a:rPr lang="en-US" altLang="zh-CN" sz="4800" b="1" dirty="0">
                <a:solidFill>
                  <a:srgbClr val="00B050"/>
                </a:solidFill>
                <a:latin typeface="Times New Roman" panose="02020603050405020304" pitchFamily="18" charset="0"/>
                <a:cs typeface="Times New Roman" panose="02020603050405020304" pitchFamily="18" charset="0"/>
                <a:sym typeface="+mn-lt"/>
              </a:rPr>
              <a:t>II.</a:t>
            </a:r>
            <a:endParaRPr lang="zh-CN" altLang="en-US" sz="4800" b="1" dirty="0">
              <a:solidFill>
                <a:srgbClr val="00B050"/>
              </a:solidFill>
              <a:latin typeface="Times New Roman" panose="02020603050405020304" pitchFamily="18" charset="0"/>
              <a:cs typeface="Times New Roman" panose="02020603050405020304" pitchFamily="18" charset="0"/>
              <a:sym typeface="+mn-lt"/>
            </a:endParaRPr>
          </a:p>
        </p:txBody>
      </p:sp>
      <p:pic>
        <p:nvPicPr>
          <p:cNvPr id="25" name="图像" descr="图像">
            <a:extLst>
              <a:ext uri="{FF2B5EF4-FFF2-40B4-BE49-F238E27FC236}">
                <a16:creationId xmlns:a16="http://schemas.microsoft.com/office/drawing/2014/main" id="{BE64B96B-71D9-0FF9-45DA-D6146AD351C2}"/>
              </a:ext>
            </a:extLst>
          </p:cNvPr>
          <p:cNvPicPr>
            <a:picLocks noChangeAspect="1"/>
          </p:cNvPicPr>
          <p:nvPr/>
        </p:nvPicPr>
        <p:blipFill>
          <a:blip r:embed="rId2"/>
          <a:stretch>
            <a:fillRect/>
          </a:stretch>
        </p:blipFill>
        <p:spPr>
          <a:xfrm>
            <a:off x="3865515" y="-765979"/>
            <a:ext cx="9697430" cy="7152237"/>
          </a:xfrm>
          <a:prstGeom prst="rect">
            <a:avLst/>
          </a:prstGeom>
          <a:ln w="12700">
            <a:miter lim="400000"/>
          </a:ln>
        </p:spPr>
      </p:pic>
      <p:pic>
        <p:nvPicPr>
          <p:cNvPr id="16" name="图像" descr="图像">
            <a:extLst>
              <a:ext uri="{FF2B5EF4-FFF2-40B4-BE49-F238E27FC236}">
                <a16:creationId xmlns:a16="http://schemas.microsoft.com/office/drawing/2014/main" id="{FAAFBD1B-9D6B-261D-C735-525F1F60DAD7}"/>
              </a:ext>
            </a:extLst>
          </p:cNvPr>
          <p:cNvPicPr>
            <a:picLocks noChangeAspect="1"/>
          </p:cNvPicPr>
          <p:nvPr/>
        </p:nvPicPr>
        <p:blipFill>
          <a:blip r:embed="rId3"/>
          <a:stretch>
            <a:fillRect/>
          </a:stretch>
        </p:blipFill>
        <p:spPr>
          <a:xfrm>
            <a:off x="5473784" y="1914367"/>
            <a:ext cx="4329951" cy="4263473"/>
          </a:xfrm>
          <a:prstGeom prst="rect">
            <a:avLst/>
          </a:prstGeom>
          <a:ln w="12700">
            <a:miter lim="400000"/>
          </a:ln>
        </p:spPr>
      </p:pic>
      <p:sp>
        <p:nvSpPr>
          <p:cNvPr id="17" name="标题 4">
            <a:extLst>
              <a:ext uri="{FF2B5EF4-FFF2-40B4-BE49-F238E27FC236}">
                <a16:creationId xmlns:a16="http://schemas.microsoft.com/office/drawing/2014/main" id="{731FC0BD-B182-B70E-91BC-871F688C544C}"/>
              </a:ext>
            </a:extLst>
          </p:cNvPr>
          <p:cNvSpPr txBox="1">
            <a:spLocks/>
          </p:cNvSpPr>
          <p:nvPr/>
        </p:nvSpPr>
        <p:spPr>
          <a:xfrm>
            <a:off x="418802" y="4737943"/>
            <a:ext cx="4724507" cy="11055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dirty="0">
                <a:solidFill>
                  <a:srgbClr val="00B050"/>
                </a:solidFill>
                <a:latin typeface="Times New Roman" panose="02020603050405020304" pitchFamily="18" charset="0"/>
                <a:cs typeface="Times New Roman" panose="02020603050405020304" pitchFamily="18" charset="0"/>
              </a:rPr>
              <a:t>CÁC YẾU TỐ ẢNH HƯỞNG ĐẾN TỐC ĐỘ PHẢN ỨNG</a:t>
            </a:r>
            <a:endParaRPr lang="zh-CN" altLang="en-US" sz="5400" b="1" dirty="0">
              <a:solidFill>
                <a:srgbClr val="00B050"/>
              </a:solidFill>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34166251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ited">
            <a:extLst>
              <a:ext uri="{FF2B5EF4-FFF2-40B4-BE49-F238E27FC236}">
                <a16:creationId xmlns:a16="http://schemas.microsoft.com/office/drawing/2014/main" id="{9FBA63A4-3D0C-47E0-8188-A4D0BBF01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 y="20723"/>
            <a:ext cx="2023255" cy="2032881"/>
          </a:xfrm>
          <a:prstGeom prst="rect">
            <a:avLst/>
          </a:prstGeom>
          <a:noFill/>
          <a:extLst>
            <a:ext uri="{909E8E84-426E-40DD-AFC4-6F175D3DCCD1}">
              <a14:hiddenFill xmlns:a14="http://schemas.microsoft.com/office/drawing/2010/main">
                <a:solidFill>
                  <a:srgbClr val="FFFFFF"/>
                </a:solidFill>
              </a14:hiddenFill>
            </a:ext>
          </a:extLst>
        </p:spPr>
      </p:pic>
      <p:grpSp>
        <p:nvGrpSpPr>
          <p:cNvPr id="242" name="Graphic 2">
            <a:extLst>
              <a:ext uri="{FF2B5EF4-FFF2-40B4-BE49-F238E27FC236}">
                <a16:creationId xmlns:a16="http://schemas.microsoft.com/office/drawing/2014/main" id="{4C624DDC-2BAF-410C-91B3-58DBCE9260AD}"/>
              </a:ext>
            </a:extLst>
          </p:cNvPr>
          <p:cNvGrpSpPr/>
          <p:nvPr/>
        </p:nvGrpSpPr>
        <p:grpSpPr>
          <a:xfrm>
            <a:off x="7835403" y="1793235"/>
            <a:ext cx="605645" cy="640637"/>
            <a:chOff x="4438498" y="1952142"/>
            <a:chExt cx="663798" cy="702151"/>
          </a:xfrm>
        </p:grpSpPr>
        <p:grpSp>
          <p:nvGrpSpPr>
            <p:cNvPr id="243" name="Graphic 2">
              <a:extLst>
                <a:ext uri="{FF2B5EF4-FFF2-40B4-BE49-F238E27FC236}">
                  <a16:creationId xmlns:a16="http://schemas.microsoft.com/office/drawing/2014/main" id="{A75313B2-E300-4251-BA84-E585DB0C08CB}"/>
                </a:ext>
              </a:extLst>
            </p:cNvPr>
            <p:cNvGrpSpPr/>
            <p:nvPr/>
          </p:nvGrpSpPr>
          <p:grpSpPr>
            <a:xfrm>
              <a:off x="4438498" y="1952142"/>
              <a:ext cx="663798" cy="702151"/>
              <a:chOff x="4438498" y="1952142"/>
              <a:chExt cx="663798" cy="702151"/>
            </a:xfrm>
          </p:grpSpPr>
          <p:sp>
            <p:nvSpPr>
              <p:cNvPr id="247" name="Freeform: Shape 246">
                <a:extLst>
                  <a:ext uri="{FF2B5EF4-FFF2-40B4-BE49-F238E27FC236}">
                    <a16:creationId xmlns:a16="http://schemas.microsoft.com/office/drawing/2014/main" id="{B543F1C4-A175-4FC8-9C4C-DDC220E7CB34}"/>
                  </a:ext>
                </a:extLst>
              </p:cNvPr>
              <p:cNvSpPr/>
              <p:nvPr/>
            </p:nvSpPr>
            <p:spPr>
              <a:xfrm>
                <a:off x="4717808" y="2371802"/>
                <a:ext cx="100887" cy="213549"/>
              </a:xfrm>
              <a:custGeom>
                <a:avLst/>
                <a:gdLst>
                  <a:gd name="connsiteX0" fmla="*/ 100887 w 100887"/>
                  <a:gd name="connsiteY0" fmla="*/ 213549 h 213549"/>
                  <a:gd name="connsiteX1" fmla="*/ 62967 w 100887"/>
                  <a:gd name="connsiteY1" fmla="*/ 142100 h 213549"/>
                  <a:gd name="connsiteX2" fmla="*/ 93503 w 100887"/>
                  <a:gd name="connsiteY2" fmla="*/ 53986 h 213549"/>
                  <a:gd name="connsiteX3" fmla="*/ 93503 w 100887"/>
                  <a:gd name="connsiteY3" fmla="*/ 0 h 213549"/>
                  <a:gd name="connsiteX4" fmla="*/ 0 w 100887"/>
                  <a:gd name="connsiteY4" fmla="*/ 53986 h 213549"/>
                  <a:gd name="connsiteX5" fmla="*/ 0 w 100887"/>
                  <a:gd name="connsiteY5" fmla="*/ 107872 h 213549"/>
                  <a:gd name="connsiteX6" fmla="*/ 39916 w 100887"/>
                  <a:gd name="connsiteY6" fmla="*/ 177725 h 213549"/>
                  <a:gd name="connsiteX7" fmla="*/ 42610 w 100887"/>
                  <a:gd name="connsiteY7" fmla="*/ 180120 h 213549"/>
                  <a:gd name="connsiteX8" fmla="*/ 42610 w 100887"/>
                  <a:gd name="connsiteY8" fmla="*/ 180120 h 21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87" h="213549">
                    <a:moveTo>
                      <a:pt x="100887" y="213549"/>
                    </a:moveTo>
                    <a:lnTo>
                      <a:pt x="62967" y="142100"/>
                    </a:lnTo>
                    <a:lnTo>
                      <a:pt x="93503" y="53986"/>
                    </a:lnTo>
                    <a:lnTo>
                      <a:pt x="93503" y="0"/>
                    </a:lnTo>
                    <a:lnTo>
                      <a:pt x="0" y="53986"/>
                    </a:lnTo>
                    <a:lnTo>
                      <a:pt x="0" y="107872"/>
                    </a:lnTo>
                    <a:lnTo>
                      <a:pt x="39916" y="177725"/>
                    </a:lnTo>
                    <a:cubicBezTo>
                      <a:pt x="40468" y="178843"/>
                      <a:pt x="41434" y="179703"/>
                      <a:pt x="42610" y="180120"/>
                    </a:cubicBezTo>
                    <a:lnTo>
                      <a:pt x="42610" y="180120"/>
                    </a:lnTo>
                    <a:close/>
                  </a:path>
                </a:pathLst>
              </a:custGeom>
              <a:solidFill>
                <a:srgbClr val="407BFF"/>
              </a:solidFill>
              <a:ln w="9963" cap="flat">
                <a:noFill/>
                <a:prstDash val="solid"/>
                <a:miter/>
              </a:ln>
            </p:spPr>
            <p:txBody>
              <a:bodyPr rtlCol="0" anchor="ctr"/>
              <a:lstStyle/>
              <a:p>
                <a:pPr defTabSz="914377"/>
                <a:endParaRPr lang="en-US">
                  <a:solidFill>
                    <a:prstClr val="black"/>
                  </a:solidFill>
                  <a:latin typeface="Calibri" panose="020F0502020204030204"/>
                  <a:cs typeface="Arial"/>
                  <a:sym typeface="Arial"/>
                </a:endParaRPr>
              </a:p>
            </p:txBody>
          </p:sp>
          <p:sp>
            <p:nvSpPr>
              <p:cNvPr id="248" name="Freeform: Shape 247">
                <a:extLst>
                  <a:ext uri="{FF2B5EF4-FFF2-40B4-BE49-F238E27FC236}">
                    <a16:creationId xmlns:a16="http://schemas.microsoft.com/office/drawing/2014/main" id="{FD10268A-13A5-481A-AE5F-B6BC21C5A26C}"/>
                  </a:ext>
                </a:extLst>
              </p:cNvPr>
              <p:cNvSpPr/>
              <p:nvPr/>
            </p:nvSpPr>
            <p:spPr>
              <a:xfrm>
                <a:off x="4717808" y="2371802"/>
                <a:ext cx="100887" cy="213549"/>
              </a:xfrm>
              <a:custGeom>
                <a:avLst/>
                <a:gdLst>
                  <a:gd name="connsiteX0" fmla="*/ 100887 w 100887"/>
                  <a:gd name="connsiteY0" fmla="*/ 213549 h 213549"/>
                  <a:gd name="connsiteX1" fmla="*/ 62967 w 100887"/>
                  <a:gd name="connsiteY1" fmla="*/ 142100 h 213549"/>
                  <a:gd name="connsiteX2" fmla="*/ 93503 w 100887"/>
                  <a:gd name="connsiteY2" fmla="*/ 53986 h 213549"/>
                  <a:gd name="connsiteX3" fmla="*/ 93503 w 100887"/>
                  <a:gd name="connsiteY3" fmla="*/ 0 h 213549"/>
                  <a:gd name="connsiteX4" fmla="*/ 0 w 100887"/>
                  <a:gd name="connsiteY4" fmla="*/ 53986 h 213549"/>
                  <a:gd name="connsiteX5" fmla="*/ 0 w 100887"/>
                  <a:gd name="connsiteY5" fmla="*/ 107872 h 213549"/>
                  <a:gd name="connsiteX6" fmla="*/ 39916 w 100887"/>
                  <a:gd name="connsiteY6" fmla="*/ 177725 h 213549"/>
                  <a:gd name="connsiteX7" fmla="*/ 42610 w 100887"/>
                  <a:gd name="connsiteY7" fmla="*/ 180120 h 213549"/>
                  <a:gd name="connsiteX8" fmla="*/ 42610 w 100887"/>
                  <a:gd name="connsiteY8" fmla="*/ 180120 h 21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87" h="213549">
                    <a:moveTo>
                      <a:pt x="100887" y="213549"/>
                    </a:moveTo>
                    <a:lnTo>
                      <a:pt x="62967" y="142100"/>
                    </a:lnTo>
                    <a:lnTo>
                      <a:pt x="93503" y="53986"/>
                    </a:lnTo>
                    <a:lnTo>
                      <a:pt x="93503" y="0"/>
                    </a:lnTo>
                    <a:lnTo>
                      <a:pt x="0" y="53986"/>
                    </a:lnTo>
                    <a:lnTo>
                      <a:pt x="0" y="107872"/>
                    </a:lnTo>
                    <a:lnTo>
                      <a:pt x="39916" y="177725"/>
                    </a:lnTo>
                    <a:cubicBezTo>
                      <a:pt x="40468" y="178843"/>
                      <a:pt x="41434" y="179703"/>
                      <a:pt x="42610" y="180120"/>
                    </a:cubicBezTo>
                    <a:lnTo>
                      <a:pt x="42610" y="180120"/>
                    </a:lnTo>
                    <a:close/>
                  </a:path>
                </a:pathLst>
              </a:custGeom>
              <a:solidFill>
                <a:srgbClr val="000000">
                  <a:alpha val="20000"/>
                </a:srgbClr>
              </a:solidFill>
              <a:ln w="9963" cap="flat">
                <a:noFill/>
                <a:prstDash val="solid"/>
                <a:miter/>
              </a:ln>
            </p:spPr>
            <p:txBody>
              <a:bodyPr rtlCol="0" anchor="ctr"/>
              <a:lstStyle/>
              <a:p>
                <a:pPr defTabSz="914377"/>
                <a:endParaRPr lang="en-US">
                  <a:solidFill>
                    <a:prstClr val="black"/>
                  </a:solidFill>
                  <a:latin typeface="Calibri" panose="020F0502020204030204"/>
                  <a:cs typeface="Arial"/>
                  <a:sym typeface="Arial"/>
                </a:endParaRPr>
              </a:p>
            </p:txBody>
          </p:sp>
          <p:sp>
            <p:nvSpPr>
              <p:cNvPr id="249" name="Freeform: Shape 248">
                <a:extLst>
                  <a:ext uri="{FF2B5EF4-FFF2-40B4-BE49-F238E27FC236}">
                    <a16:creationId xmlns:a16="http://schemas.microsoft.com/office/drawing/2014/main" id="{49615579-47A9-4DC1-B83B-8D1B7E47978D}"/>
                  </a:ext>
                </a:extLst>
              </p:cNvPr>
              <p:cNvSpPr/>
              <p:nvPr/>
            </p:nvSpPr>
            <p:spPr>
              <a:xfrm>
                <a:off x="4438498" y="1952142"/>
                <a:ext cx="663798" cy="702135"/>
              </a:xfrm>
              <a:custGeom>
                <a:avLst/>
                <a:gdLst>
                  <a:gd name="connsiteX0" fmla="*/ 663799 w 663798"/>
                  <a:gd name="connsiteY0" fmla="*/ 68501 h 702135"/>
                  <a:gd name="connsiteX1" fmla="*/ 635758 w 663798"/>
                  <a:gd name="connsiteY1" fmla="*/ 19904 h 702135"/>
                  <a:gd name="connsiteX2" fmla="*/ 613006 w 663798"/>
                  <a:gd name="connsiteY2" fmla="*/ 6731 h 702135"/>
                  <a:gd name="connsiteX3" fmla="*/ 556924 w 663798"/>
                  <a:gd name="connsiteY3" fmla="*/ 6731 h 702135"/>
                  <a:gd name="connsiteX4" fmla="*/ 28041 w 663798"/>
                  <a:gd name="connsiteY4" fmla="*/ 312087 h 702135"/>
                  <a:gd name="connsiteX5" fmla="*/ 0 w 663798"/>
                  <a:gd name="connsiteY5" fmla="*/ 360684 h 702135"/>
                  <a:gd name="connsiteX6" fmla="*/ 0 w 663798"/>
                  <a:gd name="connsiteY6" fmla="*/ 633708 h 702135"/>
                  <a:gd name="connsiteX7" fmla="*/ 28041 w 663798"/>
                  <a:gd name="connsiteY7" fmla="*/ 682305 h 702135"/>
                  <a:gd name="connsiteX8" fmla="*/ 50893 w 663798"/>
                  <a:gd name="connsiteY8" fmla="*/ 695478 h 702135"/>
                  <a:gd name="connsiteX9" fmla="*/ 106874 w 663798"/>
                  <a:gd name="connsiteY9" fmla="*/ 695478 h 702135"/>
                  <a:gd name="connsiteX10" fmla="*/ 337288 w 663798"/>
                  <a:gd name="connsiteY10" fmla="*/ 561560 h 702135"/>
                  <a:gd name="connsiteX11" fmla="*/ 377204 w 663798"/>
                  <a:gd name="connsiteY11" fmla="*/ 631413 h 702135"/>
                  <a:gd name="connsiteX12" fmla="*/ 385361 w 663798"/>
                  <a:gd name="connsiteY12" fmla="*/ 633684 h 702135"/>
                  <a:gd name="connsiteX13" fmla="*/ 388081 w 663798"/>
                  <a:gd name="connsiteY13" fmla="*/ 630415 h 702135"/>
                  <a:gd name="connsiteX14" fmla="*/ 430890 w 663798"/>
                  <a:gd name="connsiteY14" fmla="*/ 507574 h 702135"/>
                  <a:gd name="connsiteX15" fmla="*/ 635758 w 663798"/>
                  <a:gd name="connsiteY15" fmla="*/ 389923 h 702135"/>
                  <a:gd name="connsiteX16" fmla="*/ 663799 w 663798"/>
                  <a:gd name="connsiteY16" fmla="*/ 341425 h 70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3798" h="702135">
                    <a:moveTo>
                      <a:pt x="663799" y="68501"/>
                    </a:moveTo>
                    <a:cubicBezTo>
                      <a:pt x="662724" y="48761"/>
                      <a:pt x="652311" y="30713"/>
                      <a:pt x="635758" y="19904"/>
                    </a:cubicBezTo>
                    <a:lnTo>
                      <a:pt x="613006" y="6731"/>
                    </a:lnTo>
                    <a:cubicBezTo>
                      <a:pt x="595389" y="-2244"/>
                      <a:pt x="574541" y="-2244"/>
                      <a:pt x="556924" y="6731"/>
                    </a:cubicBezTo>
                    <a:lnTo>
                      <a:pt x="28041" y="312087"/>
                    </a:lnTo>
                    <a:cubicBezTo>
                      <a:pt x="11500" y="322907"/>
                      <a:pt x="1090" y="340949"/>
                      <a:pt x="0" y="360684"/>
                    </a:cubicBezTo>
                    <a:lnTo>
                      <a:pt x="0" y="633708"/>
                    </a:lnTo>
                    <a:cubicBezTo>
                      <a:pt x="1090" y="653444"/>
                      <a:pt x="11500" y="671485"/>
                      <a:pt x="28041" y="682305"/>
                    </a:cubicBezTo>
                    <a:lnTo>
                      <a:pt x="50893" y="695478"/>
                    </a:lnTo>
                    <a:cubicBezTo>
                      <a:pt x="68497" y="704355"/>
                      <a:pt x="89269" y="704355"/>
                      <a:pt x="106874" y="695478"/>
                    </a:cubicBezTo>
                    <a:lnTo>
                      <a:pt x="337288" y="561560"/>
                    </a:lnTo>
                    <a:lnTo>
                      <a:pt x="377204" y="631413"/>
                    </a:lnTo>
                    <a:cubicBezTo>
                      <a:pt x="378829" y="634293"/>
                      <a:pt x="382481" y="635310"/>
                      <a:pt x="385361" y="633684"/>
                    </a:cubicBezTo>
                    <a:cubicBezTo>
                      <a:pt x="386637" y="632964"/>
                      <a:pt x="387605" y="631801"/>
                      <a:pt x="388081" y="630415"/>
                    </a:cubicBezTo>
                    <a:lnTo>
                      <a:pt x="430890" y="507574"/>
                    </a:lnTo>
                    <a:lnTo>
                      <a:pt x="635758" y="389923"/>
                    </a:lnTo>
                    <a:cubicBezTo>
                      <a:pt x="652307" y="379157"/>
                      <a:pt x="662725" y="361139"/>
                      <a:pt x="663799" y="341425"/>
                    </a:cubicBezTo>
                    <a:close/>
                  </a:path>
                </a:pathLst>
              </a:custGeom>
              <a:solidFill>
                <a:srgbClr val="407BFF"/>
              </a:solidFill>
              <a:ln w="9963" cap="flat">
                <a:noFill/>
                <a:prstDash val="solid"/>
                <a:miter/>
              </a:ln>
            </p:spPr>
            <p:txBody>
              <a:bodyPr rtlCol="0" anchor="ctr"/>
              <a:lstStyle/>
              <a:p>
                <a:pPr defTabSz="914377"/>
                <a:endParaRPr lang="en-US">
                  <a:solidFill>
                    <a:prstClr val="black"/>
                  </a:solidFill>
                  <a:latin typeface="Calibri" panose="020F0502020204030204"/>
                  <a:cs typeface="Arial"/>
                  <a:sym typeface="Arial"/>
                </a:endParaRPr>
              </a:p>
            </p:txBody>
          </p:sp>
          <p:sp>
            <p:nvSpPr>
              <p:cNvPr id="250" name="Freeform: Shape 249">
                <a:extLst>
                  <a:ext uri="{FF2B5EF4-FFF2-40B4-BE49-F238E27FC236}">
                    <a16:creationId xmlns:a16="http://schemas.microsoft.com/office/drawing/2014/main" id="{D0B88B5B-E382-4381-B93F-0339F764C5DF}"/>
                  </a:ext>
                </a:extLst>
              </p:cNvPr>
              <p:cNvSpPr/>
              <p:nvPr/>
            </p:nvSpPr>
            <p:spPr>
              <a:xfrm>
                <a:off x="4438797" y="2284486"/>
                <a:ext cx="101785" cy="369807"/>
              </a:xfrm>
              <a:custGeom>
                <a:avLst/>
                <a:gdLst>
                  <a:gd name="connsiteX0" fmla="*/ 0 w 101785"/>
                  <a:gd name="connsiteY0" fmla="*/ 301364 h 369807"/>
                  <a:gd name="connsiteX1" fmla="*/ 28041 w 101785"/>
                  <a:gd name="connsiteY1" fmla="*/ 349961 h 369807"/>
                  <a:gd name="connsiteX2" fmla="*/ 50593 w 101785"/>
                  <a:gd name="connsiteY2" fmla="*/ 363133 h 369807"/>
                  <a:gd name="connsiteX3" fmla="*/ 101785 w 101785"/>
                  <a:gd name="connsiteY3" fmla="*/ 365329 h 369807"/>
                  <a:gd name="connsiteX4" fmla="*/ 78534 w 101785"/>
                  <a:gd name="connsiteY4" fmla="*/ 346968 h 369807"/>
                  <a:gd name="connsiteX5" fmla="*/ 78534 w 101785"/>
                  <a:gd name="connsiteY5" fmla="*/ 73545 h 369807"/>
                  <a:gd name="connsiteX6" fmla="*/ 87116 w 101785"/>
                  <a:gd name="connsiteY6" fmla="*/ 45504 h 369807"/>
                  <a:gd name="connsiteX7" fmla="*/ 8183 w 101785"/>
                  <a:gd name="connsiteY7" fmla="*/ 0 h 369807"/>
                  <a:gd name="connsiteX8" fmla="*/ 0 w 101785"/>
                  <a:gd name="connsiteY8" fmla="*/ 27642 h 36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85" h="369807">
                    <a:moveTo>
                      <a:pt x="0" y="301364"/>
                    </a:moveTo>
                    <a:cubicBezTo>
                      <a:pt x="1090" y="321099"/>
                      <a:pt x="11500" y="339141"/>
                      <a:pt x="28041" y="349961"/>
                    </a:cubicBezTo>
                    <a:lnTo>
                      <a:pt x="50593" y="363133"/>
                    </a:lnTo>
                    <a:cubicBezTo>
                      <a:pt x="66548" y="371190"/>
                      <a:pt x="85199" y="371990"/>
                      <a:pt x="101785" y="365329"/>
                    </a:cubicBezTo>
                    <a:cubicBezTo>
                      <a:pt x="88613" y="370318"/>
                      <a:pt x="78534" y="362934"/>
                      <a:pt x="78534" y="346968"/>
                    </a:cubicBezTo>
                    <a:lnTo>
                      <a:pt x="78534" y="73545"/>
                    </a:lnTo>
                    <a:cubicBezTo>
                      <a:pt x="78922" y="63613"/>
                      <a:pt x="81879" y="53952"/>
                      <a:pt x="87116" y="45504"/>
                    </a:cubicBezTo>
                    <a:lnTo>
                      <a:pt x="8183" y="0"/>
                    </a:lnTo>
                    <a:cubicBezTo>
                      <a:pt x="3131" y="8360"/>
                      <a:pt x="313" y="17879"/>
                      <a:pt x="0" y="27642"/>
                    </a:cubicBezTo>
                    <a:close/>
                  </a:path>
                </a:pathLst>
              </a:custGeom>
              <a:solidFill>
                <a:srgbClr val="000000">
                  <a:alpha val="20000"/>
                </a:srgbClr>
              </a:solidFill>
              <a:ln w="9963" cap="flat">
                <a:noFill/>
                <a:prstDash val="solid"/>
                <a:miter/>
              </a:ln>
            </p:spPr>
            <p:txBody>
              <a:bodyPr rtlCol="0" anchor="ctr"/>
              <a:lstStyle/>
              <a:p>
                <a:pPr defTabSz="914377"/>
                <a:endParaRPr lang="en-US">
                  <a:solidFill>
                    <a:prstClr val="black"/>
                  </a:solidFill>
                  <a:latin typeface="Calibri" panose="020F0502020204030204"/>
                  <a:cs typeface="Arial"/>
                  <a:sym typeface="Arial"/>
                </a:endParaRPr>
              </a:p>
            </p:txBody>
          </p:sp>
          <p:sp>
            <p:nvSpPr>
              <p:cNvPr id="251" name="Freeform: Shape 250">
                <a:extLst>
                  <a:ext uri="{FF2B5EF4-FFF2-40B4-BE49-F238E27FC236}">
                    <a16:creationId xmlns:a16="http://schemas.microsoft.com/office/drawing/2014/main" id="{65129CCE-B639-46A4-A132-4F89E83CE975}"/>
                  </a:ext>
                </a:extLst>
              </p:cNvPr>
              <p:cNvSpPr/>
              <p:nvPr/>
            </p:nvSpPr>
            <p:spPr>
              <a:xfrm>
                <a:off x="4446880" y="1952414"/>
                <a:ext cx="654518" cy="378573"/>
              </a:xfrm>
              <a:custGeom>
                <a:avLst/>
                <a:gdLst>
                  <a:gd name="connsiteX0" fmla="*/ 654518 w 654518"/>
                  <a:gd name="connsiteY0" fmla="*/ 59947 h 378573"/>
                  <a:gd name="connsiteX1" fmla="*/ 627475 w 654518"/>
                  <a:gd name="connsiteY1" fmla="*/ 51664 h 378573"/>
                  <a:gd name="connsiteX2" fmla="*/ 98791 w 654518"/>
                  <a:gd name="connsiteY2" fmla="*/ 357618 h 378573"/>
                  <a:gd name="connsiteX3" fmla="*/ 78834 w 654518"/>
                  <a:gd name="connsiteY3" fmla="*/ 378574 h 378573"/>
                  <a:gd name="connsiteX4" fmla="*/ 0 w 654518"/>
                  <a:gd name="connsiteY4" fmla="*/ 333070 h 378573"/>
                  <a:gd name="connsiteX5" fmla="*/ 19958 w 654518"/>
                  <a:gd name="connsiteY5" fmla="*/ 312114 h 378573"/>
                  <a:gd name="connsiteX6" fmla="*/ 548841 w 654518"/>
                  <a:gd name="connsiteY6" fmla="*/ 6659 h 378573"/>
                  <a:gd name="connsiteX7" fmla="*/ 604923 w 654518"/>
                  <a:gd name="connsiteY7" fmla="*/ 6659 h 378573"/>
                  <a:gd name="connsiteX8" fmla="*/ 627875 w 654518"/>
                  <a:gd name="connsiteY8" fmla="*/ 19831 h 378573"/>
                  <a:gd name="connsiteX9" fmla="*/ 654518 w 654518"/>
                  <a:gd name="connsiteY9" fmla="*/ 59947 h 37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518" h="378573">
                    <a:moveTo>
                      <a:pt x="654518" y="59947"/>
                    </a:moveTo>
                    <a:cubicBezTo>
                      <a:pt x="651225" y="47972"/>
                      <a:pt x="640348" y="44180"/>
                      <a:pt x="627475" y="51664"/>
                    </a:cubicBezTo>
                    <a:lnTo>
                      <a:pt x="98791" y="357618"/>
                    </a:lnTo>
                    <a:cubicBezTo>
                      <a:pt x="90432" y="362752"/>
                      <a:pt x="83553" y="369974"/>
                      <a:pt x="78834" y="378574"/>
                    </a:cubicBezTo>
                    <a:lnTo>
                      <a:pt x="0" y="333070"/>
                    </a:lnTo>
                    <a:cubicBezTo>
                      <a:pt x="4749" y="324492"/>
                      <a:pt x="11621" y="317276"/>
                      <a:pt x="19958" y="312114"/>
                    </a:cubicBezTo>
                    <a:lnTo>
                      <a:pt x="548841" y="6659"/>
                    </a:lnTo>
                    <a:cubicBezTo>
                      <a:pt x="566481" y="-2220"/>
                      <a:pt x="587283" y="-2220"/>
                      <a:pt x="604923" y="6659"/>
                    </a:cubicBezTo>
                    <a:lnTo>
                      <a:pt x="627875" y="19831"/>
                    </a:lnTo>
                    <a:cubicBezTo>
                      <a:pt x="641785" y="29080"/>
                      <a:pt x="651387" y="43538"/>
                      <a:pt x="654518" y="59947"/>
                    </a:cubicBezTo>
                    <a:close/>
                  </a:path>
                </a:pathLst>
              </a:custGeom>
              <a:solidFill>
                <a:srgbClr val="FFFFFF">
                  <a:alpha val="40000"/>
                </a:srgbClr>
              </a:solidFill>
              <a:ln w="9963" cap="flat">
                <a:noFill/>
                <a:prstDash val="solid"/>
                <a:miter/>
              </a:ln>
            </p:spPr>
            <p:txBody>
              <a:bodyPr rtlCol="0" anchor="ctr"/>
              <a:lstStyle/>
              <a:p>
                <a:pPr defTabSz="914377"/>
                <a:endParaRPr lang="en-US">
                  <a:solidFill>
                    <a:prstClr val="black"/>
                  </a:solidFill>
                  <a:latin typeface="Calibri" panose="020F0502020204030204"/>
                  <a:cs typeface="Arial"/>
                  <a:sym typeface="Arial"/>
                </a:endParaRPr>
              </a:p>
            </p:txBody>
          </p:sp>
        </p:grpSp>
        <p:sp>
          <p:nvSpPr>
            <p:cNvPr id="244" name="Freeform: Shape 243">
              <a:extLst>
                <a:ext uri="{FF2B5EF4-FFF2-40B4-BE49-F238E27FC236}">
                  <a16:creationId xmlns:a16="http://schemas.microsoft.com/office/drawing/2014/main" id="{DAF747EA-DFBB-4821-A2A8-7E97B487BB56}"/>
                </a:ext>
              </a:extLst>
            </p:cNvPr>
            <p:cNvSpPr/>
            <p:nvPr/>
          </p:nvSpPr>
          <p:spPr>
            <a:xfrm>
              <a:off x="4634684" y="2357294"/>
              <a:ext cx="74842" cy="96635"/>
            </a:xfrm>
            <a:custGeom>
              <a:avLst/>
              <a:gdLst>
                <a:gd name="connsiteX0" fmla="*/ 37421 w 74842"/>
                <a:gd name="connsiteY0" fmla="*/ 5127 h 96635"/>
                <a:gd name="connsiteX1" fmla="*/ 0 w 74842"/>
                <a:gd name="connsiteY1" fmla="*/ 69890 h 96635"/>
                <a:gd name="connsiteX2" fmla="*/ 37421 w 74842"/>
                <a:gd name="connsiteY2" fmla="*/ 91545 h 96635"/>
                <a:gd name="connsiteX3" fmla="*/ 74842 w 74842"/>
                <a:gd name="connsiteY3" fmla="*/ 26781 h 96635"/>
                <a:gd name="connsiteX4" fmla="*/ 37421 w 74842"/>
                <a:gd name="connsiteY4" fmla="*/ 5127 h 96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2" h="96635">
                  <a:moveTo>
                    <a:pt x="37421" y="5127"/>
                  </a:moveTo>
                  <a:cubicBezTo>
                    <a:pt x="15343" y="19521"/>
                    <a:pt x="1445" y="43574"/>
                    <a:pt x="0" y="69890"/>
                  </a:cubicBezTo>
                  <a:cubicBezTo>
                    <a:pt x="0" y="93840"/>
                    <a:pt x="16765" y="103420"/>
                    <a:pt x="37421" y="91545"/>
                  </a:cubicBezTo>
                  <a:cubicBezTo>
                    <a:pt x="59499" y="77151"/>
                    <a:pt x="73397" y="53098"/>
                    <a:pt x="74842" y="26781"/>
                  </a:cubicBezTo>
                  <a:cubicBezTo>
                    <a:pt x="74842" y="2632"/>
                    <a:pt x="58077" y="-6748"/>
                    <a:pt x="37421" y="5127"/>
                  </a:cubicBezTo>
                  <a:close/>
                </a:path>
              </a:pathLst>
            </a:custGeom>
            <a:solidFill>
              <a:srgbClr val="FFFFFF"/>
            </a:solidFill>
            <a:ln w="9963" cap="flat">
              <a:noFill/>
              <a:prstDash val="solid"/>
              <a:miter/>
            </a:ln>
          </p:spPr>
          <p:txBody>
            <a:bodyPr rtlCol="0" anchor="ctr"/>
            <a:lstStyle/>
            <a:p>
              <a:pPr defTabSz="914377"/>
              <a:endParaRPr lang="en-US">
                <a:solidFill>
                  <a:prstClr val="black"/>
                </a:solidFill>
                <a:latin typeface="Calibri" panose="020F0502020204030204"/>
                <a:cs typeface="Arial"/>
                <a:sym typeface="Arial"/>
              </a:endParaRPr>
            </a:p>
          </p:txBody>
        </p:sp>
        <p:sp>
          <p:nvSpPr>
            <p:cNvPr id="245" name="Freeform: Shape 244">
              <a:extLst>
                <a:ext uri="{FF2B5EF4-FFF2-40B4-BE49-F238E27FC236}">
                  <a16:creationId xmlns:a16="http://schemas.microsoft.com/office/drawing/2014/main" id="{08273519-BEFF-476A-94D0-A77959D77D8C}"/>
                </a:ext>
              </a:extLst>
            </p:cNvPr>
            <p:cNvSpPr/>
            <p:nvPr/>
          </p:nvSpPr>
          <p:spPr>
            <a:xfrm>
              <a:off x="4772593" y="2277498"/>
              <a:ext cx="74842" cy="96646"/>
            </a:xfrm>
            <a:custGeom>
              <a:avLst/>
              <a:gdLst>
                <a:gd name="connsiteX0" fmla="*/ 37421 w 74842"/>
                <a:gd name="connsiteY0" fmla="*/ 5192 h 96646"/>
                <a:gd name="connsiteX1" fmla="*/ 0 w 74842"/>
                <a:gd name="connsiteY1" fmla="*/ 69955 h 96646"/>
                <a:gd name="connsiteX2" fmla="*/ 37421 w 74842"/>
                <a:gd name="connsiteY2" fmla="*/ 91509 h 96646"/>
                <a:gd name="connsiteX3" fmla="*/ 74842 w 74842"/>
                <a:gd name="connsiteY3" fmla="*/ 26746 h 96646"/>
                <a:gd name="connsiteX4" fmla="*/ 37421 w 74842"/>
                <a:gd name="connsiteY4" fmla="*/ 5192 h 9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2" h="96646">
                  <a:moveTo>
                    <a:pt x="37421" y="5192"/>
                  </a:moveTo>
                  <a:cubicBezTo>
                    <a:pt x="15331" y="19574"/>
                    <a:pt x="1429" y="43634"/>
                    <a:pt x="0" y="69955"/>
                  </a:cubicBezTo>
                  <a:cubicBezTo>
                    <a:pt x="0" y="93805"/>
                    <a:pt x="16765" y="103484"/>
                    <a:pt x="37421" y="91509"/>
                  </a:cubicBezTo>
                  <a:cubicBezTo>
                    <a:pt x="59511" y="77127"/>
                    <a:pt x="73413" y="53067"/>
                    <a:pt x="74842" y="26746"/>
                  </a:cubicBezTo>
                  <a:cubicBezTo>
                    <a:pt x="74842" y="2597"/>
                    <a:pt x="58077" y="-6783"/>
                    <a:pt x="37421" y="5192"/>
                  </a:cubicBezTo>
                  <a:close/>
                </a:path>
              </a:pathLst>
            </a:custGeom>
            <a:solidFill>
              <a:srgbClr val="FFFFFF"/>
            </a:solidFill>
            <a:ln w="9963" cap="flat">
              <a:noFill/>
              <a:prstDash val="solid"/>
              <a:miter/>
            </a:ln>
          </p:spPr>
          <p:txBody>
            <a:bodyPr rtlCol="0" anchor="ctr"/>
            <a:lstStyle/>
            <a:p>
              <a:pPr defTabSz="914377"/>
              <a:endParaRPr lang="en-US">
                <a:solidFill>
                  <a:prstClr val="black"/>
                </a:solidFill>
                <a:latin typeface="Calibri" panose="020F0502020204030204"/>
                <a:cs typeface="Arial"/>
                <a:sym typeface="Arial"/>
              </a:endParaRPr>
            </a:p>
          </p:txBody>
        </p:sp>
        <p:sp>
          <p:nvSpPr>
            <p:cNvPr id="246" name="Freeform: Shape 245">
              <a:extLst>
                <a:ext uri="{FF2B5EF4-FFF2-40B4-BE49-F238E27FC236}">
                  <a16:creationId xmlns:a16="http://schemas.microsoft.com/office/drawing/2014/main" id="{BAFD64C3-707E-41B9-BA47-7F4959FFC119}"/>
                </a:ext>
              </a:extLst>
            </p:cNvPr>
            <p:cNvSpPr/>
            <p:nvPr/>
          </p:nvSpPr>
          <p:spPr>
            <a:xfrm>
              <a:off x="4911001" y="2197713"/>
              <a:ext cx="74742" cy="96656"/>
            </a:xfrm>
            <a:custGeom>
              <a:avLst/>
              <a:gdLst>
                <a:gd name="connsiteX0" fmla="*/ 37421 w 74742"/>
                <a:gd name="connsiteY0" fmla="*/ 5145 h 96656"/>
                <a:gd name="connsiteX1" fmla="*/ 0 w 74742"/>
                <a:gd name="connsiteY1" fmla="*/ 70008 h 96656"/>
                <a:gd name="connsiteX2" fmla="*/ 37421 w 74742"/>
                <a:gd name="connsiteY2" fmla="*/ 91563 h 96656"/>
                <a:gd name="connsiteX3" fmla="*/ 74742 w 74742"/>
                <a:gd name="connsiteY3" fmla="*/ 26799 h 96656"/>
                <a:gd name="connsiteX4" fmla="*/ 37421 w 74742"/>
                <a:gd name="connsiteY4" fmla="*/ 5145 h 96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42" h="96656">
                  <a:moveTo>
                    <a:pt x="37421" y="5145"/>
                  </a:moveTo>
                  <a:cubicBezTo>
                    <a:pt x="15339" y="19583"/>
                    <a:pt x="1445" y="43666"/>
                    <a:pt x="0" y="70008"/>
                  </a:cubicBezTo>
                  <a:cubicBezTo>
                    <a:pt x="0" y="93858"/>
                    <a:pt x="16765" y="103438"/>
                    <a:pt x="37421" y="91563"/>
                  </a:cubicBezTo>
                  <a:cubicBezTo>
                    <a:pt x="59473" y="77158"/>
                    <a:pt x="73336" y="53102"/>
                    <a:pt x="74742" y="26799"/>
                  </a:cubicBezTo>
                  <a:cubicBezTo>
                    <a:pt x="74243" y="2551"/>
                    <a:pt x="57379" y="-6730"/>
                    <a:pt x="37421" y="5145"/>
                  </a:cubicBezTo>
                  <a:close/>
                </a:path>
              </a:pathLst>
            </a:custGeom>
            <a:solidFill>
              <a:srgbClr val="FFFFFF"/>
            </a:solidFill>
            <a:ln w="9963" cap="flat">
              <a:noFill/>
              <a:prstDash val="solid"/>
              <a:miter/>
            </a:ln>
          </p:spPr>
          <p:txBody>
            <a:bodyPr rtlCol="0" anchor="ctr"/>
            <a:lstStyle/>
            <a:p>
              <a:pPr defTabSz="914377"/>
              <a:endParaRPr lang="en-US">
                <a:solidFill>
                  <a:prstClr val="black"/>
                </a:solidFill>
                <a:latin typeface="Calibri" panose="020F0502020204030204"/>
                <a:cs typeface="Arial"/>
                <a:sym typeface="Arial"/>
              </a:endParaRPr>
            </a:p>
          </p:txBody>
        </p:sp>
      </p:grpSp>
      <p:pic>
        <p:nvPicPr>
          <p:cNvPr id="3" name="Picture 2">
            <a:extLst>
              <a:ext uri="{FF2B5EF4-FFF2-40B4-BE49-F238E27FC236}">
                <a16:creationId xmlns:a16="http://schemas.microsoft.com/office/drawing/2014/main" id="{7B222D96-FC3B-A085-D80D-7AB450650E2A}"/>
              </a:ext>
            </a:extLst>
          </p:cNvPr>
          <p:cNvPicPr>
            <a:picLocks noChangeAspect="1"/>
          </p:cNvPicPr>
          <p:nvPr/>
        </p:nvPicPr>
        <p:blipFill>
          <a:blip r:embed="rId3"/>
          <a:stretch>
            <a:fillRect/>
          </a:stretch>
        </p:blipFill>
        <p:spPr>
          <a:xfrm>
            <a:off x="3234091" y="1463040"/>
            <a:ext cx="8797493" cy="4914145"/>
          </a:xfrm>
          <a:prstGeom prst="rect">
            <a:avLst/>
          </a:prstGeom>
        </p:spPr>
      </p:pic>
      <p:sp>
        <p:nvSpPr>
          <p:cNvPr id="4" name="Rectangle: Rounded Corners 3">
            <a:extLst>
              <a:ext uri="{FF2B5EF4-FFF2-40B4-BE49-F238E27FC236}">
                <a16:creationId xmlns:a16="http://schemas.microsoft.com/office/drawing/2014/main" id="{97D96196-8B3C-AC63-2B8C-E05D0ACB819E}"/>
              </a:ext>
            </a:extLst>
          </p:cNvPr>
          <p:cNvSpPr/>
          <p:nvPr/>
        </p:nvSpPr>
        <p:spPr>
          <a:xfrm>
            <a:off x="2242683" y="298383"/>
            <a:ext cx="4831882" cy="1164657"/>
          </a:xfrm>
          <a:prstGeom prst="round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600" b="1" dirty="0">
                <a:solidFill>
                  <a:srgbClr val="FF0000"/>
                </a:solidFill>
                <a:latin typeface="#9Slide07 IcielKoni" pitchFamily="2" charset="0"/>
                <a:sym typeface="Arial"/>
              </a:rPr>
              <a:t>HOẠT ĐỘNG NHÓM</a:t>
            </a:r>
          </a:p>
        </p:txBody>
      </p:sp>
      <p:pic>
        <p:nvPicPr>
          <p:cNvPr id="11" name="Graphic 10" descr="Test tubes outline">
            <a:extLst>
              <a:ext uri="{FF2B5EF4-FFF2-40B4-BE49-F238E27FC236}">
                <a16:creationId xmlns:a16="http://schemas.microsoft.com/office/drawing/2014/main" id="{DF98C4E0-187E-5AA4-F62D-C5A2E38554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0" y="2370969"/>
            <a:ext cx="2111187" cy="2072565"/>
          </a:xfrm>
          <a:prstGeom prst="rect">
            <a:avLst/>
          </a:prstGeom>
        </p:spPr>
      </p:pic>
      <p:pic>
        <p:nvPicPr>
          <p:cNvPr id="13" name="Graphic 12" descr="Board Of Directors outline">
            <a:extLst>
              <a:ext uri="{FF2B5EF4-FFF2-40B4-BE49-F238E27FC236}">
                <a16:creationId xmlns:a16="http://schemas.microsoft.com/office/drawing/2014/main" id="{0AF66FBA-BDD1-2677-4CC9-042804BF13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0884" y="4591248"/>
            <a:ext cx="1926672" cy="1863853"/>
          </a:xfrm>
          <a:prstGeom prst="rect">
            <a:avLst/>
          </a:prstGeom>
        </p:spPr>
      </p:pic>
    </p:spTree>
    <p:extLst>
      <p:ext uri="{BB962C8B-B14F-4D97-AF65-F5344CB8AC3E}">
        <p14:creationId xmlns:p14="http://schemas.microsoft.com/office/powerpoint/2010/main" val="3195705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930DF1A-06E1-4A09-9A6D-C4FAFFE9FF32}"/>
              </a:ext>
            </a:extLst>
          </p:cNvPr>
          <p:cNvSpPr/>
          <p:nvPr/>
        </p:nvSpPr>
        <p:spPr>
          <a:xfrm>
            <a:off x="742743" y="117110"/>
            <a:ext cx="5623353" cy="843587"/>
          </a:xfrm>
          <a:prstGeom prst="roundRect">
            <a:avLst/>
          </a:prstGeom>
          <a:solidFill>
            <a:srgbClr val="2A9C8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Rectangle: Rounded Corners 1">
            <a:extLst>
              <a:ext uri="{FF2B5EF4-FFF2-40B4-BE49-F238E27FC236}">
                <a16:creationId xmlns:a16="http://schemas.microsoft.com/office/drawing/2014/main" id="{C87BF4C6-4774-4926-B4D6-F2FCBF6DC866}"/>
              </a:ext>
            </a:extLst>
          </p:cNvPr>
          <p:cNvSpPr/>
          <p:nvPr/>
        </p:nvSpPr>
        <p:spPr>
          <a:xfrm>
            <a:off x="344162" y="117108"/>
            <a:ext cx="843587" cy="843587"/>
          </a:xfrm>
          <a:prstGeom prst="roundRect">
            <a:avLst>
              <a:gd name="adj" fmla="val 26744"/>
            </a:avLst>
          </a:prstGeom>
          <a:solidFill>
            <a:srgbClr val="2A9D8F"/>
          </a:solidFill>
          <a:ln>
            <a:noFill/>
          </a:ln>
          <a:effectLst>
            <a:glow rad="63500">
              <a:schemeClr val="accent3">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 name="TextBox 2">
            <a:extLst>
              <a:ext uri="{FF2B5EF4-FFF2-40B4-BE49-F238E27FC236}">
                <a16:creationId xmlns:a16="http://schemas.microsoft.com/office/drawing/2014/main" id="{25B77266-3A8D-458C-B488-A5235F412F03}"/>
              </a:ext>
            </a:extLst>
          </p:cNvPr>
          <p:cNvSpPr txBox="1"/>
          <p:nvPr/>
        </p:nvSpPr>
        <p:spPr>
          <a:xfrm>
            <a:off x="1242776" y="246515"/>
            <a:ext cx="4623285" cy="646331"/>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9Slide07 IcielCadena" panose="02000503000000020004" pitchFamily="2" charset="0"/>
                <a:ea typeface="Roboto" panose="02000000000000000000" pitchFamily="2" charset="0"/>
                <a:cs typeface="#9Slide03 Arima Madurai Black" panose="00000A00000000000000" pitchFamily="2" charset="0"/>
                <a:sym typeface="Arial"/>
              </a:rPr>
              <a:t>TRẠM THỰC NGHIỆM</a:t>
            </a:r>
          </a:p>
        </p:txBody>
      </p:sp>
      <p:pic>
        <p:nvPicPr>
          <p:cNvPr id="4" name="Picture 3">
            <a:extLst>
              <a:ext uri="{FF2B5EF4-FFF2-40B4-BE49-F238E27FC236}">
                <a16:creationId xmlns:a16="http://schemas.microsoft.com/office/drawing/2014/main" id="{2B22894E-D2E9-4851-BBAF-BF8A989DA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29" y="295561"/>
            <a:ext cx="559623" cy="559623"/>
          </a:xfrm>
          <a:prstGeom prst="rect">
            <a:avLst/>
          </a:prstGeom>
        </p:spPr>
      </p:pic>
      <p:pic>
        <p:nvPicPr>
          <p:cNvPr id="10" name="Picture 9">
            <a:extLst>
              <a:ext uri="{FF2B5EF4-FFF2-40B4-BE49-F238E27FC236}">
                <a16:creationId xmlns:a16="http://schemas.microsoft.com/office/drawing/2014/main" id="{B8169452-FEEF-407F-B0EB-91F99CA42086}"/>
              </a:ext>
            </a:extLst>
          </p:cNvPr>
          <p:cNvPicPr>
            <a:picLocks noChangeAspect="1"/>
          </p:cNvPicPr>
          <p:nvPr/>
        </p:nvPicPr>
        <p:blipFill>
          <a:blip r:embed="rId3"/>
          <a:stretch>
            <a:fillRect/>
          </a:stretch>
        </p:blipFill>
        <p:spPr>
          <a:xfrm>
            <a:off x="10249645" y="115503"/>
            <a:ext cx="1811440" cy="1722070"/>
          </a:xfrm>
          <a:prstGeom prst="rect">
            <a:avLst/>
          </a:prstGeom>
        </p:spPr>
      </p:pic>
      <p:sp>
        <p:nvSpPr>
          <p:cNvPr id="9" name="TextBox 8">
            <a:extLst>
              <a:ext uri="{FF2B5EF4-FFF2-40B4-BE49-F238E27FC236}">
                <a16:creationId xmlns:a16="http://schemas.microsoft.com/office/drawing/2014/main" id="{C2AD4D3C-B93D-508B-187C-0DD15EAB1C4F}"/>
              </a:ext>
            </a:extLst>
          </p:cNvPr>
          <p:cNvSpPr txBox="1"/>
          <p:nvPr/>
        </p:nvSpPr>
        <p:spPr>
          <a:xfrm>
            <a:off x="462929" y="1126155"/>
            <a:ext cx="10640500" cy="800219"/>
          </a:xfrm>
          <a:prstGeom prst="rect">
            <a:avLst/>
          </a:prstGeom>
          <a:noFill/>
        </p:spPr>
        <p:txBody>
          <a:bodyPr wrap="square" rtlCol="0">
            <a:spAutoFit/>
          </a:bodyPr>
          <a:lstStyle/>
          <a:p>
            <a:pPr algn="just"/>
            <a:r>
              <a:rPr lang="en-US" sz="2800" b="1" dirty="0" err="1">
                <a:solidFill>
                  <a:schemeClr val="accent1">
                    <a:lumMod val="75000"/>
                  </a:schemeClr>
                </a:solidFill>
              </a:rPr>
              <a:t>Nhiệm</a:t>
            </a:r>
            <a:r>
              <a:rPr lang="en-US" sz="2800" b="1" dirty="0">
                <a:solidFill>
                  <a:schemeClr val="accent1">
                    <a:lumMod val="75000"/>
                  </a:schemeClr>
                </a:solidFill>
              </a:rPr>
              <a:t> </a:t>
            </a:r>
            <a:r>
              <a:rPr lang="en-US" sz="2800" b="1" dirty="0" err="1">
                <a:solidFill>
                  <a:schemeClr val="accent1">
                    <a:lumMod val="75000"/>
                  </a:schemeClr>
                </a:solidFill>
              </a:rPr>
              <a:t>vụ</a:t>
            </a:r>
            <a:r>
              <a:rPr lang="en-US" sz="2800" b="1" dirty="0">
                <a:solidFill>
                  <a:schemeClr val="accent1">
                    <a:lumMod val="75000"/>
                  </a:schemeClr>
                </a:solidFill>
              </a:rPr>
              <a:t>: </a:t>
            </a:r>
            <a:r>
              <a:rPr lang="en-US" sz="2800" b="1" dirty="0" err="1">
                <a:solidFill>
                  <a:schemeClr val="accent1">
                    <a:lumMod val="75000"/>
                  </a:schemeClr>
                </a:solidFill>
              </a:rPr>
              <a:t>Học</a:t>
            </a:r>
            <a:r>
              <a:rPr lang="en-US" sz="2800" b="1" dirty="0">
                <a:solidFill>
                  <a:schemeClr val="accent1">
                    <a:lumMod val="75000"/>
                  </a:schemeClr>
                </a:solidFill>
              </a:rPr>
              <a:t> </a:t>
            </a:r>
            <a:r>
              <a:rPr lang="en-US" sz="2800" b="1" dirty="0" err="1">
                <a:solidFill>
                  <a:schemeClr val="accent1">
                    <a:lumMod val="75000"/>
                  </a:schemeClr>
                </a:solidFill>
              </a:rPr>
              <a:t>sinh</a:t>
            </a:r>
            <a:r>
              <a:rPr lang="en-US" sz="2800" b="1" dirty="0">
                <a:solidFill>
                  <a:schemeClr val="accent1">
                    <a:lumMod val="75000"/>
                  </a:schemeClr>
                </a:solidFill>
              </a:rPr>
              <a:t> </a:t>
            </a:r>
            <a:r>
              <a:rPr lang="en-US" sz="2800" b="1" dirty="0" err="1">
                <a:solidFill>
                  <a:schemeClr val="accent1">
                    <a:lumMod val="75000"/>
                  </a:schemeClr>
                </a:solidFill>
              </a:rPr>
              <a:t>tiến</a:t>
            </a:r>
            <a:r>
              <a:rPr lang="en-US" sz="2800" b="1" dirty="0">
                <a:solidFill>
                  <a:schemeClr val="accent1">
                    <a:lumMod val="75000"/>
                  </a:schemeClr>
                </a:solidFill>
              </a:rPr>
              <a:t> </a:t>
            </a:r>
            <a:r>
              <a:rPr lang="en-US" sz="2800" b="1" dirty="0" err="1">
                <a:solidFill>
                  <a:schemeClr val="accent1">
                    <a:lumMod val="75000"/>
                  </a:schemeClr>
                </a:solidFill>
              </a:rPr>
              <a:t>hành</a:t>
            </a:r>
            <a:r>
              <a:rPr lang="en-US" sz="2800" b="1" dirty="0">
                <a:solidFill>
                  <a:schemeClr val="accent1">
                    <a:lumMod val="75000"/>
                  </a:schemeClr>
                </a:solidFill>
              </a:rPr>
              <a:t> </a:t>
            </a:r>
            <a:r>
              <a:rPr lang="en-US" sz="2800" b="1" dirty="0" err="1">
                <a:solidFill>
                  <a:schemeClr val="accent1">
                    <a:lumMod val="75000"/>
                  </a:schemeClr>
                </a:solidFill>
              </a:rPr>
              <a:t>làm</a:t>
            </a:r>
            <a:r>
              <a:rPr lang="en-US" sz="2800" b="1" dirty="0">
                <a:solidFill>
                  <a:schemeClr val="accent1">
                    <a:lumMod val="75000"/>
                  </a:schemeClr>
                </a:solidFill>
              </a:rPr>
              <a:t> </a:t>
            </a:r>
            <a:r>
              <a:rPr lang="en-US" sz="2800" b="1" dirty="0" err="1">
                <a:solidFill>
                  <a:schemeClr val="accent1">
                    <a:lumMod val="75000"/>
                  </a:schemeClr>
                </a:solidFill>
              </a:rPr>
              <a:t>thí</a:t>
            </a:r>
            <a:r>
              <a:rPr lang="en-US" sz="2800" b="1" dirty="0">
                <a:solidFill>
                  <a:schemeClr val="accent1">
                    <a:lumMod val="75000"/>
                  </a:schemeClr>
                </a:solidFill>
              </a:rPr>
              <a:t> </a:t>
            </a:r>
            <a:r>
              <a:rPr lang="en-US" sz="2800" b="1" dirty="0" err="1">
                <a:solidFill>
                  <a:schemeClr val="accent1">
                    <a:lumMod val="75000"/>
                  </a:schemeClr>
                </a:solidFill>
              </a:rPr>
              <a:t>nghiệm</a:t>
            </a:r>
            <a:r>
              <a:rPr lang="en-US" sz="2800" b="1" dirty="0">
                <a:solidFill>
                  <a:schemeClr val="accent1">
                    <a:lumMod val="75000"/>
                  </a:schemeClr>
                </a:solidFill>
              </a:rPr>
              <a:t> </a:t>
            </a:r>
            <a:r>
              <a:rPr lang="en-US" sz="2800" b="1" dirty="0" err="1">
                <a:solidFill>
                  <a:schemeClr val="accent1">
                    <a:lumMod val="75000"/>
                  </a:schemeClr>
                </a:solidFill>
              </a:rPr>
              <a:t>theo</a:t>
            </a:r>
            <a:r>
              <a:rPr lang="en-US" sz="2800" b="1" dirty="0">
                <a:solidFill>
                  <a:schemeClr val="accent1">
                    <a:lumMod val="75000"/>
                  </a:schemeClr>
                </a:solidFill>
              </a:rPr>
              <a:t> </a:t>
            </a:r>
            <a:r>
              <a:rPr lang="en-US" sz="2800" b="1" dirty="0" err="1">
                <a:solidFill>
                  <a:schemeClr val="accent1">
                    <a:lumMod val="75000"/>
                  </a:schemeClr>
                </a:solidFill>
              </a:rPr>
              <a:t>nhóm</a:t>
            </a:r>
            <a:r>
              <a:rPr lang="en-US" sz="2800" b="1" dirty="0">
                <a:solidFill>
                  <a:schemeClr val="accent1">
                    <a:lumMod val="75000"/>
                  </a:schemeClr>
                </a:solidFill>
              </a:rPr>
              <a:t> </a:t>
            </a:r>
            <a:r>
              <a:rPr lang="en-US" sz="2800" b="1" dirty="0" err="1">
                <a:solidFill>
                  <a:schemeClr val="accent1">
                    <a:lumMod val="75000"/>
                  </a:schemeClr>
                </a:solidFill>
              </a:rPr>
              <a:t>trong</a:t>
            </a:r>
            <a:r>
              <a:rPr lang="en-US" sz="2800" b="1" dirty="0">
                <a:solidFill>
                  <a:schemeClr val="accent1">
                    <a:lumMod val="75000"/>
                  </a:schemeClr>
                </a:solidFill>
              </a:rPr>
              <a:t> 6 </a:t>
            </a:r>
            <a:r>
              <a:rPr lang="en-US" sz="2800" b="1" dirty="0" err="1">
                <a:solidFill>
                  <a:schemeClr val="accent1">
                    <a:lumMod val="75000"/>
                  </a:schemeClr>
                </a:solidFill>
              </a:rPr>
              <a:t>phút</a:t>
            </a:r>
            <a:r>
              <a:rPr lang="en-US" sz="2800" b="1" dirty="0">
                <a:solidFill>
                  <a:schemeClr val="accent1">
                    <a:lumMod val="75000"/>
                  </a:schemeClr>
                </a:solidFill>
              </a:rPr>
              <a:t>. </a:t>
            </a:r>
          </a:p>
          <a:p>
            <a:endParaRPr lang="en-US" dirty="0"/>
          </a:p>
        </p:txBody>
      </p:sp>
      <p:graphicFrame>
        <p:nvGraphicFramePr>
          <p:cNvPr id="11" name="Table 10">
            <a:extLst>
              <a:ext uri="{FF2B5EF4-FFF2-40B4-BE49-F238E27FC236}">
                <a16:creationId xmlns:a16="http://schemas.microsoft.com/office/drawing/2014/main" id="{86F43184-6944-E1F4-FAB2-33F7069FC1CB}"/>
              </a:ext>
            </a:extLst>
          </p:cNvPr>
          <p:cNvGraphicFramePr>
            <a:graphicFrameLocks noGrp="1"/>
          </p:cNvGraphicFramePr>
          <p:nvPr>
            <p:extLst>
              <p:ext uri="{D42A27DB-BD31-4B8C-83A1-F6EECF244321}">
                <p14:modId xmlns:p14="http://schemas.microsoft.com/office/powerpoint/2010/main" val="957639433"/>
              </p:ext>
            </p:extLst>
          </p:nvPr>
        </p:nvGraphicFramePr>
        <p:xfrm>
          <a:off x="344162" y="2016024"/>
          <a:ext cx="11524377" cy="4487822"/>
        </p:xfrm>
        <a:graphic>
          <a:graphicData uri="http://schemas.openxmlformats.org/drawingml/2006/table">
            <a:tbl>
              <a:tblPr firstRow="1" firstCol="1" bandRow="1">
                <a:tableStyleId>{5940675A-B579-460E-94D1-54222C63F5DA}</a:tableStyleId>
              </a:tblPr>
              <a:tblGrid>
                <a:gridCol w="2024473">
                  <a:extLst>
                    <a:ext uri="{9D8B030D-6E8A-4147-A177-3AD203B41FA5}">
                      <a16:colId xmlns:a16="http://schemas.microsoft.com/office/drawing/2014/main" val="856930125"/>
                    </a:ext>
                  </a:extLst>
                </a:gridCol>
                <a:gridCol w="5001542">
                  <a:extLst>
                    <a:ext uri="{9D8B030D-6E8A-4147-A177-3AD203B41FA5}">
                      <a16:colId xmlns:a16="http://schemas.microsoft.com/office/drawing/2014/main" val="334432954"/>
                    </a:ext>
                  </a:extLst>
                </a:gridCol>
                <a:gridCol w="2976227">
                  <a:extLst>
                    <a:ext uri="{9D8B030D-6E8A-4147-A177-3AD203B41FA5}">
                      <a16:colId xmlns:a16="http://schemas.microsoft.com/office/drawing/2014/main" val="1709372132"/>
                    </a:ext>
                  </a:extLst>
                </a:gridCol>
                <a:gridCol w="1522135">
                  <a:extLst>
                    <a:ext uri="{9D8B030D-6E8A-4147-A177-3AD203B41FA5}">
                      <a16:colId xmlns:a16="http://schemas.microsoft.com/office/drawing/2014/main" val="3524556091"/>
                    </a:ext>
                  </a:extLst>
                </a:gridCol>
              </a:tblGrid>
              <a:tr h="502708">
                <a:tc>
                  <a:txBody>
                    <a:bodyPr/>
                    <a:lstStyle/>
                    <a:p>
                      <a:pPr algn="ctr">
                        <a:lnSpc>
                          <a:spcPct val="100000"/>
                        </a:lnSpc>
                        <a:spcAft>
                          <a:spcPts val="800"/>
                        </a:spcAft>
                      </a:pPr>
                      <a:r>
                        <a:rPr lang="en-US" sz="1800" kern="100" dirty="0" err="1">
                          <a:effectLst/>
                          <a:latin typeface="Arial" panose="020B0604020202020204" pitchFamily="34" charset="0"/>
                          <a:cs typeface="Arial" panose="020B0604020202020204" pitchFamily="34" charset="0"/>
                        </a:rPr>
                        <a:t>Yếu</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tố</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ảnh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hưởng</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txBody>
                  <a:tcPr marL="57289" marR="57289" marT="0" marB="0"/>
                </a:tc>
                <a:tc>
                  <a:txBody>
                    <a:bodyPr/>
                    <a:lstStyle/>
                    <a:p>
                      <a:pPr algn="ctr">
                        <a:lnSpc>
                          <a:spcPct val="100000"/>
                        </a:lnSpc>
                        <a:spcAft>
                          <a:spcPts val="800"/>
                        </a:spcAft>
                      </a:pPr>
                      <a:r>
                        <a:rPr lang="en-US" sz="1800" kern="100" dirty="0" err="1">
                          <a:effectLst/>
                          <a:latin typeface="Arial" panose="020B0604020202020204" pitchFamily="34" charset="0"/>
                          <a:cs typeface="Arial" panose="020B0604020202020204" pitchFamily="34" charset="0"/>
                        </a:rPr>
                        <a:t>Cách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tiến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hành</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txBody>
                  <a:tcPr marL="57289" marR="57289" marT="0" marB="0"/>
                </a:tc>
                <a:tc>
                  <a:txBody>
                    <a:bodyPr/>
                    <a:lstStyle/>
                    <a:p>
                      <a:pPr algn="ctr">
                        <a:lnSpc>
                          <a:spcPct val="100000"/>
                        </a:lnSpc>
                        <a:spcAft>
                          <a:spcPts val="800"/>
                        </a:spcAft>
                      </a:pPr>
                      <a:r>
                        <a:rPr lang="en-US" sz="1800" kern="100">
                          <a:effectLst/>
                          <a:latin typeface="Arial" panose="020B0604020202020204" pitchFamily="34" charset="0"/>
                          <a:cs typeface="Arial" panose="020B0604020202020204" pitchFamily="34" charset="0"/>
                        </a:rPr>
                        <a:t>So sánh tốc độ phản ứng ở các ống nghiệm</a:t>
                      </a:r>
                      <a:endParaRPr lang="en-US" sz="1800" kern="100">
                        <a:effectLst/>
                        <a:latin typeface="Arial" panose="020B0604020202020204" pitchFamily="34" charset="0"/>
                        <a:ea typeface="Calibri" panose="020F0502020204030204" pitchFamily="34" charset="0"/>
                        <a:cs typeface="Arial" panose="020B0604020202020204" pitchFamily="34" charset="0"/>
                      </a:endParaRPr>
                    </a:p>
                  </a:txBody>
                  <a:tcPr marL="57289" marR="57289" marT="0" marB="0"/>
                </a:tc>
                <a:tc>
                  <a:txBody>
                    <a:bodyPr/>
                    <a:lstStyle/>
                    <a:p>
                      <a:pPr algn="ctr">
                        <a:lnSpc>
                          <a:spcPct val="100000"/>
                        </a:lnSpc>
                        <a:spcAft>
                          <a:spcPts val="800"/>
                        </a:spcAft>
                      </a:pPr>
                      <a:r>
                        <a:rPr lang="en-US" sz="1800" kern="100">
                          <a:effectLst/>
                          <a:latin typeface="Arial" panose="020B0604020202020204" pitchFamily="34" charset="0"/>
                          <a:cs typeface="Arial" panose="020B0604020202020204" pitchFamily="34" charset="0"/>
                        </a:rPr>
                        <a:t>Kết luận</a:t>
                      </a:r>
                      <a:endParaRPr lang="en-US" sz="1800" kern="100">
                        <a:effectLst/>
                        <a:latin typeface="Arial" panose="020B0604020202020204" pitchFamily="34" charset="0"/>
                        <a:ea typeface="Calibri" panose="020F0502020204030204" pitchFamily="34" charset="0"/>
                        <a:cs typeface="Arial" panose="020B0604020202020204" pitchFamily="34" charset="0"/>
                      </a:endParaRPr>
                    </a:p>
                  </a:txBody>
                  <a:tcPr marL="57289" marR="57289" marT="0" marB="0"/>
                </a:tc>
                <a:extLst>
                  <a:ext uri="{0D108BD9-81ED-4DB2-BD59-A6C34878D82A}">
                    <a16:rowId xmlns:a16="http://schemas.microsoft.com/office/drawing/2014/main" val="1704104340"/>
                  </a:ext>
                </a:extLst>
              </a:tr>
              <a:tr h="2191662">
                <a:tc>
                  <a:txBody>
                    <a:bodyPr/>
                    <a:lstStyle/>
                    <a:p>
                      <a:pPr>
                        <a:lnSpc>
                          <a:spcPct val="100000"/>
                        </a:lnSpc>
                        <a:spcAft>
                          <a:spcPts val="800"/>
                        </a:spcAft>
                      </a:pPr>
                      <a:r>
                        <a:rPr lang="en-US" sz="1800" kern="100">
                          <a:effectLst/>
                          <a:latin typeface="Arial" panose="020B0604020202020204" pitchFamily="34" charset="0"/>
                          <a:cs typeface="Arial" panose="020B0604020202020204" pitchFamily="34" charset="0"/>
                        </a:rPr>
                        <a:t>1. Ảnh hưởng của nhiệt độ</a:t>
                      </a:r>
                      <a:endParaRPr lang="en-US" sz="1800" kern="100">
                        <a:effectLst/>
                        <a:latin typeface="Arial" panose="020B0604020202020204" pitchFamily="34" charset="0"/>
                        <a:ea typeface="Calibri" panose="020F0502020204030204" pitchFamily="34" charset="0"/>
                        <a:cs typeface="Arial" panose="020B0604020202020204" pitchFamily="34" charset="0"/>
                      </a:endParaRPr>
                    </a:p>
                  </a:txBody>
                  <a:tcPr marL="57289" marR="57289" marT="0" marB="0"/>
                </a:tc>
                <a:tc>
                  <a:txBody>
                    <a:bodyPr/>
                    <a:lstStyle/>
                    <a:p>
                      <a:pPr>
                        <a:lnSpc>
                          <a:spcPct val="100000"/>
                        </a:lnSpc>
                        <a:spcAft>
                          <a:spcPts val="800"/>
                        </a:spcAft>
                      </a:pPr>
                      <a:r>
                        <a:rPr lang="en-US" sz="1800" kern="100" dirty="0">
                          <a:effectLst/>
                          <a:latin typeface="Arial" panose="020B0604020202020204" pitchFamily="34" charset="0"/>
                          <a:cs typeface="Arial" panose="020B0604020202020204" pitchFamily="34" charset="0"/>
                        </a:rPr>
                        <a:t>TN1:</a:t>
                      </a:r>
                    </a:p>
                    <a:p>
                      <a:pPr marL="342900" lvl="0" indent="-342900" algn="just">
                        <a:lnSpc>
                          <a:spcPct val="100000"/>
                        </a:lnSpc>
                        <a:buFont typeface="Times New Roman" panose="02020603050405020304" pitchFamily="18" charset="0"/>
                        <a:buChar char="-"/>
                      </a:pPr>
                      <a:r>
                        <a:rPr lang="en-US" sz="1800" kern="100" dirty="0" err="1">
                          <a:effectLst/>
                          <a:latin typeface="Arial" panose="020B0604020202020204" pitchFamily="34" charset="0"/>
                          <a:cs typeface="Arial" panose="020B0604020202020204" pitchFamily="34" charset="0"/>
                        </a:rPr>
                        <a:t>Chuẩn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bị</a:t>
                      </a:r>
                      <a:r>
                        <a:rPr lang="en-US" sz="1800" kern="100" dirty="0">
                          <a:effectLst/>
                          <a:latin typeface="Arial" panose="020B0604020202020204" pitchFamily="34" charset="0"/>
                          <a:cs typeface="Arial" panose="020B0604020202020204" pitchFamily="34" charset="0"/>
                        </a:rPr>
                        <a:t> 2 </a:t>
                      </a:r>
                      <a:r>
                        <a:rPr lang="en-US" sz="1800" kern="100" dirty="0" err="1">
                          <a:effectLst/>
                          <a:latin typeface="Arial" panose="020B0604020202020204" pitchFamily="34" charset="0"/>
                          <a:cs typeface="Arial" panose="020B0604020202020204" pitchFamily="34" charset="0"/>
                        </a:rPr>
                        <a:t>ống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nghiệm</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đánh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số</a:t>
                      </a:r>
                      <a:r>
                        <a:rPr lang="en-US" sz="1800" kern="100" dirty="0">
                          <a:effectLst/>
                          <a:latin typeface="Arial" panose="020B0604020202020204" pitchFamily="34" charset="0"/>
                          <a:cs typeface="Arial" panose="020B0604020202020204" pitchFamily="34" charset="0"/>
                        </a:rPr>
                        <a:t> 1, 2</a:t>
                      </a:r>
                    </a:p>
                    <a:p>
                      <a:pPr marL="342900" lvl="0" indent="-342900" algn="just">
                        <a:lnSpc>
                          <a:spcPct val="100000"/>
                        </a:lnSpc>
                        <a:buFont typeface="Times New Roman" panose="02020603050405020304" pitchFamily="18" charset="0"/>
                        <a:buChar char="-"/>
                      </a:pPr>
                      <a:r>
                        <a:rPr lang="en-US" sz="1800" kern="100" dirty="0">
                          <a:effectLst/>
                          <a:latin typeface="Arial" panose="020B0604020202020204" pitchFamily="34" charset="0"/>
                          <a:cs typeface="Arial" panose="020B0604020202020204" pitchFamily="34" charset="0"/>
                        </a:rPr>
                        <a:t>Cho </a:t>
                      </a:r>
                      <a:r>
                        <a:rPr lang="en-US" sz="1800" kern="100" dirty="0" err="1">
                          <a:effectLst/>
                          <a:latin typeface="Arial" panose="020B0604020202020204" pitchFamily="34" charset="0"/>
                          <a:cs typeface="Arial" panose="020B0604020202020204" pitchFamily="34" charset="0"/>
                        </a:rPr>
                        <a:t>vào</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mỗi</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ống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nghiệm</a:t>
                      </a:r>
                      <a:r>
                        <a:rPr lang="en-US" sz="1800" kern="100" dirty="0">
                          <a:effectLst/>
                          <a:latin typeface="Arial" panose="020B0604020202020204" pitchFamily="34" charset="0"/>
                          <a:cs typeface="Arial" panose="020B0604020202020204" pitchFamily="34" charset="0"/>
                        </a:rPr>
                        <a:t> 2 </a:t>
                      </a:r>
                      <a:r>
                        <a:rPr lang="en-US" sz="1800" kern="100" dirty="0" err="1">
                          <a:effectLst/>
                          <a:latin typeface="Arial" panose="020B0604020202020204" pitchFamily="34" charset="0"/>
                          <a:cs typeface="Arial" panose="020B0604020202020204" pitchFamily="34" charset="0"/>
                        </a:rPr>
                        <a:t>viên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kẽm</a:t>
                      </a:r>
                      <a:endParaRPr lang="en-US" sz="1800" kern="100" dirty="0">
                        <a:effectLst/>
                        <a:latin typeface="Arial" panose="020B0604020202020204" pitchFamily="34" charset="0"/>
                        <a:cs typeface="Arial" panose="020B0604020202020204" pitchFamily="34" charset="0"/>
                      </a:endParaRPr>
                    </a:p>
                    <a:p>
                      <a:pPr marL="342900" lvl="0" indent="-342900" algn="just">
                        <a:lnSpc>
                          <a:spcPct val="100000"/>
                        </a:lnSpc>
                        <a:buFont typeface="Times New Roman" panose="02020603050405020304" pitchFamily="18" charset="0"/>
                        <a:buChar char="-"/>
                      </a:pPr>
                      <a:r>
                        <a:rPr lang="en-US" sz="1800" kern="100" dirty="0">
                          <a:effectLst/>
                          <a:latin typeface="Arial" panose="020B0604020202020204" pitchFamily="34" charset="0"/>
                          <a:cs typeface="Arial" panose="020B0604020202020204" pitchFamily="34" charset="0"/>
                        </a:rPr>
                        <a:t>Sau </a:t>
                      </a:r>
                      <a:r>
                        <a:rPr lang="en-US" sz="1800" kern="100" dirty="0" err="1">
                          <a:effectLst/>
                          <a:latin typeface="Arial" panose="020B0604020202020204" pitchFamily="34" charset="0"/>
                          <a:cs typeface="Arial" panose="020B0604020202020204" pitchFamily="34" charset="0"/>
                        </a:rPr>
                        <a:t>đó</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cho</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đồng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thời</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vào</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mỗi</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ống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nghiệm</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khoảng</a:t>
                      </a:r>
                      <a:r>
                        <a:rPr lang="en-US" sz="1800" kern="100" dirty="0">
                          <a:effectLst/>
                          <a:latin typeface="Arial" panose="020B0604020202020204" pitchFamily="34" charset="0"/>
                          <a:cs typeface="Arial" panose="020B0604020202020204" pitchFamily="34" charset="0"/>
                        </a:rPr>
                        <a:t> 5 ml dung </a:t>
                      </a:r>
                      <a:r>
                        <a:rPr lang="en-US" sz="1800" kern="100" dirty="0" err="1">
                          <a:effectLst/>
                          <a:latin typeface="Arial" panose="020B0604020202020204" pitchFamily="34" charset="0"/>
                          <a:cs typeface="Arial" panose="020B0604020202020204" pitchFamily="34" charset="0"/>
                        </a:rPr>
                        <a:t>dịch</a:t>
                      </a:r>
                      <a:r>
                        <a:rPr lang="en-US" sz="1800" kern="100" dirty="0">
                          <a:effectLst/>
                          <a:latin typeface="Arial" panose="020B0604020202020204" pitchFamily="34" charset="0"/>
                          <a:cs typeface="Arial" panose="020B0604020202020204" pitchFamily="34" charset="0"/>
                        </a:rPr>
                        <a:t> HCl 10%</a:t>
                      </a:r>
                    </a:p>
                    <a:p>
                      <a:pPr marL="342900" lvl="0" indent="-342900" algn="just">
                        <a:lnSpc>
                          <a:spcPct val="100000"/>
                        </a:lnSpc>
                        <a:spcAft>
                          <a:spcPts val="800"/>
                        </a:spcAft>
                        <a:buFont typeface="Times New Roman" panose="02020603050405020304" pitchFamily="18" charset="0"/>
                        <a:buChar char="-"/>
                      </a:pPr>
                      <a:r>
                        <a:rPr lang="en-US" sz="1800" kern="100" dirty="0" err="1">
                          <a:effectLst/>
                          <a:latin typeface="Arial" panose="020B0604020202020204" pitchFamily="34" charset="0"/>
                          <a:cs typeface="Arial" panose="020B0604020202020204" pitchFamily="34" charset="0"/>
                        </a:rPr>
                        <a:t>Ống</a:t>
                      </a:r>
                      <a:r>
                        <a:rPr lang="en-US" sz="1800" kern="100" dirty="0">
                          <a:effectLst/>
                          <a:latin typeface="Arial" panose="020B0604020202020204" pitchFamily="34" charset="0"/>
                          <a:cs typeface="Arial" panose="020B0604020202020204" pitchFamily="34" charset="0"/>
                        </a:rPr>
                        <a:t> 1 </a:t>
                      </a:r>
                      <a:r>
                        <a:rPr lang="en-US" sz="1800" kern="100" dirty="0" err="1">
                          <a:effectLst/>
                          <a:latin typeface="Arial" panose="020B0604020202020204" pitchFamily="34" charset="0"/>
                          <a:cs typeface="Arial" panose="020B0604020202020204" pitchFamily="34" charset="0"/>
                        </a:rPr>
                        <a:t>để</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yên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ống</a:t>
                      </a:r>
                      <a:r>
                        <a:rPr lang="en-US" sz="1800" kern="100" dirty="0">
                          <a:effectLst/>
                          <a:latin typeface="Arial" panose="020B0604020202020204" pitchFamily="34" charset="0"/>
                          <a:cs typeface="Arial" panose="020B0604020202020204" pitchFamily="34" charset="0"/>
                        </a:rPr>
                        <a:t> 2 </a:t>
                      </a:r>
                      <a:r>
                        <a:rPr lang="en-US" sz="1800" kern="100" dirty="0" err="1">
                          <a:effectLst/>
                          <a:latin typeface="Arial" panose="020B0604020202020204" pitchFamily="34" charset="0"/>
                          <a:cs typeface="Arial" panose="020B0604020202020204" pitchFamily="34" charset="0"/>
                        </a:rPr>
                        <a:t>đun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nóng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trên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ngọn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lửa</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đèn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cồn</a:t>
                      </a:r>
                      <a:r>
                        <a:rPr lang="en-US" sz="1800" kern="100" dirty="0">
                          <a:effectLst/>
                          <a:latin typeface="Arial" panose="020B0604020202020204" pitchFamily="34" charset="0"/>
                          <a:cs typeface="Arial" panose="020B0604020202020204" pitchFamily="34" charset="0"/>
                        </a:rPr>
                        <a:t>.</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txBody>
                  <a:tcPr marL="57289" marR="57289" marT="0" marB="0"/>
                </a:tc>
                <a:tc>
                  <a:txBody>
                    <a:bodyPr/>
                    <a:lstStyle/>
                    <a:p>
                      <a:pPr>
                        <a:lnSpc>
                          <a:spcPct val="100000"/>
                        </a:lnSpc>
                        <a:spcAft>
                          <a:spcPts val="800"/>
                        </a:spcAft>
                      </a:pPr>
                      <a:r>
                        <a:rPr lang="en-US" sz="1800" kern="100" dirty="0">
                          <a:effectLst/>
                          <a:latin typeface="Arial" panose="020B0604020202020204" pitchFamily="34" charset="0"/>
                          <a:cs typeface="Arial" panose="020B0604020202020204" pitchFamily="34" charset="0"/>
                        </a:rPr>
                        <a:t> </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txBody>
                  <a:tcPr marL="57289" marR="57289" marT="0" marB="0"/>
                </a:tc>
                <a:tc>
                  <a:txBody>
                    <a:bodyPr/>
                    <a:lstStyle/>
                    <a:p>
                      <a:pPr>
                        <a:lnSpc>
                          <a:spcPct val="100000"/>
                        </a:lnSpc>
                        <a:spcAft>
                          <a:spcPts val="800"/>
                        </a:spcAft>
                      </a:pPr>
                      <a:r>
                        <a:rPr lang="en-US" sz="1800" kern="100">
                          <a:effectLst/>
                          <a:latin typeface="Arial" panose="020B0604020202020204" pitchFamily="34" charset="0"/>
                          <a:cs typeface="Arial" panose="020B0604020202020204" pitchFamily="34" charset="0"/>
                        </a:rPr>
                        <a:t> </a:t>
                      </a:r>
                      <a:endParaRPr lang="en-US" sz="1800" kern="100">
                        <a:effectLst/>
                        <a:latin typeface="Arial" panose="020B0604020202020204" pitchFamily="34" charset="0"/>
                        <a:ea typeface="Calibri" panose="020F0502020204030204" pitchFamily="34" charset="0"/>
                        <a:cs typeface="Arial" panose="020B0604020202020204" pitchFamily="34" charset="0"/>
                      </a:endParaRPr>
                    </a:p>
                  </a:txBody>
                  <a:tcPr marL="57289" marR="57289" marT="0" marB="0"/>
                </a:tc>
                <a:extLst>
                  <a:ext uri="{0D108BD9-81ED-4DB2-BD59-A6C34878D82A}">
                    <a16:rowId xmlns:a16="http://schemas.microsoft.com/office/drawing/2014/main" val="2128400389"/>
                  </a:ext>
                </a:extLst>
              </a:tr>
              <a:tr h="1656968">
                <a:tc>
                  <a:txBody>
                    <a:bodyPr/>
                    <a:lstStyle/>
                    <a:p>
                      <a:pPr>
                        <a:lnSpc>
                          <a:spcPct val="100000"/>
                        </a:lnSpc>
                        <a:spcAft>
                          <a:spcPts val="800"/>
                        </a:spcAft>
                      </a:pPr>
                      <a:r>
                        <a:rPr lang="en-US" sz="1800" kern="100">
                          <a:effectLst/>
                          <a:latin typeface="Arial" panose="020B0604020202020204" pitchFamily="34" charset="0"/>
                          <a:cs typeface="Arial" panose="020B0604020202020204" pitchFamily="34" charset="0"/>
                        </a:rPr>
                        <a:t>2. Ảnh hưởng của nồng độ</a:t>
                      </a:r>
                      <a:endParaRPr lang="en-US" sz="1800" kern="100">
                        <a:effectLst/>
                        <a:latin typeface="Arial" panose="020B0604020202020204" pitchFamily="34" charset="0"/>
                        <a:ea typeface="Calibri" panose="020F0502020204030204" pitchFamily="34" charset="0"/>
                        <a:cs typeface="Arial" panose="020B0604020202020204" pitchFamily="34" charset="0"/>
                      </a:endParaRPr>
                    </a:p>
                  </a:txBody>
                  <a:tcPr marL="57289" marR="57289" marT="0" marB="0"/>
                </a:tc>
                <a:tc>
                  <a:txBody>
                    <a:bodyPr/>
                    <a:lstStyle/>
                    <a:p>
                      <a:pPr>
                        <a:lnSpc>
                          <a:spcPct val="100000"/>
                        </a:lnSpc>
                        <a:spcAft>
                          <a:spcPts val="800"/>
                        </a:spcAft>
                      </a:pPr>
                      <a:r>
                        <a:rPr lang="en-US" sz="1800" kern="100" dirty="0">
                          <a:effectLst/>
                          <a:latin typeface="Arial" panose="020B0604020202020204" pitchFamily="34" charset="0"/>
                          <a:cs typeface="Arial" panose="020B0604020202020204" pitchFamily="34" charset="0"/>
                        </a:rPr>
                        <a:t>TN2:</a:t>
                      </a:r>
                    </a:p>
                    <a:p>
                      <a:pPr marL="342900" lvl="0" indent="-342900">
                        <a:lnSpc>
                          <a:spcPct val="100000"/>
                        </a:lnSpc>
                        <a:buFont typeface="Times New Roman" panose="02020603050405020304" pitchFamily="18" charset="0"/>
                        <a:buChar char="-"/>
                      </a:pPr>
                      <a:r>
                        <a:rPr lang="en-US" sz="1800" kern="100" dirty="0" err="1">
                          <a:effectLst/>
                          <a:latin typeface="Arial" panose="020B0604020202020204" pitchFamily="34" charset="0"/>
                          <a:cs typeface="Arial" panose="020B0604020202020204" pitchFamily="34" charset="0"/>
                        </a:rPr>
                        <a:t>Chuẩn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bị</a:t>
                      </a:r>
                      <a:r>
                        <a:rPr lang="en-US" sz="1800" kern="100" dirty="0">
                          <a:effectLst/>
                          <a:latin typeface="Arial" panose="020B0604020202020204" pitchFamily="34" charset="0"/>
                          <a:cs typeface="Arial" panose="020B0604020202020204" pitchFamily="34" charset="0"/>
                        </a:rPr>
                        <a:t> 2 </a:t>
                      </a:r>
                      <a:r>
                        <a:rPr lang="en-US" sz="1800" kern="100" dirty="0" err="1">
                          <a:effectLst/>
                          <a:latin typeface="Arial" panose="020B0604020202020204" pitchFamily="34" charset="0"/>
                          <a:cs typeface="Arial" panose="020B0604020202020204" pitchFamily="34" charset="0"/>
                        </a:rPr>
                        <a:t>ống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nghiệm</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đánh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số</a:t>
                      </a:r>
                      <a:r>
                        <a:rPr lang="en-US" sz="1800" kern="100" dirty="0">
                          <a:effectLst/>
                          <a:latin typeface="Arial" panose="020B0604020202020204" pitchFamily="34" charset="0"/>
                          <a:cs typeface="Arial" panose="020B0604020202020204" pitchFamily="34" charset="0"/>
                        </a:rPr>
                        <a:t> 1, 2</a:t>
                      </a:r>
                    </a:p>
                    <a:p>
                      <a:pPr marL="342900" lvl="0" indent="-342900">
                        <a:lnSpc>
                          <a:spcPct val="100000"/>
                        </a:lnSpc>
                        <a:buFont typeface="Times New Roman" panose="02020603050405020304" pitchFamily="18" charset="0"/>
                        <a:buChar char="-"/>
                      </a:pPr>
                      <a:r>
                        <a:rPr lang="en-US" sz="1800" kern="100" dirty="0">
                          <a:effectLst/>
                          <a:latin typeface="Arial" panose="020B0604020202020204" pitchFamily="34" charset="0"/>
                          <a:cs typeface="Arial" panose="020B0604020202020204" pitchFamily="34" charset="0"/>
                        </a:rPr>
                        <a:t>Cho </a:t>
                      </a:r>
                      <a:r>
                        <a:rPr lang="en-US" sz="1800" kern="100" dirty="0" err="1">
                          <a:effectLst/>
                          <a:latin typeface="Arial" panose="020B0604020202020204" pitchFamily="34" charset="0"/>
                          <a:cs typeface="Arial" panose="020B0604020202020204" pitchFamily="34" charset="0"/>
                        </a:rPr>
                        <a:t>vào</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mỗi</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ống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nghiệm</a:t>
                      </a:r>
                      <a:r>
                        <a:rPr lang="en-US" sz="1800" kern="100" dirty="0">
                          <a:effectLst/>
                          <a:latin typeface="Arial" panose="020B0604020202020204" pitchFamily="34" charset="0"/>
                          <a:cs typeface="Arial" panose="020B0604020202020204" pitchFamily="34" charset="0"/>
                        </a:rPr>
                        <a:t> 2 </a:t>
                      </a:r>
                      <a:r>
                        <a:rPr lang="en-US" sz="1800" kern="100" dirty="0" err="1">
                          <a:effectLst/>
                          <a:latin typeface="Arial" panose="020B0604020202020204" pitchFamily="34" charset="0"/>
                          <a:cs typeface="Arial" panose="020B0604020202020204" pitchFamily="34" charset="0"/>
                        </a:rPr>
                        <a:t>viên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kẽm</a:t>
                      </a:r>
                      <a:endParaRPr lang="en-US" sz="1800" kern="100" dirty="0">
                        <a:effectLst/>
                        <a:latin typeface="Arial" panose="020B0604020202020204" pitchFamily="34" charset="0"/>
                        <a:cs typeface="Arial" panose="020B0604020202020204" pitchFamily="34" charset="0"/>
                      </a:endParaRPr>
                    </a:p>
                    <a:p>
                      <a:pPr marL="342900" lvl="0" indent="-342900">
                        <a:lnSpc>
                          <a:spcPct val="100000"/>
                        </a:lnSpc>
                        <a:spcAft>
                          <a:spcPts val="800"/>
                        </a:spcAft>
                        <a:buFont typeface="Times New Roman" panose="02020603050405020304" pitchFamily="18" charset="0"/>
                        <a:buChar char="-"/>
                      </a:pPr>
                      <a:r>
                        <a:rPr lang="en-US" sz="1800" kern="100" dirty="0">
                          <a:effectLst/>
                          <a:latin typeface="Arial" panose="020B0604020202020204" pitchFamily="34" charset="0"/>
                          <a:cs typeface="Arial" panose="020B0604020202020204" pitchFamily="34" charset="0"/>
                        </a:rPr>
                        <a:t>Sau </a:t>
                      </a:r>
                      <a:r>
                        <a:rPr lang="en-US" sz="1800" kern="100" dirty="0" err="1">
                          <a:effectLst/>
                          <a:latin typeface="Arial" panose="020B0604020202020204" pitchFamily="34" charset="0"/>
                          <a:cs typeface="Arial" panose="020B0604020202020204" pitchFamily="34" charset="0"/>
                        </a:rPr>
                        <a:t>đó</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cho</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vào</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ống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nghiệm</a:t>
                      </a:r>
                      <a:r>
                        <a:rPr lang="en-US" sz="1800" kern="100" dirty="0">
                          <a:effectLst/>
                          <a:latin typeface="Arial" panose="020B0604020202020204" pitchFamily="34" charset="0"/>
                          <a:cs typeface="Arial" panose="020B0604020202020204" pitchFamily="34" charset="0"/>
                        </a:rPr>
                        <a:t> 1 </a:t>
                      </a:r>
                      <a:r>
                        <a:rPr lang="en-US" sz="1800" kern="100" dirty="0" err="1">
                          <a:effectLst/>
                          <a:latin typeface="Arial" panose="020B0604020202020204" pitchFamily="34" charset="0"/>
                          <a:cs typeface="Arial" panose="020B0604020202020204" pitchFamily="34" charset="0"/>
                        </a:rPr>
                        <a:t>khoảng</a:t>
                      </a:r>
                      <a:r>
                        <a:rPr lang="en-US" sz="1800" kern="100" dirty="0">
                          <a:effectLst/>
                          <a:latin typeface="Arial" panose="020B0604020202020204" pitchFamily="34" charset="0"/>
                          <a:cs typeface="Arial" panose="020B0604020202020204" pitchFamily="34" charset="0"/>
                        </a:rPr>
                        <a:t> 5 ml dd HCl 5%, </a:t>
                      </a:r>
                      <a:r>
                        <a:rPr lang="en-US" sz="1800" kern="100" dirty="0" err="1">
                          <a:effectLst/>
                          <a:latin typeface="Arial" panose="020B0604020202020204" pitchFamily="34" charset="0"/>
                          <a:cs typeface="Arial" panose="020B0604020202020204" pitchFamily="34" charset="0"/>
                        </a:rPr>
                        <a:t>ống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nghiệm</a:t>
                      </a:r>
                      <a:r>
                        <a:rPr lang="en-US" sz="1800" kern="100" dirty="0">
                          <a:effectLst/>
                          <a:latin typeface="Arial" panose="020B0604020202020204" pitchFamily="34" charset="0"/>
                          <a:cs typeface="Arial" panose="020B0604020202020204" pitchFamily="34" charset="0"/>
                        </a:rPr>
                        <a:t> 2 </a:t>
                      </a:r>
                      <a:r>
                        <a:rPr lang="en-US" sz="1800" kern="100" dirty="0" err="1">
                          <a:effectLst/>
                          <a:latin typeface="Arial" panose="020B0604020202020204" pitchFamily="34" charset="0"/>
                          <a:cs typeface="Arial" panose="020B0604020202020204" pitchFamily="34" charset="0"/>
                        </a:rPr>
                        <a:t>khoảng</a:t>
                      </a:r>
                      <a:r>
                        <a:rPr lang="en-US" sz="1800" kern="100" dirty="0">
                          <a:effectLst/>
                          <a:latin typeface="Arial" panose="020B0604020202020204" pitchFamily="34" charset="0"/>
                          <a:cs typeface="Arial" panose="020B0604020202020204" pitchFamily="34" charset="0"/>
                        </a:rPr>
                        <a:t> 5 ml dd HCl 10%.</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txBody>
                  <a:tcPr marL="57289" marR="57289" marT="0" marB="0"/>
                </a:tc>
                <a:tc>
                  <a:txBody>
                    <a:bodyPr/>
                    <a:lstStyle/>
                    <a:p>
                      <a:pPr>
                        <a:lnSpc>
                          <a:spcPct val="100000"/>
                        </a:lnSpc>
                        <a:spcAft>
                          <a:spcPts val="800"/>
                        </a:spcAft>
                      </a:pPr>
                      <a:r>
                        <a:rPr lang="en-US" sz="1800" kern="100" dirty="0">
                          <a:effectLst/>
                          <a:latin typeface="Arial" panose="020B0604020202020204" pitchFamily="34" charset="0"/>
                          <a:cs typeface="Arial" panose="020B0604020202020204" pitchFamily="34" charset="0"/>
                        </a:rPr>
                        <a:t> </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txBody>
                  <a:tcPr marL="57289" marR="57289" marT="0" marB="0"/>
                </a:tc>
                <a:tc>
                  <a:txBody>
                    <a:bodyPr/>
                    <a:lstStyle/>
                    <a:p>
                      <a:pPr>
                        <a:lnSpc>
                          <a:spcPct val="100000"/>
                        </a:lnSpc>
                        <a:spcAft>
                          <a:spcPts val="800"/>
                        </a:spcAft>
                      </a:pPr>
                      <a:r>
                        <a:rPr lang="en-US" sz="1800" kern="100" dirty="0">
                          <a:effectLst/>
                          <a:latin typeface="Arial" panose="020B0604020202020204" pitchFamily="34" charset="0"/>
                          <a:cs typeface="Arial" panose="020B0604020202020204" pitchFamily="34" charset="0"/>
                        </a:rPr>
                        <a:t> </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txBody>
                  <a:tcPr marL="57289" marR="57289" marT="0" marB="0"/>
                </a:tc>
                <a:extLst>
                  <a:ext uri="{0D108BD9-81ED-4DB2-BD59-A6C34878D82A}">
                    <a16:rowId xmlns:a16="http://schemas.microsoft.com/office/drawing/2014/main" val="759119480"/>
                  </a:ext>
                </a:extLst>
              </a:tr>
            </a:tbl>
          </a:graphicData>
        </a:graphic>
      </p:graphicFrame>
    </p:spTree>
    <p:extLst>
      <p:ext uri="{BB962C8B-B14F-4D97-AF65-F5344CB8AC3E}">
        <p14:creationId xmlns:p14="http://schemas.microsoft.com/office/powerpoint/2010/main" val="67529796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930DF1A-06E1-4A09-9A6D-C4FAFFE9FF32}"/>
              </a:ext>
            </a:extLst>
          </p:cNvPr>
          <p:cNvSpPr/>
          <p:nvPr/>
        </p:nvSpPr>
        <p:spPr>
          <a:xfrm>
            <a:off x="742743" y="117110"/>
            <a:ext cx="5623353" cy="843587"/>
          </a:xfrm>
          <a:prstGeom prst="roundRect">
            <a:avLst/>
          </a:prstGeom>
          <a:solidFill>
            <a:srgbClr val="2A9C8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Rectangle: Rounded Corners 1">
            <a:extLst>
              <a:ext uri="{FF2B5EF4-FFF2-40B4-BE49-F238E27FC236}">
                <a16:creationId xmlns:a16="http://schemas.microsoft.com/office/drawing/2014/main" id="{C87BF4C6-4774-4926-B4D6-F2FCBF6DC866}"/>
              </a:ext>
            </a:extLst>
          </p:cNvPr>
          <p:cNvSpPr/>
          <p:nvPr/>
        </p:nvSpPr>
        <p:spPr>
          <a:xfrm>
            <a:off x="344162" y="117108"/>
            <a:ext cx="843587" cy="843587"/>
          </a:xfrm>
          <a:prstGeom prst="roundRect">
            <a:avLst>
              <a:gd name="adj" fmla="val 26744"/>
            </a:avLst>
          </a:prstGeom>
          <a:solidFill>
            <a:srgbClr val="2A9D8F"/>
          </a:solidFill>
          <a:ln>
            <a:noFill/>
          </a:ln>
          <a:effectLst>
            <a:glow rad="63500">
              <a:schemeClr val="accent3">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 name="TextBox 2">
            <a:extLst>
              <a:ext uri="{FF2B5EF4-FFF2-40B4-BE49-F238E27FC236}">
                <a16:creationId xmlns:a16="http://schemas.microsoft.com/office/drawing/2014/main" id="{25B77266-3A8D-458C-B488-A5235F412F03}"/>
              </a:ext>
            </a:extLst>
          </p:cNvPr>
          <p:cNvSpPr txBox="1"/>
          <p:nvPr/>
        </p:nvSpPr>
        <p:spPr>
          <a:xfrm>
            <a:off x="1242776" y="246515"/>
            <a:ext cx="4623285" cy="646331"/>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9Slide07 IcielCadena" panose="02000503000000020004" pitchFamily="2" charset="0"/>
                <a:ea typeface="Roboto" panose="02000000000000000000" pitchFamily="2" charset="0"/>
                <a:cs typeface="#9Slide03 Arima Madurai Black" panose="00000A00000000000000" pitchFamily="2" charset="0"/>
                <a:sym typeface="Arial"/>
              </a:rPr>
              <a:t>TRẠM </a:t>
            </a:r>
            <a:r>
              <a:rPr lang="en-US" sz="3600" b="1" dirty="0">
                <a:solidFill>
                  <a:prstClr val="black"/>
                </a:solidFill>
                <a:latin typeface="#9Slide07 IcielCadena" panose="02000503000000020004" pitchFamily="2" charset="0"/>
                <a:cs typeface="#9Slide03 Arima Madurai Black" panose="00000A00000000000000" pitchFamily="2" charset="0"/>
                <a:sym typeface="Arial"/>
              </a:rPr>
              <a:t>NGHIÊN CỨU</a:t>
            </a:r>
            <a:endParaRPr kumimoji="0" lang="en-US" sz="3600" b="1" i="0" u="none" strike="noStrike" kern="1200" cap="none" spc="0" normalizeH="0" baseline="0" noProof="0" dirty="0">
              <a:ln>
                <a:noFill/>
              </a:ln>
              <a:solidFill>
                <a:prstClr val="black"/>
              </a:solidFill>
              <a:effectLst/>
              <a:uLnTx/>
              <a:uFillTx/>
              <a:latin typeface="#9Slide07 IcielCadena" panose="02000503000000020004" pitchFamily="2" charset="0"/>
              <a:ea typeface="Roboto" panose="02000000000000000000" pitchFamily="2" charset="0"/>
              <a:cs typeface="#9Slide03 Arima Madurai Black" panose="00000A00000000000000" pitchFamily="2" charset="0"/>
              <a:sym typeface="Arial"/>
            </a:endParaRPr>
          </a:p>
        </p:txBody>
      </p:sp>
      <p:pic>
        <p:nvPicPr>
          <p:cNvPr id="4" name="Picture 3">
            <a:extLst>
              <a:ext uri="{FF2B5EF4-FFF2-40B4-BE49-F238E27FC236}">
                <a16:creationId xmlns:a16="http://schemas.microsoft.com/office/drawing/2014/main" id="{2B22894E-D2E9-4851-BBAF-BF8A989DA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29" y="295561"/>
            <a:ext cx="559623" cy="559623"/>
          </a:xfrm>
          <a:prstGeom prst="rect">
            <a:avLst/>
          </a:prstGeom>
        </p:spPr>
      </p:pic>
      <p:pic>
        <p:nvPicPr>
          <p:cNvPr id="10" name="Picture 9">
            <a:extLst>
              <a:ext uri="{FF2B5EF4-FFF2-40B4-BE49-F238E27FC236}">
                <a16:creationId xmlns:a16="http://schemas.microsoft.com/office/drawing/2014/main" id="{B8169452-FEEF-407F-B0EB-91F99CA42086}"/>
              </a:ext>
            </a:extLst>
          </p:cNvPr>
          <p:cNvPicPr>
            <a:picLocks noChangeAspect="1"/>
          </p:cNvPicPr>
          <p:nvPr/>
        </p:nvPicPr>
        <p:blipFill>
          <a:blip r:embed="rId3"/>
          <a:stretch>
            <a:fillRect/>
          </a:stretch>
        </p:blipFill>
        <p:spPr>
          <a:xfrm>
            <a:off x="10249645" y="115503"/>
            <a:ext cx="1811440" cy="1722070"/>
          </a:xfrm>
          <a:prstGeom prst="rect">
            <a:avLst/>
          </a:prstGeom>
        </p:spPr>
      </p:pic>
      <p:sp>
        <p:nvSpPr>
          <p:cNvPr id="9" name="TextBox 8">
            <a:extLst>
              <a:ext uri="{FF2B5EF4-FFF2-40B4-BE49-F238E27FC236}">
                <a16:creationId xmlns:a16="http://schemas.microsoft.com/office/drawing/2014/main" id="{C2AD4D3C-B93D-508B-187C-0DD15EAB1C4F}"/>
              </a:ext>
            </a:extLst>
          </p:cNvPr>
          <p:cNvSpPr txBox="1"/>
          <p:nvPr/>
        </p:nvSpPr>
        <p:spPr>
          <a:xfrm>
            <a:off x="462929" y="1126155"/>
            <a:ext cx="10076734" cy="800219"/>
          </a:xfrm>
          <a:prstGeom prst="rect">
            <a:avLst/>
          </a:prstGeom>
          <a:noFill/>
        </p:spPr>
        <p:txBody>
          <a:bodyPr wrap="square" rtlCol="0">
            <a:spAutoFit/>
          </a:bodyPr>
          <a:lstStyle/>
          <a:p>
            <a:pPr algn="just"/>
            <a:r>
              <a:rPr lang="en-US" sz="2800" b="1" dirty="0" err="1">
                <a:solidFill>
                  <a:schemeClr val="accent1">
                    <a:lumMod val="75000"/>
                  </a:schemeClr>
                </a:solidFill>
              </a:rPr>
              <a:t>Nhiệm</a:t>
            </a:r>
            <a:r>
              <a:rPr lang="en-US" sz="2800" b="1" dirty="0">
                <a:solidFill>
                  <a:schemeClr val="accent1">
                    <a:lumMod val="75000"/>
                  </a:schemeClr>
                </a:solidFill>
              </a:rPr>
              <a:t> </a:t>
            </a:r>
            <a:r>
              <a:rPr lang="en-US" sz="2800" b="1" dirty="0" err="1">
                <a:solidFill>
                  <a:schemeClr val="accent1">
                    <a:lumMod val="75000"/>
                  </a:schemeClr>
                </a:solidFill>
              </a:rPr>
              <a:t>vụ</a:t>
            </a:r>
            <a:r>
              <a:rPr lang="en-US" sz="2800" b="1" dirty="0">
                <a:solidFill>
                  <a:schemeClr val="accent1">
                    <a:lumMod val="75000"/>
                  </a:schemeClr>
                </a:solidFill>
              </a:rPr>
              <a:t>: </a:t>
            </a:r>
            <a:r>
              <a:rPr lang="en-US" sz="2800" b="1" dirty="0" err="1">
                <a:solidFill>
                  <a:schemeClr val="accent1">
                    <a:lumMod val="75000"/>
                  </a:schemeClr>
                </a:solidFill>
              </a:rPr>
              <a:t>Học</a:t>
            </a:r>
            <a:r>
              <a:rPr lang="en-US" sz="2800" b="1" dirty="0">
                <a:solidFill>
                  <a:schemeClr val="accent1">
                    <a:lumMod val="75000"/>
                  </a:schemeClr>
                </a:solidFill>
              </a:rPr>
              <a:t> </a:t>
            </a:r>
            <a:r>
              <a:rPr lang="en-US" sz="2800" b="1" dirty="0" err="1">
                <a:solidFill>
                  <a:schemeClr val="accent1">
                    <a:lumMod val="75000"/>
                  </a:schemeClr>
                </a:solidFill>
              </a:rPr>
              <a:t>sinh</a:t>
            </a:r>
            <a:r>
              <a:rPr lang="en-US" sz="2800" b="1" dirty="0">
                <a:solidFill>
                  <a:schemeClr val="accent1">
                    <a:lumMod val="75000"/>
                  </a:schemeClr>
                </a:solidFill>
              </a:rPr>
              <a:t> </a:t>
            </a:r>
            <a:r>
              <a:rPr lang="en-US" sz="2800" b="1" dirty="0" err="1">
                <a:solidFill>
                  <a:schemeClr val="accent1">
                    <a:lumMod val="75000"/>
                  </a:schemeClr>
                </a:solidFill>
              </a:rPr>
              <a:t>làm</a:t>
            </a:r>
            <a:r>
              <a:rPr lang="en-US" sz="2800" b="1" dirty="0">
                <a:solidFill>
                  <a:schemeClr val="accent1">
                    <a:lumMod val="75000"/>
                  </a:schemeClr>
                </a:solidFill>
              </a:rPr>
              <a:t> </a:t>
            </a:r>
            <a:r>
              <a:rPr lang="en-US" sz="2800" b="1" dirty="0" err="1">
                <a:solidFill>
                  <a:schemeClr val="accent1">
                    <a:lumMod val="75000"/>
                  </a:schemeClr>
                </a:solidFill>
              </a:rPr>
              <a:t>phiếu</a:t>
            </a:r>
            <a:r>
              <a:rPr lang="en-US" sz="2800" b="1" dirty="0">
                <a:solidFill>
                  <a:schemeClr val="accent1">
                    <a:lumMod val="75000"/>
                  </a:schemeClr>
                </a:solidFill>
              </a:rPr>
              <a:t> </a:t>
            </a:r>
            <a:r>
              <a:rPr lang="en-US" sz="2800" b="1" dirty="0" err="1">
                <a:solidFill>
                  <a:schemeClr val="accent1">
                    <a:lumMod val="75000"/>
                  </a:schemeClr>
                </a:solidFill>
              </a:rPr>
              <a:t>cá</a:t>
            </a:r>
            <a:r>
              <a:rPr lang="en-US" sz="2800" b="1" dirty="0">
                <a:solidFill>
                  <a:schemeClr val="accent1">
                    <a:lumMod val="75000"/>
                  </a:schemeClr>
                </a:solidFill>
              </a:rPr>
              <a:t> </a:t>
            </a:r>
            <a:r>
              <a:rPr lang="en-US" sz="2800" b="1" dirty="0" err="1">
                <a:solidFill>
                  <a:schemeClr val="accent1">
                    <a:lumMod val="75000"/>
                  </a:schemeClr>
                </a:solidFill>
              </a:rPr>
              <a:t>nhân</a:t>
            </a:r>
            <a:r>
              <a:rPr lang="en-US" sz="2800" b="1" dirty="0">
                <a:solidFill>
                  <a:schemeClr val="accent1">
                    <a:lumMod val="75000"/>
                  </a:schemeClr>
                </a:solidFill>
              </a:rPr>
              <a:t> </a:t>
            </a:r>
            <a:r>
              <a:rPr lang="en-US" sz="2800" b="1" dirty="0" err="1">
                <a:solidFill>
                  <a:schemeClr val="accent1">
                    <a:lumMod val="75000"/>
                  </a:schemeClr>
                </a:solidFill>
              </a:rPr>
              <a:t>trong</a:t>
            </a:r>
            <a:r>
              <a:rPr lang="en-US" sz="2800" b="1" dirty="0">
                <a:solidFill>
                  <a:schemeClr val="accent1">
                    <a:lumMod val="75000"/>
                  </a:schemeClr>
                </a:solidFill>
              </a:rPr>
              <a:t> 6 </a:t>
            </a:r>
            <a:r>
              <a:rPr lang="en-US" sz="2800" b="1" dirty="0" err="1">
                <a:solidFill>
                  <a:schemeClr val="accent1">
                    <a:lumMod val="75000"/>
                  </a:schemeClr>
                </a:solidFill>
              </a:rPr>
              <a:t>phút</a:t>
            </a:r>
            <a:r>
              <a:rPr lang="en-US" sz="2800" b="1" dirty="0">
                <a:solidFill>
                  <a:schemeClr val="accent1">
                    <a:lumMod val="75000"/>
                  </a:schemeClr>
                </a:solidFill>
              </a:rPr>
              <a:t>. </a:t>
            </a:r>
          </a:p>
          <a:p>
            <a:endParaRPr lang="en-US" dirty="0"/>
          </a:p>
        </p:txBody>
      </p:sp>
      <p:graphicFrame>
        <p:nvGraphicFramePr>
          <p:cNvPr id="5" name="Table 4">
            <a:extLst>
              <a:ext uri="{FF2B5EF4-FFF2-40B4-BE49-F238E27FC236}">
                <a16:creationId xmlns:a16="http://schemas.microsoft.com/office/drawing/2014/main" id="{7B77E446-5678-260F-C913-35DAC3253915}"/>
              </a:ext>
            </a:extLst>
          </p:cNvPr>
          <p:cNvGraphicFramePr>
            <a:graphicFrameLocks noGrp="1"/>
          </p:cNvGraphicFramePr>
          <p:nvPr>
            <p:extLst>
              <p:ext uri="{D42A27DB-BD31-4B8C-83A1-F6EECF244321}">
                <p14:modId xmlns:p14="http://schemas.microsoft.com/office/powerpoint/2010/main" val="3585821891"/>
              </p:ext>
            </p:extLst>
          </p:nvPr>
        </p:nvGraphicFramePr>
        <p:xfrm>
          <a:off x="533155" y="2397411"/>
          <a:ext cx="11125690" cy="3070973"/>
        </p:xfrm>
        <a:graphic>
          <a:graphicData uri="http://schemas.openxmlformats.org/drawingml/2006/table">
            <a:tbl>
              <a:tblPr firstRow="1" firstCol="1" bandRow="1">
                <a:tableStyleId>{5940675A-B579-460E-94D1-54222C63F5DA}</a:tableStyleId>
              </a:tblPr>
              <a:tblGrid>
                <a:gridCol w="1910568">
                  <a:extLst>
                    <a:ext uri="{9D8B030D-6E8A-4147-A177-3AD203B41FA5}">
                      <a16:colId xmlns:a16="http://schemas.microsoft.com/office/drawing/2014/main" val="3762143463"/>
                    </a:ext>
                  </a:extLst>
                </a:gridCol>
                <a:gridCol w="6180411">
                  <a:extLst>
                    <a:ext uri="{9D8B030D-6E8A-4147-A177-3AD203B41FA5}">
                      <a16:colId xmlns:a16="http://schemas.microsoft.com/office/drawing/2014/main" val="3738052247"/>
                    </a:ext>
                  </a:extLst>
                </a:gridCol>
                <a:gridCol w="3034711">
                  <a:extLst>
                    <a:ext uri="{9D8B030D-6E8A-4147-A177-3AD203B41FA5}">
                      <a16:colId xmlns:a16="http://schemas.microsoft.com/office/drawing/2014/main" val="491395196"/>
                    </a:ext>
                  </a:extLst>
                </a:gridCol>
              </a:tblGrid>
              <a:tr h="460680">
                <a:tc>
                  <a:txBody>
                    <a:bodyPr/>
                    <a:lstStyle/>
                    <a:p>
                      <a:pPr algn="ctr">
                        <a:lnSpc>
                          <a:spcPct val="100000"/>
                        </a:lnSpc>
                        <a:spcAft>
                          <a:spcPts val="0"/>
                        </a:spcAft>
                      </a:pPr>
                      <a:r>
                        <a:rPr lang="en-US" sz="1800" kern="100" dirty="0" err="1">
                          <a:effectLst/>
                          <a:latin typeface="Arial" panose="020B0604020202020204" pitchFamily="34" charset="0"/>
                          <a:cs typeface="Arial" panose="020B0604020202020204" pitchFamily="34" charset="0"/>
                        </a:rPr>
                        <a:t>Yếu</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tố</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ảnh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hưởng</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txBody>
                  <a:tcPr marL="67029" marR="67029" marT="0" marB="0"/>
                </a:tc>
                <a:tc>
                  <a:txBody>
                    <a:bodyPr/>
                    <a:lstStyle/>
                    <a:p>
                      <a:pPr algn="ctr">
                        <a:lnSpc>
                          <a:spcPct val="100000"/>
                        </a:lnSpc>
                        <a:spcAft>
                          <a:spcPts val="0"/>
                        </a:spcAft>
                      </a:pPr>
                      <a:r>
                        <a:rPr lang="en-US" sz="1800" kern="100">
                          <a:effectLst/>
                          <a:latin typeface="Arial" panose="020B0604020202020204" pitchFamily="34" charset="0"/>
                          <a:cs typeface="Arial" panose="020B0604020202020204" pitchFamily="34" charset="0"/>
                        </a:rPr>
                        <a:t>Điền thông tin còn thiếu</a:t>
                      </a:r>
                      <a:endParaRPr lang="en-US" sz="1800" kern="100">
                        <a:effectLst/>
                        <a:latin typeface="Arial" panose="020B0604020202020204" pitchFamily="34" charset="0"/>
                        <a:ea typeface="Calibri" panose="020F0502020204030204" pitchFamily="34" charset="0"/>
                        <a:cs typeface="Arial" panose="020B0604020202020204" pitchFamily="34" charset="0"/>
                      </a:endParaRPr>
                    </a:p>
                  </a:txBody>
                  <a:tcPr marL="67029" marR="67029" marT="0" marB="0"/>
                </a:tc>
                <a:tc>
                  <a:txBody>
                    <a:bodyPr/>
                    <a:lstStyle/>
                    <a:p>
                      <a:pPr algn="ctr">
                        <a:lnSpc>
                          <a:spcPct val="100000"/>
                        </a:lnSpc>
                        <a:spcAft>
                          <a:spcPts val="0"/>
                        </a:spcAft>
                      </a:pPr>
                      <a:r>
                        <a:rPr lang="en-US" sz="1800" kern="100" dirty="0">
                          <a:effectLst/>
                          <a:latin typeface="Arial" panose="020B0604020202020204" pitchFamily="34" charset="0"/>
                          <a:cs typeface="Arial" panose="020B0604020202020204" pitchFamily="34" charset="0"/>
                        </a:rPr>
                        <a:t>VD </a:t>
                      </a:r>
                      <a:r>
                        <a:rPr lang="en-US" sz="1800" kern="100" dirty="0" err="1">
                          <a:effectLst/>
                          <a:latin typeface="Arial" panose="020B0604020202020204" pitchFamily="34" charset="0"/>
                          <a:cs typeface="Arial" panose="020B0604020202020204" pitchFamily="34" charset="0"/>
                        </a:rPr>
                        <a:t>trong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thực</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tế</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txBody>
                  <a:tcPr marL="67029" marR="67029" marT="0" marB="0"/>
                </a:tc>
                <a:extLst>
                  <a:ext uri="{0D108BD9-81ED-4DB2-BD59-A6C34878D82A}">
                    <a16:rowId xmlns:a16="http://schemas.microsoft.com/office/drawing/2014/main" val="1585860863"/>
                  </a:ext>
                </a:extLst>
              </a:tr>
              <a:tr h="807638">
                <a:tc>
                  <a:txBody>
                    <a:bodyPr/>
                    <a:lstStyle/>
                    <a:p>
                      <a:pPr>
                        <a:lnSpc>
                          <a:spcPct val="100000"/>
                        </a:lnSpc>
                        <a:spcAft>
                          <a:spcPts val="0"/>
                        </a:spcAft>
                      </a:pPr>
                      <a:r>
                        <a:rPr lang="en-US" sz="1800" kern="100">
                          <a:effectLst/>
                          <a:latin typeface="Arial" panose="020B0604020202020204" pitchFamily="34" charset="0"/>
                          <a:cs typeface="Arial" panose="020B0604020202020204" pitchFamily="34" charset="0"/>
                        </a:rPr>
                        <a:t>1. Ảnh hưởng của diện tích tiếp xúc</a:t>
                      </a:r>
                      <a:endParaRPr lang="en-US" sz="1800" kern="100">
                        <a:effectLst/>
                        <a:latin typeface="Arial" panose="020B0604020202020204" pitchFamily="34" charset="0"/>
                        <a:ea typeface="Calibri" panose="020F0502020204030204" pitchFamily="34" charset="0"/>
                        <a:cs typeface="Arial" panose="020B0604020202020204" pitchFamily="34" charset="0"/>
                      </a:endParaRPr>
                    </a:p>
                  </a:txBody>
                  <a:tcPr marL="67029" marR="67029" marT="0" marB="0"/>
                </a:tc>
                <a:tc>
                  <a:txBody>
                    <a:bodyPr/>
                    <a:lstStyle/>
                    <a:p>
                      <a:pPr>
                        <a:lnSpc>
                          <a:spcPct val="100000"/>
                        </a:lnSpc>
                        <a:spcAft>
                          <a:spcPts val="0"/>
                        </a:spcAft>
                      </a:pPr>
                      <a:r>
                        <a:rPr lang="en-US" sz="1800" kern="100" dirty="0" err="1">
                          <a:effectLst/>
                          <a:latin typeface="Arial" panose="020B0604020202020204" pitchFamily="34" charset="0"/>
                          <a:cs typeface="Arial" panose="020B0604020202020204" pitchFamily="34" charset="0"/>
                        </a:rPr>
                        <a:t>Diện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tích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bề</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mặt</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tiếp</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xúc</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càng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lớn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tốc</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độ</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phản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ứng</a:t>
                      </a:r>
                      <a:r>
                        <a:rPr lang="en-US" sz="1800" kern="100" dirty="0">
                          <a:effectLst/>
                          <a:latin typeface="Arial" panose="020B0604020202020204" pitchFamily="34" charset="0"/>
                          <a:cs typeface="Arial" panose="020B0604020202020204" pitchFamily="34" charset="0"/>
                        </a:rPr>
                        <a:t>……………….</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txBody>
                  <a:tcPr marL="67029" marR="67029" marT="0" marB="0"/>
                </a:tc>
                <a:tc>
                  <a:txBody>
                    <a:bodyPr/>
                    <a:lstStyle/>
                    <a:p>
                      <a:pPr>
                        <a:lnSpc>
                          <a:spcPct val="100000"/>
                        </a:lnSpc>
                        <a:spcAft>
                          <a:spcPts val="0"/>
                        </a:spcAft>
                      </a:pPr>
                      <a:r>
                        <a:rPr lang="en-US" sz="1800" kern="100" dirty="0">
                          <a:effectLst/>
                          <a:latin typeface="Arial" panose="020B0604020202020204" pitchFamily="34" charset="0"/>
                          <a:cs typeface="Arial" panose="020B0604020202020204" pitchFamily="34" charset="0"/>
                        </a:rPr>
                        <a:t>………………………………..</a:t>
                      </a:r>
                    </a:p>
                    <a:p>
                      <a:pPr>
                        <a:lnSpc>
                          <a:spcPct val="100000"/>
                        </a:lnSpc>
                        <a:spcAft>
                          <a:spcPts val="0"/>
                        </a:spcAft>
                      </a:pPr>
                      <a:r>
                        <a:rPr lang="en-US" sz="1800" kern="100" dirty="0">
                          <a:effectLst/>
                          <a:latin typeface="Arial" panose="020B0604020202020204" pitchFamily="34" charset="0"/>
                          <a:cs typeface="Arial" panose="020B0604020202020204" pitchFamily="34" charset="0"/>
                        </a:rPr>
                        <a:t>………………………………..</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txBody>
                  <a:tcPr marL="67029" marR="67029" marT="0" marB="0"/>
                </a:tc>
                <a:extLst>
                  <a:ext uri="{0D108BD9-81ED-4DB2-BD59-A6C34878D82A}">
                    <a16:rowId xmlns:a16="http://schemas.microsoft.com/office/drawing/2014/main" val="119663133"/>
                  </a:ext>
                </a:extLst>
              </a:tr>
              <a:tr h="1699373">
                <a:tc>
                  <a:txBody>
                    <a:bodyPr/>
                    <a:lstStyle/>
                    <a:p>
                      <a:pPr>
                        <a:lnSpc>
                          <a:spcPct val="100000"/>
                        </a:lnSpc>
                        <a:spcAft>
                          <a:spcPts val="0"/>
                        </a:spcAft>
                      </a:pPr>
                      <a:r>
                        <a:rPr lang="en-US" sz="1800" kern="100">
                          <a:effectLst/>
                          <a:latin typeface="Arial" panose="020B0604020202020204" pitchFamily="34" charset="0"/>
                          <a:cs typeface="Arial" panose="020B0604020202020204" pitchFamily="34" charset="0"/>
                        </a:rPr>
                        <a:t>2. Ảnh hưởng của chất xúc tác, chất ức chế</a:t>
                      </a:r>
                      <a:endParaRPr lang="en-US" sz="1800" kern="100">
                        <a:effectLst/>
                        <a:latin typeface="Arial" panose="020B0604020202020204" pitchFamily="34" charset="0"/>
                        <a:ea typeface="Calibri" panose="020F0502020204030204" pitchFamily="34" charset="0"/>
                        <a:cs typeface="Arial" panose="020B0604020202020204" pitchFamily="34" charset="0"/>
                      </a:endParaRPr>
                    </a:p>
                  </a:txBody>
                  <a:tcPr marL="67029" marR="67029" marT="0" marB="0"/>
                </a:tc>
                <a:tc>
                  <a:txBody>
                    <a:bodyPr/>
                    <a:lstStyle/>
                    <a:p>
                      <a:pPr>
                        <a:lnSpc>
                          <a:spcPct val="100000"/>
                        </a:lnSpc>
                        <a:spcAft>
                          <a:spcPts val="0"/>
                        </a:spcAft>
                      </a:pPr>
                      <a:r>
                        <a:rPr lang="en-US" sz="1800" kern="100" dirty="0" err="1">
                          <a:effectLst/>
                          <a:latin typeface="Arial" panose="020B0604020202020204" pitchFamily="34" charset="0"/>
                          <a:cs typeface="Arial" panose="020B0604020202020204" pitchFamily="34" charset="0"/>
                        </a:rPr>
                        <a:t>Chất</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xúc</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tác</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là</a:t>
                      </a:r>
                      <a:r>
                        <a:rPr lang="en-US" sz="1800" kern="100" dirty="0">
                          <a:effectLst/>
                          <a:latin typeface="Arial" panose="020B0604020202020204" pitchFamily="34" charset="0"/>
                          <a:cs typeface="Arial" panose="020B0604020202020204" pitchFamily="34" charset="0"/>
                        </a:rPr>
                        <a:t>…………………………………………………</a:t>
                      </a:r>
                    </a:p>
                    <a:p>
                      <a:pPr>
                        <a:lnSpc>
                          <a:spcPct val="100000"/>
                        </a:lnSpc>
                        <a:spcAft>
                          <a:spcPts val="0"/>
                        </a:spcAft>
                      </a:pPr>
                      <a:r>
                        <a:rPr lang="en-US" sz="1800" kern="100" dirty="0">
                          <a:effectLst/>
                          <a:latin typeface="Arial" panose="020B0604020202020204" pitchFamily="34" charset="0"/>
                          <a:cs typeface="Arial" panose="020B0604020202020204" pitchFamily="34" charset="0"/>
                        </a:rPr>
                        <a:t>…………………………………………………………………..</a:t>
                      </a:r>
                    </a:p>
                    <a:p>
                      <a:pPr>
                        <a:lnSpc>
                          <a:spcPct val="100000"/>
                        </a:lnSpc>
                        <a:spcAft>
                          <a:spcPts val="0"/>
                        </a:spcAft>
                      </a:pPr>
                      <a:r>
                        <a:rPr lang="en-US" sz="1800" kern="100" dirty="0" err="1">
                          <a:effectLst/>
                          <a:latin typeface="Arial" panose="020B0604020202020204" pitchFamily="34" charset="0"/>
                          <a:cs typeface="Arial" panose="020B0604020202020204" pitchFamily="34" charset="0"/>
                        </a:rPr>
                        <a:t>Chất</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ức</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chế</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là</a:t>
                      </a:r>
                      <a:r>
                        <a:rPr lang="en-US" sz="1800" kern="100" dirty="0">
                          <a:effectLst/>
                          <a:latin typeface="Arial" panose="020B0604020202020204" pitchFamily="34" charset="0"/>
                          <a:cs typeface="Arial" panose="020B0604020202020204" pitchFamily="34" charset="0"/>
                        </a:rPr>
                        <a:t>…………………………………………………</a:t>
                      </a:r>
                    </a:p>
                    <a:p>
                      <a:pPr>
                        <a:lnSpc>
                          <a:spcPct val="100000"/>
                        </a:lnSpc>
                        <a:spcAft>
                          <a:spcPts val="0"/>
                        </a:spcAft>
                      </a:pPr>
                      <a:r>
                        <a:rPr lang="en-US" sz="1800" kern="100" dirty="0">
                          <a:effectLst/>
                          <a:latin typeface="Arial" panose="020B0604020202020204" pitchFamily="34" charset="0"/>
                          <a:cs typeface="Arial" panose="020B0604020202020204" pitchFamily="34" charset="0"/>
                        </a:rPr>
                        <a:t>………………………………………………………………..…</a:t>
                      </a:r>
                    </a:p>
                    <a:p>
                      <a:pPr>
                        <a:lnSpc>
                          <a:spcPct val="100000"/>
                        </a:lnSpc>
                        <a:spcAft>
                          <a:spcPts val="0"/>
                        </a:spcAft>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txBody>
                  <a:tcPr marL="67029" marR="67029" marT="0" marB="0"/>
                </a:tc>
                <a:tc>
                  <a:txBody>
                    <a:bodyPr/>
                    <a:lstStyle/>
                    <a:p>
                      <a:pPr>
                        <a:lnSpc>
                          <a:spcPct val="100000"/>
                        </a:lnSpc>
                        <a:spcAft>
                          <a:spcPts val="0"/>
                        </a:spcAft>
                      </a:pPr>
                      <a:r>
                        <a:rPr lang="en-US" sz="1800" kern="100" dirty="0">
                          <a:effectLst/>
                          <a:latin typeface="Arial" panose="020B0604020202020204" pitchFamily="34" charset="0"/>
                          <a:cs typeface="Arial" panose="020B0604020202020204" pitchFamily="34" charset="0"/>
                        </a:rPr>
                        <a:t>………………………………..</a:t>
                      </a:r>
                    </a:p>
                    <a:p>
                      <a:pPr>
                        <a:lnSpc>
                          <a:spcPct val="100000"/>
                        </a:lnSpc>
                        <a:spcAft>
                          <a:spcPts val="0"/>
                        </a:spcAft>
                      </a:pPr>
                      <a:r>
                        <a:rPr lang="en-US" sz="1800" kern="100" dirty="0">
                          <a:effectLst/>
                          <a:latin typeface="Arial" panose="020B0604020202020204" pitchFamily="34" charset="0"/>
                          <a:cs typeface="Arial" panose="020B0604020202020204" pitchFamily="34" charset="0"/>
                        </a:rPr>
                        <a:t>………………………………..</a:t>
                      </a:r>
                    </a:p>
                    <a:p>
                      <a:pPr>
                        <a:lnSpc>
                          <a:spcPct val="100000"/>
                        </a:lnSpc>
                        <a:spcAft>
                          <a:spcPts val="0"/>
                        </a:spcAft>
                      </a:pPr>
                      <a:r>
                        <a:rPr lang="en-US" sz="1800" kern="100" dirty="0">
                          <a:effectLst/>
                          <a:latin typeface="Arial" panose="020B0604020202020204" pitchFamily="34" charset="0"/>
                          <a:cs typeface="Arial" panose="020B0604020202020204" pitchFamily="34" charset="0"/>
                        </a:rPr>
                        <a:t>………………………………..</a:t>
                      </a:r>
                    </a:p>
                    <a:p>
                      <a:pPr>
                        <a:lnSpc>
                          <a:spcPct val="100000"/>
                        </a:lnSpc>
                        <a:spcAft>
                          <a:spcPts val="0"/>
                        </a:spcAft>
                      </a:pPr>
                      <a:r>
                        <a:rPr lang="en-US" sz="1800" kern="100" dirty="0">
                          <a:effectLst/>
                          <a:latin typeface="Arial" panose="020B0604020202020204" pitchFamily="34" charset="0"/>
                          <a:cs typeface="Arial" panose="020B0604020202020204" pitchFamily="34" charset="0"/>
                        </a:rPr>
                        <a:t>………………………………..</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txBody>
                  <a:tcPr marL="67029" marR="67029" marT="0" marB="0"/>
                </a:tc>
                <a:extLst>
                  <a:ext uri="{0D108BD9-81ED-4DB2-BD59-A6C34878D82A}">
                    <a16:rowId xmlns:a16="http://schemas.microsoft.com/office/drawing/2014/main" val="397026480"/>
                  </a:ext>
                </a:extLst>
              </a:tr>
            </a:tbl>
          </a:graphicData>
        </a:graphic>
      </p:graphicFrame>
    </p:spTree>
    <p:extLst>
      <p:ext uri="{BB962C8B-B14F-4D97-AF65-F5344CB8AC3E}">
        <p14:creationId xmlns:p14="http://schemas.microsoft.com/office/powerpoint/2010/main" val="338877037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930DF1A-06E1-4A09-9A6D-C4FAFFE9FF32}"/>
              </a:ext>
            </a:extLst>
          </p:cNvPr>
          <p:cNvSpPr/>
          <p:nvPr/>
        </p:nvSpPr>
        <p:spPr>
          <a:xfrm>
            <a:off x="742743" y="117111"/>
            <a:ext cx="6525804" cy="744956"/>
          </a:xfrm>
          <a:prstGeom prst="roundRect">
            <a:avLst/>
          </a:prstGeom>
          <a:solidFill>
            <a:srgbClr val="2A9C8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Rectangle: Rounded Corners 1">
            <a:extLst>
              <a:ext uri="{FF2B5EF4-FFF2-40B4-BE49-F238E27FC236}">
                <a16:creationId xmlns:a16="http://schemas.microsoft.com/office/drawing/2014/main" id="{C87BF4C6-4774-4926-B4D6-F2FCBF6DC866}"/>
              </a:ext>
            </a:extLst>
          </p:cNvPr>
          <p:cNvSpPr/>
          <p:nvPr/>
        </p:nvSpPr>
        <p:spPr>
          <a:xfrm>
            <a:off x="344162" y="117108"/>
            <a:ext cx="843587" cy="843587"/>
          </a:xfrm>
          <a:prstGeom prst="roundRect">
            <a:avLst>
              <a:gd name="adj" fmla="val 26744"/>
            </a:avLst>
          </a:prstGeom>
          <a:solidFill>
            <a:srgbClr val="2A9D8F"/>
          </a:solidFill>
          <a:ln>
            <a:noFill/>
          </a:ln>
          <a:effectLst>
            <a:glow rad="63500">
              <a:schemeClr val="accent3">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 name="TextBox 2">
            <a:extLst>
              <a:ext uri="{FF2B5EF4-FFF2-40B4-BE49-F238E27FC236}">
                <a16:creationId xmlns:a16="http://schemas.microsoft.com/office/drawing/2014/main" id="{25B77266-3A8D-458C-B488-A5235F412F03}"/>
              </a:ext>
            </a:extLst>
          </p:cNvPr>
          <p:cNvSpPr txBox="1"/>
          <p:nvPr/>
        </p:nvSpPr>
        <p:spPr>
          <a:xfrm>
            <a:off x="944197" y="215735"/>
            <a:ext cx="6398995" cy="646331"/>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9Slide07 IcielCadena" panose="02000503000000020004" pitchFamily="2" charset="0"/>
                <a:cs typeface="#9Slide03 Arima Madurai Black" panose="00000A00000000000000" pitchFamily="2" charset="0"/>
                <a:sym typeface="Arial"/>
              </a:rPr>
              <a:t>ĐÁP ÁN </a:t>
            </a:r>
            <a:r>
              <a:rPr kumimoji="0" lang="en-US" sz="3600" b="1" i="0" u="none" strike="noStrike" kern="1200" cap="none" spc="0" normalizeH="0" baseline="0" noProof="0" dirty="0">
                <a:ln>
                  <a:noFill/>
                </a:ln>
                <a:solidFill>
                  <a:prstClr val="black"/>
                </a:solidFill>
                <a:effectLst/>
                <a:uLnTx/>
                <a:uFillTx/>
                <a:latin typeface="#9Slide07 IcielCadena" panose="02000503000000020004" pitchFamily="2" charset="0"/>
                <a:ea typeface="Roboto" panose="02000000000000000000" pitchFamily="2" charset="0"/>
                <a:cs typeface="#9Slide03 Arima Madurai Black" panose="00000A00000000000000" pitchFamily="2" charset="0"/>
                <a:sym typeface="Arial"/>
              </a:rPr>
              <a:t>TRẠM THỰC NGHIỆM</a:t>
            </a:r>
          </a:p>
        </p:txBody>
      </p:sp>
      <p:pic>
        <p:nvPicPr>
          <p:cNvPr id="4" name="Picture 3">
            <a:extLst>
              <a:ext uri="{FF2B5EF4-FFF2-40B4-BE49-F238E27FC236}">
                <a16:creationId xmlns:a16="http://schemas.microsoft.com/office/drawing/2014/main" id="{2B22894E-D2E9-4851-BBAF-BF8A989DA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29" y="295561"/>
            <a:ext cx="559623" cy="559623"/>
          </a:xfrm>
          <a:prstGeom prst="rect">
            <a:avLst/>
          </a:prstGeom>
        </p:spPr>
      </p:pic>
      <p:graphicFrame>
        <p:nvGraphicFramePr>
          <p:cNvPr id="8" name="Table 7">
            <a:extLst>
              <a:ext uri="{FF2B5EF4-FFF2-40B4-BE49-F238E27FC236}">
                <a16:creationId xmlns:a16="http://schemas.microsoft.com/office/drawing/2014/main" id="{F6F09EE5-6EC4-32D3-EDD5-9110989EA4E3}"/>
              </a:ext>
            </a:extLst>
          </p:cNvPr>
          <p:cNvGraphicFramePr>
            <a:graphicFrameLocks noGrp="1"/>
          </p:cNvGraphicFramePr>
          <p:nvPr>
            <p:extLst>
              <p:ext uri="{D42A27DB-BD31-4B8C-83A1-F6EECF244321}">
                <p14:modId xmlns:p14="http://schemas.microsoft.com/office/powerpoint/2010/main" val="1816537716"/>
              </p:ext>
            </p:extLst>
          </p:nvPr>
        </p:nvGraphicFramePr>
        <p:xfrm>
          <a:off x="350235" y="1139145"/>
          <a:ext cx="11491529" cy="5255595"/>
        </p:xfrm>
        <a:graphic>
          <a:graphicData uri="http://schemas.openxmlformats.org/drawingml/2006/table">
            <a:tbl>
              <a:tblPr firstRow="1" firstCol="1" bandRow="1">
                <a:tableStyleId>{5940675A-B579-460E-94D1-54222C63F5DA}</a:tableStyleId>
              </a:tblPr>
              <a:tblGrid>
                <a:gridCol w="2035169">
                  <a:extLst>
                    <a:ext uri="{9D8B030D-6E8A-4147-A177-3AD203B41FA5}">
                      <a16:colId xmlns:a16="http://schemas.microsoft.com/office/drawing/2014/main" val="1675442"/>
                    </a:ext>
                  </a:extLst>
                </a:gridCol>
                <a:gridCol w="5027966">
                  <a:extLst>
                    <a:ext uri="{9D8B030D-6E8A-4147-A177-3AD203B41FA5}">
                      <a16:colId xmlns:a16="http://schemas.microsoft.com/office/drawing/2014/main" val="369256136"/>
                    </a:ext>
                  </a:extLst>
                </a:gridCol>
                <a:gridCol w="2513139">
                  <a:extLst>
                    <a:ext uri="{9D8B030D-6E8A-4147-A177-3AD203B41FA5}">
                      <a16:colId xmlns:a16="http://schemas.microsoft.com/office/drawing/2014/main" val="325683717"/>
                    </a:ext>
                  </a:extLst>
                </a:gridCol>
                <a:gridCol w="1915255">
                  <a:extLst>
                    <a:ext uri="{9D8B030D-6E8A-4147-A177-3AD203B41FA5}">
                      <a16:colId xmlns:a16="http://schemas.microsoft.com/office/drawing/2014/main" val="3991104276"/>
                    </a:ext>
                  </a:extLst>
                </a:gridCol>
              </a:tblGrid>
              <a:tr h="864560">
                <a:tc>
                  <a:txBody>
                    <a:bodyPr/>
                    <a:lstStyle/>
                    <a:p>
                      <a:pPr algn="ctr">
                        <a:lnSpc>
                          <a:spcPct val="100000"/>
                        </a:lnSpc>
                        <a:spcAft>
                          <a:spcPts val="800"/>
                        </a:spcAft>
                      </a:pPr>
                      <a:r>
                        <a:rPr lang="en-US" sz="2000" b="1" kern="100" dirty="0" err="1">
                          <a:effectLst/>
                        </a:rPr>
                        <a:t>Yếu</a:t>
                      </a:r>
                      <a:r>
                        <a:rPr lang="en-US" sz="2000" b="1" kern="100" dirty="0">
                          <a:effectLst/>
                        </a:rPr>
                        <a:t> </a:t>
                      </a:r>
                      <a:r>
                        <a:rPr lang="en-US" sz="2000" b="1" kern="100" dirty="0" err="1">
                          <a:effectLst/>
                        </a:rPr>
                        <a:t>tố</a:t>
                      </a:r>
                      <a:r>
                        <a:rPr lang="en-US" sz="2000" b="1" kern="100" dirty="0">
                          <a:effectLst/>
                        </a:rPr>
                        <a:t> </a:t>
                      </a:r>
                      <a:r>
                        <a:rPr lang="en-US" sz="2000" b="1" kern="100" dirty="0" err="1">
                          <a:effectLst/>
                        </a:rPr>
                        <a:t>ảnh</a:t>
                      </a:r>
                      <a:r>
                        <a:rPr lang="en-US" sz="2000" b="1" kern="100" dirty="0">
                          <a:effectLst/>
                        </a:rPr>
                        <a:t> </a:t>
                      </a:r>
                      <a:r>
                        <a:rPr lang="en-US" sz="2000" b="1" kern="100" dirty="0" err="1">
                          <a:effectLst/>
                        </a:rPr>
                        <a:t>hưởng</a:t>
                      </a:r>
                      <a:endParaRPr lang="en-US" sz="2000" b="1" kern="100" dirty="0">
                        <a:effectLst/>
                        <a:latin typeface="Arial" panose="020B0604020202020204" pitchFamily="34" charset="0"/>
                        <a:ea typeface="Calibri" panose="020F0502020204030204" pitchFamily="34" charset="0"/>
                        <a:cs typeface="Arial" panose="020B0604020202020204" pitchFamily="34" charset="0"/>
                      </a:endParaRPr>
                    </a:p>
                  </a:txBody>
                  <a:tcPr marL="53973" marR="53973" marT="0" marB="0"/>
                </a:tc>
                <a:tc>
                  <a:txBody>
                    <a:bodyPr/>
                    <a:lstStyle/>
                    <a:p>
                      <a:pPr algn="ctr">
                        <a:lnSpc>
                          <a:spcPct val="100000"/>
                        </a:lnSpc>
                        <a:spcAft>
                          <a:spcPts val="800"/>
                        </a:spcAft>
                      </a:pPr>
                      <a:r>
                        <a:rPr lang="en-US" sz="2000" b="1" kern="100" dirty="0" err="1">
                          <a:effectLst/>
                        </a:rPr>
                        <a:t>Cách</a:t>
                      </a:r>
                      <a:r>
                        <a:rPr lang="en-US" sz="2000" b="1" kern="100" dirty="0">
                          <a:effectLst/>
                        </a:rPr>
                        <a:t> </a:t>
                      </a:r>
                      <a:r>
                        <a:rPr lang="en-US" sz="2000" b="1" kern="100" dirty="0" err="1">
                          <a:effectLst/>
                        </a:rPr>
                        <a:t>tiến</a:t>
                      </a:r>
                      <a:r>
                        <a:rPr lang="en-US" sz="2000" b="1" kern="100" dirty="0">
                          <a:effectLst/>
                        </a:rPr>
                        <a:t> </a:t>
                      </a:r>
                      <a:r>
                        <a:rPr lang="en-US" sz="2000" b="1" kern="100" dirty="0" err="1">
                          <a:effectLst/>
                        </a:rPr>
                        <a:t>hành</a:t>
                      </a:r>
                      <a:endParaRPr lang="en-US" sz="2000" b="1" kern="100" dirty="0">
                        <a:effectLst/>
                        <a:latin typeface="Arial" panose="020B0604020202020204" pitchFamily="34" charset="0"/>
                        <a:ea typeface="Calibri" panose="020F0502020204030204" pitchFamily="34" charset="0"/>
                        <a:cs typeface="Arial" panose="020B0604020202020204" pitchFamily="34" charset="0"/>
                      </a:endParaRPr>
                    </a:p>
                  </a:txBody>
                  <a:tcPr marL="53973" marR="53973" marT="0" marB="0"/>
                </a:tc>
                <a:tc>
                  <a:txBody>
                    <a:bodyPr/>
                    <a:lstStyle/>
                    <a:p>
                      <a:pPr algn="ctr">
                        <a:lnSpc>
                          <a:spcPct val="100000"/>
                        </a:lnSpc>
                        <a:spcAft>
                          <a:spcPts val="800"/>
                        </a:spcAft>
                      </a:pPr>
                      <a:r>
                        <a:rPr lang="en-US" sz="2000" b="1" kern="100" dirty="0">
                          <a:effectLst/>
                        </a:rPr>
                        <a:t>So </a:t>
                      </a:r>
                      <a:r>
                        <a:rPr lang="en-US" sz="2000" b="1" kern="100" dirty="0" err="1">
                          <a:effectLst/>
                        </a:rPr>
                        <a:t>sánh</a:t>
                      </a:r>
                      <a:r>
                        <a:rPr lang="en-US" sz="2000" b="1" kern="100" dirty="0">
                          <a:effectLst/>
                        </a:rPr>
                        <a:t> </a:t>
                      </a:r>
                      <a:r>
                        <a:rPr lang="en-US" sz="2000" b="1" kern="100" dirty="0" err="1">
                          <a:effectLst/>
                        </a:rPr>
                        <a:t>tốc</a:t>
                      </a:r>
                      <a:r>
                        <a:rPr lang="en-US" sz="2000" b="1" kern="100" dirty="0">
                          <a:effectLst/>
                        </a:rPr>
                        <a:t> </a:t>
                      </a:r>
                      <a:r>
                        <a:rPr lang="en-US" sz="2000" b="1" kern="100" dirty="0" err="1">
                          <a:effectLst/>
                        </a:rPr>
                        <a:t>độ</a:t>
                      </a:r>
                      <a:r>
                        <a:rPr lang="en-US" sz="2000" b="1" kern="100" dirty="0">
                          <a:effectLst/>
                        </a:rPr>
                        <a:t> </a:t>
                      </a:r>
                      <a:r>
                        <a:rPr lang="en-US" sz="2000" b="1" kern="100" dirty="0" err="1">
                          <a:effectLst/>
                        </a:rPr>
                        <a:t>phản</a:t>
                      </a:r>
                      <a:r>
                        <a:rPr lang="en-US" sz="2000" b="1" kern="100" dirty="0">
                          <a:effectLst/>
                        </a:rPr>
                        <a:t> </a:t>
                      </a:r>
                      <a:r>
                        <a:rPr lang="en-US" sz="2000" b="1" kern="100" dirty="0" err="1">
                          <a:effectLst/>
                        </a:rPr>
                        <a:t>ứng</a:t>
                      </a:r>
                      <a:r>
                        <a:rPr lang="en-US" sz="2000" b="1" kern="100" dirty="0">
                          <a:effectLst/>
                        </a:rPr>
                        <a:t> ở </a:t>
                      </a:r>
                      <a:r>
                        <a:rPr lang="en-US" sz="2000" b="1" kern="100" dirty="0" err="1">
                          <a:effectLst/>
                        </a:rPr>
                        <a:t>các</a:t>
                      </a:r>
                      <a:r>
                        <a:rPr lang="en-US" sz="2000" b="1" kern="100" dirty="0">
                          <a:effectLst/>
                        </a:rPr>
                        <a:t> </a:t>
                      </a:r>
                      <a:r>
                        <a:rPr lang="en-US" sz="2000" b="1" kern="100" dirty="0" err="1">
                          <a:effectLst/>
                        </a:rPr>
                        <a:t>ống</a:t>
                      </a:r>
                      <a:r>
                        <a:rPr lang="en-US" sz="2000" b="1" kern="100" dirty="0">
                          <a:effectLst/>
                        </a:rPr>
                        <a:t> </a:t>
                      </a:r>
                      <a:r>
                        <a:rPr lang="en-US" sz="2000" b="1" kern="100" dirty="0" err="1">
                          <a:effectLst/>
                        </a:rPr>
                        <a:t>nghiệm</a:t>
                      </a:r>
                      <a:endParaRPr lang="en-US" sz="2000" b="1" kern="100" dirty="0">
                        <a:effectLst/>
                        <a:latin typeface="Arial" panose="020B0604020202020204" pitchFamily="34" charset="0"/>
                        <a:ea typeface="Calibri" panose="020F0502020204030204" pitchFamily="34" charset="0"/>
                        <a:cs typeface="Arial" panose="020B0604020202020204" pitchFamily="34" charset="0"/>
                      </a:endParaRPr>
                    </a:p>
                  </a:txBody>
                  <a:tcPr marL="53973" marR="53973" marT="0" marB="0"/>
                </a:tc>
                <a:tc>
                  <a:txBody>
                    <a:bodyPr/>
                    <a:lstStyle/>
                    <a:p>
                      <a:pPr algn="ctr">
                        <a:lnSpc>
                          <a:spcPct val="100000"/>
                        </a:lnSpc>
                        <a:spcAft>
                          <a:spcPts val="800"/>
                        </a:spcAft>
                      </a:pPr>
                      <a:r>
                        <a:rPr lang="en-US" sz="2000" b="1" kern="100" dirty="0" err="1">
                          <a:effectLst/>
                        </a:rPr>
                        <a:t>Kết</a:t>
                      </a:r>
                      <a:r>
                        <a:rPr lang="en-US" sz="2000" b="1" kern="100" dirty="0">
                          <a:effectLst/>
                        </a:rPr>
                        <a:t> </a:t>
                      </a:r>
                      <a:r>
                        <a:rPr lang="en-US" sz="2000" b="1" kern="100" dirty="0" err="1">
                          <a:effectLst/>
                        </a:rPr>
                        <a:t>luận</a:t>
                      </a:r>
                      <a:endParaRPr lang="en-US" sz="2000" b="1" kern="100" dirty="0">
                        <a:effectLst/>
                        <a:latin typeface="Arial" panose="020B0604020202020204" pitchFamily="34" charset="0"/>
                        <a:ea typeface="Calibri" panose="020F0502020204030204" pitchFamily="34" charset="0"/>
                        <a:cs typeface="Arial" panose="020B0604020202020204" pitchFamily="34" charset="0"/>
                      </a:endParaRPr>
                    </a:p>
                  </a:txBody>
                  <a:tcPr marL="53973" marR="53973" marT="0" marB="0"/>
                </a:tc>
                <a:extLst>
                  <a:ext uri="{0D108BD9-81ED-4DB2-BD59-A6C34878D82A}">
                    <a16:rowId xmlns:a16="http://schemas.microsoft.com/office/drawing/2014/main" val="217645929"/>
                  </a:ext>
                </a:extLst>
              </a:tr>
              <a:tr h="2460635">
                <a:tc>
                  <a:txBody>
                    <a:bodyPr/>
                    <a:lstStyle/>
                    <a:p>
                      <a:pPr>
                        <a:lnSpc>
                          <a:spcPct val="100000"/>
                        </a:lnSpc>
                        <a:spcAft>
                          <a:spcPts val="800"/>
                        </a:spcAft>
                      </a:pPr>
                      <a:r>
                        <a:rPr lang="en-US" sz="2000" b="1" kern="100">
                          <a:effectLst/>
                        </a:rPr>
                        <a:t>1. Ảnh hưởng của nhiệt độ</a:t>
                      </a:r>
                      <a:endParaRPr lang="en-US" sz="2000" b="1" kern="100">
                        <a:effectLst/>
                        <a:latin typeface="Arial" panose="020B0604020202020204" pitchFamily="34" charset="0"/>
                        <a:ea typeface="Calibri" panose="020F0502020204030204" pitchFamily="34" charset="0"/>
                        <a:cs typeface="Arial" panose="020B0604020202020204" pitchFamily="34" charset="0"/>
                      </a:endParaRPr>
                    </a:p>
                  </a:txBody>
                  <a:tcPr marL="53973" marR="53973" marT="0" marB="0"/>
                </a:tc>
                <a:tc>
                  <a:txBody>
                    <a:bodyPr/>
                    <a:lstStyle/>
                    <a:p>
                      <a:pPr>
                        <a:lnSpc>
                          <a:spcPct val="100000"/>
                        </a:lnSpc>
                        <a:spcAft>
                          <a:spcPts val="800"/>
                        </a:spcAft>
                      </a:pPr>
                      <a:r>
                        <a:rPr lang="en-US" sz="2000" kern="100" dirty="0">
                          <a:effectLst/>
                        </a:rPr>
                        <a:t>TN1:</a:t>
                      </a:r>
                    </a:p>
                    <a:p>
                      <a:pPr marL="342900" lvl="0" indent="-342900" algn="just">
                        <a:lnSpc>
                          <a:spcPct val="100000"/>
                        </a:lnSpc>
                        <a:buFont typeface="Times New Roman" panose="02020603050405020304" pitchFamily="18" charset="0"/>
                        <a:buChar char="-"/>
                      </a:pPr>
                      <a:r>
                        <a:rPr lang="en-US" sz="2000" kern="100" dirty="0" err="1">
                          <a:effectLst/>
                        </a:rPr>
                        <a:t>Chuẩn</a:t>
                      </a:r>
                      <a:r>
                        <a:rPr lang="en-US" sz="2000" kern="100" dirty="0">
                          <a:effectLst/>
                        </a:rPr>
                        <a:t> </a:t>
                      </a:r>
                      <a:r>
                        <a:rPr lang="en-US" sz="2000" kern="100" dirty="0" err="1">
                          <a:effectLst/>
                        </a:rPr>
                        <a:t>bị</a:t>
                      </a:r>
                      <a:r>
                        <a:rPr lang="en-US" sz="2000" kern="100" dirty="0">
                          <a:effectLst/>
                        </a:rPr>
                        <a:t> 2 </a:t>
                      </a:r>
                      <a:r>
                        <a:rPr lang="en-US" sz="2000" kern="100" dirty="0" err="1">
                          <a:effectLst/>
                        </a:rPr>
                        <a:t>ống</a:t>
                      </a:r>
                      <a:r>
                        <a:rPr lang="en-US" sz="2000" kern="100" dirty="0">
                          <a:effectLst/>
                        </a:rPr>
                        <a:t> </a:t>
                      </a:r>
                      <a:r>
                        <a:rPr lang="en-US" sz="2000" kern="100" dirty="0" err="1">
                          <a:effectLst/>
                        </a:rPr>
                        <a:t>nghiệm</a:t>
                      </a:r>
                      <a:r>
                        <a:rPr lang="en-US" sz="2000" kern="100" dirty="0">
                          <a:effectLst/>
                        </a:rPr>
                        <a:t> </a:t>
                      </a:r>
                      <a:r>
                        <a:rPr lang="en-US" sz="2000" kern="100" dirty="0" err="1">
                          <a:effectLst/>
                        </a:rPr>
                        <a:t>đánh</a:t>
                      </a:r>
                      <a:r>
                        <a:rPr lang="en-US" sz="2000" kern="100" dirty="0">
                          <a:effectLst/>
                        </a:rPr>
                        <a:t> </a:t>
                      </a:r>
                      <a:r>
                        <a:rPr lang="en-US" sz="2000" kern="100" dirty="0" err="1">
                          <a:effectLst/>
                        </a:rPr>
                        <a:t>số</a:t>
                      </a:r>
                      <a:r>
                        <a:rPr lang="en-US" sz="2000" kern="100" dirty="0">
                          <a:effectLst/>
                        </a:rPr>
                        <a:t> 1, 2</a:t>
                      </a:r>
                    </a:p>
                    <a:p>
                      <a:pPr marL="342900" lvl="0" indent="-342900" algn="just">
                        <a:lnSpc>
                          <a:spcPct val="100000"/>
                        </a:lnSpc>
                        <a:buFont typeface="Times New Roman" panose="02020603050405020304" pitchFamily="18" charset="0"/>
                        <a:buChar char="-"/>
                      </a:pPr>
                      <a:r>
                        <a:rPr lang="en-US" sz="2000" kern="100" dirty="0">
                          <a:effectLst/>
                        </a:rPr>
                        <a:t>Cho </a:t>
                      </a:r>
                      <a:r>
                        <a:rPr lang="en-US" sz="2000" kern="100" dirty="0" err="1">
                          <a:effectLst/>
                        </a:rPr>
                        <a:t>vào</a:t>
                      </a:r>
                      <a:r>
                        <a:rPr lang="en-US" sz="2000" kern="100" dirty="0">
                          <a:effectLst/>
                        </a:rPr>
                        <a:t> </a:t>
                      </a:r>
                      <a:r>
                        <a:rPr lang="en-US" sz="2000" kern="100" dirty="0" err="1">
                          <a:effectLst/>
                        </a:rPr>
                        <a:t>mỗi</a:t>
                      </a:r>
                      <a:r>
                        <a:rPr lang="en-US" sz="2000" kern="100" dirty="0">
                          <a:effectLst/>
                        </a:rPr>
                        <a:t> </a:t>
                      </a:r>
                      <a:r>
                        <a:rPr lang="en-US" sz="2000" kern="100" dirty="0" err="1">
                          <a:effectLst/>
                        </a:rPr>
                        <a:t>ống</a:t>
                      </a:r>
                      <a:r>
                        <a:rPr lang="en-US" sz="2000" kern="100" dirty="0">
                          <a:effectLst/>
                        </a:rPr>
                        <a:t> </a:t>
                      </a:r>
                      <a:r>
                        <a:rPr lang="en-US" sz="2000" kern="100" dirty="0" err="1">
                          <a:effectLst/>
                        </a:rPr>
                        <a:t>nghiệm</a:t>
                      </a:r>
                      <a:r>
                        <a:rPr lang="en-US" sz="2000" kern="100" dirty="0">
                          <a:effectLst/>
                        </a:rPr>
                        <a:t> 2 </a:t>
                      </a:r>
                      <a:r>
                        <a:rPr lang="en-US" sz="2000" kern="100" dirty="0" err="1">
                          <a:effectLst/>
                        </a:rPr>
                        <a:t>viên</a:t>
                      </a:r>
                      <a:r>
                        <a:rPr lang="en-US" sz="2000" kern="100" dirty="0">
                          <a:effectLst/>
                        </a:rPr>
                        <a:t> </a:t>
                      </a:r>
                      <a:r>
                        <a:rPr lang="en-US" sz="2000" kern="100" dirty="0" err="1">
                          <a:effectLst/>
                        </a:rPr>
                        <a:t>kẽm</a:t>
                      </a:r>
                      <a:endParaRPr lang="en-US" sz="2000" kern="100" dirty="0">
                        <a:effectLst/>
                      </a:endParaRPr>
                    </a:p>
                    <a:p>
                      <a:pPr marL="342900" lvl="0" indent="-342900" algn="just">
                        <a:lnSpc>
                          <a:spcPct val="100000"/>
                        </a:lnSpc>
                        <a:buFont typeface="Times New Roman" panose="02020603050405020304" pitchFamily="18" charset="0"/>
                        <a:buChar char="-"/>
                      </a:pPr>
                      <a:r>
                        <a:rPr lang="en-US" sz="2000" kern="100" dirty="0">
                          <a:effectLst/>
                        </a:rPr>
                        <a:t>Sau </a:t>
                      </a:r>
                      <a:r>
                        <a:rPr lang="en-US" sz="2000" kern="100" dirty="0" err="1">
                          <a:effectLst/>
                        </a:rPr>
                        <a:t>đó</a:t>
                      </a:r>
                      <a:r>
                        <a:rPr lang="en-US" sz="2000" kern="100" dirty="0">
                          <a:effectLst/>
                        </a:rPr>
                        <a:t> </a:t>
                      </a:r>
                      <a:r>
                        <a:rPr lang="en-US" sz="2000" kern="100" dirty="0" err="1">
                          <a:effectLst/>
                        </a:rPr>
                        <a:t>cho</a:t>
                      </a:r>
                      <a:r>
                        <a:rPr lang="en-US" sz="2000" kern="100" dirty="0">
                          <a:effectLst/>
                        </a:rPr>
                        <a:t> </a:t>
                      </a:r>
                      <a:r>
                        <a:rPr lang="en-US" sz="2000" kern="100" dirty="0" err="1">
                          <a:effectLst/>
                        </a:rPr>
                        <a:t>đồng</a:t>
                      </a:r>
                      <a:r>
                        <a:rPr lang="en-US" sz="2000" kern="100" dirty="0">
                          <a:effectLst/>
                        </a:rPr>
                        <a:t> </a:t>
                      </a:r>
                      <a:r>
                        <a:rPr lang="en-US" sz="2000" kern="100" dirty="0" err="1">
                          <a:effectLst/>
                        </a:rPr>
                        <a:t>thời</a:t>
                      </a:r>
                      <a:r>
                        <a:rPr lang="en-US" sz="2000" kern="100" dirty="0">
                          <a:effectLst/>
                        </a:rPr>
                        <a:t> </a:t>
                      </a:r>
                      <a:r>
                        <a:rPr lang="en-US" sz="2000" kern="100" dirty="0" err="1">
                          <a:effectLst/>
                        </a:rPr>
                        <a:t>vào</a:t>
                      </a:r>
                      <a:r>
                        <a:rPr lang="en-US" sz="2000" kern="100" dirty="0">
                          <a:effectLst/>
                        </a:rPr>
                        <a:t> </a:t>
                      </a:r>
                      <a:r>
                        <a:rPr lang="en-US" sz="2000" kern="100" dirty="0" err="1">
                          <a:effectLst/>
                        </a:rPr>
                        <a:t>mỗi</a:t>
                      </a:r>
                      <a:r>
                        <a:rPr lang="en-US" sz="2000" kern="100" dirty="0">
                          <a:effectLst/>
                        </a:rPr>
                        <a:t> </a:t>
                      </a:r>
                      <a:r>
                        <a:rPr lang="en-US" sz="2000" kern="100" dirty="0" err="1">
                          <a:effectLst/>
                        </a:rPr>
                        <a:t>ống</a:t>
                      </a:r>
                      <a:r>
                        <a:rPr lang="en-US" sz="2000" kern="100" dirty="0">
                          <a:effectLst/>
                        </a:rPr>
                        <a:t> </a:t>
                      </a:r>
                      <a:r>
                        <a:rPr lang="en-US" sz="2000" kern="100" dirty="0" err="1">
                          <a:effectLst/>
                        </a:rPr>
                        <a:t>nghiệm</a:t>
                      </a:r>
                      <a:r>
                        <a:rPr lang="en-US" sz="2000" kern="100" dirty="0">
                          <a:effectLst/>
                        </a:rPr>
                        <a:t> </a:t>
                      </a:r>
                      <a:r>
                        <a:rPr lang="en-US" sz="2000" kern="100" dirty="0" err="1">
                          <a:effectLst/>
                        </a:rPr>
                        <a:t>khoảng</a:t>
                      </a:r>
                      <a:r>
                        <a:rPr lang="en-US" sz="2000" kern="100" dirty="0">
                          <a:effectLst/>
                        </a:rPr>
                        <a:t> 5 ml dung </a:t>
                      </a:r>
                      <a:r>
                        <a:rPr lang="en-US" sz="2000" kern="100" dirty="0" err="1">
                          <a:effectLst/>
                        </a:rPr>
                        <a:t>dịch</a:t>
                      </a:r>
                      <a:r>
                        <a:rPr lang="en-US" sz="2000" kern="100" dirty="0">
                          <a:effectLst/>
                        </a:rPr>
                        <a:t> HCl 10%</a:t>
                      </a:r>
                    </a:p>
                    <a:p>
                      <a:pPr marL="342900" lvl="0" indent="-342900" algn="just">
                        <a:lnSpc>
                          <a:spcPct val="100000"/>
                        </a:lnSpc>
                        <a:spcAft>
                          <a:spcPts val="800"/>
                        </a:spcAft>
                        <a:buFont typeface="Times New Roman" panose="02020603050405020304" pitchFamily="18" charset="0"/>
                        <a:buChar char="-"/>
                      </a:pPr>
                      <a:r>
                        <a:rPr lang="en-US" sz="2000" kern="100" dirty="0" err="1">
                          <a:effectLst/>
                        </a:rPr>
                        <a:t>Ống</a:t>
                      </a:r>
                      <a:r>
                        <a:rPr lang="en-US" sz="2000" kern="100" dirty="0">
                          <a:effectLst/>
                        </a:rPr>
                        <a:t> 1 </a:t>
                      </a:r>
                      <a:r>
                        <a:rPr lang="en-US" sz="2000" kern="100" dirty="0" err="1">
                          <a:effectLst/>
                        </a:rPr>
                        <a:t>để</a:t>
                      </a:r>
                      <a:r>
                        <a:rPr lang="en-US" sz="2000" kern="100" dirty="0">
                          <a:effectLst/>
                        </a:rPr>
                        <a:t> </a:t>
                      </a:r>
                      <a:r>
                        <a:rPr lang="en-US" sz="2000" kern="100" dirty="0" err="1">
                          <a:effectLst/>
                        </a:rPr>
                        <a:t>yên</a:t>
                      </a:r>
                      <a:r>
                        <a:rPr lang="en-US" sz="2000" kern="100" dirty="0">
                          <a:effectLst/>
                        </a:rPr>
                        <a:t>, </a:t>
                      </a:r>
                      <a:r>
                        <a:rPr lang="en-US" sz="2000" kern="100" dirty="0" err="1">
                          <a:effectLst/>
                        </a:rPr>
                        <a:t>ống</a:t>
                      </a:r>
                      <a:r>
                        <a:rPr lang="en-US" sz="2000" kern="100" dirty="0">
                          <a:effectLst/>
                        </a:rPr>
                        <a:t> 2 </a:t>
                      </a:r>
                      <a:r>
                        <a:rPr lang="en-US" sz="2000" kern="100" dirty="0" err="1">
                          <a:effectLst/>
                        </a:rPr>
                        <a:t>đun</a:t>
                      </a:r>
                      <a:r>
                        <a:rPr lang="en-US" sz="2000" kern="100" dirty="0">
                          <a:effectLst/>
                        </a:rPr>
                        <a:t> </a:t>
                      </a:r>
                      <a:r>
                        <a:rPr lang="en-US" sz="2000" kern="100" dirty="0" err="1">
                          <a:effectLst/>
                        </a:rPr>
                        <a:t>nóng</a:t>
                      </a:r>
                      <a:r>
                        <a:rPr lang="en-US" sz="2000" kern="100" dirty="0">
                          <a:effectLst/>
                        </a:rPr>
                        <a:t> </a:t>
                      </a:r>
                      <a:r>
                        <a:rPr lang="en-US" sz="2000" kern="100" dirty="0" err="1">
                          <a:effectLst/>
                        </a:rPr>
                        <a:t>trên</a:t>
                      </a:r>
                      <a:r>
                        <a:rPr lang="en-US" sz="2000" kern="100" dirty="0">
                          <a:effectLst/>
                        </a:rPr>
                        <a:t> </a:t>
                      </a:r>
                      <a:r>
                        <a:rPr lang="en-US" sz="2000" kern="100" dirty="0" err="1">
                          <a:effectLst/>
                        </a:rPr>
                        <a:t>ngọn</a:t>
                      </a:r>
                      <a:r>
                        <a:rPr lang="en-US" sz="2000" kern="100" dirty="0">
                          <a:effectLst/>
                        </a:rPr>
                        <a:t> </a:t>
                      </a:r>
                      <a:r>
                        <a:rPr lang="en-US" sz="2000" kern="100" dirty="0" err="1">
                          <a:effectLst/>
                        </a:rPr>
                        <a:t>lửa</a:t>
                      </a:r>
                      <a:r>
                        <a:rPr lang="en-US" sz="2000" kern="100" dirty="0">
                          <a:effectLst/>
                        </a:rPr>
                        <a:t> </a:t>
                      </a:r>
                      <a:r>
                        <a:rPr lang="en-US" sz="2000" kern="100" dirty="0" err="1">
                          <a:effectLst/>
                        </a:rPr>
                        <a:t>đèn</a:t>
                      </a:r>
                      <a:r>
                        <a:rPr lang="en-US" sz="2000" kern="100" dirty="0">
                          <a:effectLst/>
                        </a:rPr>
                        <a:t> </a:t>
                      </a:r>
                      <a:r>
                        <a:rPr lang="en-US" sz="2000" kern="100" dirty="0" err="1">
                          <a:effectLst/>
                        </a:rPr>
                        <a:t>cồn</a:t>
                      </a:r>
                      <a:r>
                        <a:rPr lang="en-US" sz="2000" kern="100" dirty="0">
                          <a:effectLst/>
                        </a:rPr>
                        <a:t>.</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txBody>
                  <a:tcPr marL="53973" marR="53973" marT="0" marB="0"/>
                </a:tc>
                <a:tc>
                  <a:txBody>
                    <a:bodyPr/>
                    <a:lstStyle/>
                    <a:p>
                      <a:pPr>
                        <a:lnSpc>
                          <a:spcPct val="100000"/>
                        </a:lnSpc>
                        <a:spcAft>
                          <a:spcPts val="800"/>
                        </a:spcAft>
                      </a:pPr>
                      <a:r>
                        <a:rPr lang="en-US" sz="2000" kern="100" dirty="0" err="1">
                          <a:effectLst/>
                        </a:rPr>
                        <a:t>Ống</a:t>
                      </a:r>
                      <a:r>
                        <a:rPr lang="en-US" sz="2000" kern="100" dirty="0">
                          <a:effectLst/>
                        </a:rPr>
                        <a:t> 2 </a:t>
                      </a:r>
                      <a:r>
                        <a:rPr lang="en-US" sz="2000" kern="100" dirty="0" err="1">
                          <a:effectLst/>
                        </a:rPr>
                        <a:t>xảy</a:t>
                      </a:r>
                      <a:r>
                        <a:rPr lang="en-US" sz="2000" kern="100" dirty="0">
                          <a:effectLst/>
                        </a:rPr>
                        <a:t> </a:t>
                      </a:r>
                      <a:r>
                        <a:rPr lang="en-US" sz="2000" kern="100" dirty="0" err="1">
                          <a:effectLst/>
                        </a:rPr>
                        <a:t>ra</a:t>
                      </a:r>
                      <a:r>
                        <a:rPr lang="en-US" sz="2000" kern="100" dirty="0">
                          <a:effectLst/>
                        </a:rPr>
                        <a:t> </a:t>
                      </a:r>
                      <a:r>
                        <a:rPr lang="en-US" sz="2000" kern="100" dirty="0" err="1">
                          <a:effectLst/>
                        </a:rPr>
                        <a:t>nhanh</a:t>
                      </a:r>
                      <a:r>
                        <a:rPr lang="en-US" sz="2000" kern="100" dirty="0">
                          <a:effectLst/>
                        </a:rPr>
                        <a:t> </a:t>
                      </a:r>
                      <a:r>
                        <a:rPr lang="en-US" sz="2000" kern="100" dirty="0" err="1">
                          <a:effectLst/>
                        </a:rPr>
                        <a:t>hơn</a:t>
                      </a:r>
                      <a:r>
                        <a:rPr lang="en-US" sz="2000" kern="100" dirty="0">
                          <a:effectLst/>
                        </a:rPr>
                        <a:t> </a:t>
                      </a:r>
                      <a:r>
                        <a:rPr lang="en-US" sz="2000" kern="100" dirty="0" err="1">
                          <a:effectLst/>
                        </a:rPr>
                        <a:t>ống</a:t>
                      </a:r>
                      <a:r>
                        <a:rPr lang="en-US" sz="2000" kern="100" dirty="0">
                          <a:effectLst/>
                        </a:rPr>
                        <a:t> 1</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txBody>
                  <a:tcPr marL="53973" marR="53973" marT="0" marB="0"/>
                </a:tc>
                <a:tc>
                  <a:txBody>
                    <a:bodyPr/>
                    <a:lstStyle/>
                    <a:p>
                      <a:pPr>
                        <a:lnSpc>
                          <a:spcPct val="100000"/>
                        </a:lnSpc>
                        <a:spcAft>
                          <a:spcPts val="800"/>
                        </a:spcAft>
                      </a:pPr>
                      <a:r>
                        <a:rPr lang="en-US" sz="2000" kern="100">
                          <a:effectLst/>
                        </a:rPr>
                        <a:t>Diện tích bề mặt tiếp xúc càng lớn, tốc độ phản ứng càng nhanh.</a:t>
                      </a:r>
                      <a:endParaRPr lang="en-US" sz="2000" kern="100">
                        <a:effectLst/>
                        <a:latin typeface="Arial" panose="020B0604020202020204" pitchFamily="34" charset="0"/>
                        <a:ea typeface="Calibri" panose="020F0502020204030204" pitchFamily="34" charset="0"/>
                        <a:cs typeface="Arial" panose="020B0604020202020204" pitchFamily="34" charset="0"/>
                      </a:endParaRPr>
                    </a:p>
                  </a:txBody>
                  <a:tcPr marL="53973" marR="53973" marT="0" marB="0"/>
                </a:tc>
                <a:extLst>
                  <a:ext uri="{0D108BD9-81ED-4DB2-BD59-A6C34878D82A}">
                    <a16:rowId xmlns:a16="http://schemas.microsoft.com/office/drawing/2014/main" val="2991906665"/>
                  </a:ext>
                </a:extLst>
              </a:tr>
              <a:tr h="1860320">
                <a:tc>
                  <a:txBody>
                    <a:bodyPr/>
                    <a:lstStyle/>
                    <a:p>
                      <a:pPr>
                        <a:lnSpc>
                          <a:spcPct val="100000"/>
                        </a:lnSpc>
                        <a:spcAft>
                          <a:spcPts val="800"/>
                        </a:spcAft>
                      </a:pPr>
                      <a:r>
                        <a:rPr lang="en-US" sz="2000" b="1" kern="100" dirty="0">
                          <a:effectLst/>
                        </a:rPr>
                        <a:t>2. </a:t>
                      </a:r>
                      <a:r>
                        <a:rPr lang="en-US" sz="2000" b="1" kern="100" dirty="0" err="1">
                          <a:effectLst/>
                        </a:rPr>
                        <a:t>Ảnh</a:t>
                      </a:r>
                      <a:r>
                        <a:rPr lang="en-US" sz="2000" b="1" kern="100" dirty="0">
                          <a:effectLst/>
                        </a:rPr>
                        <a:t> </a:t>
                      </a:r>
                      <a:r>
                        <a:rPr lang="en-US" sz="2000" b="1" kern="100" dirty="0" err="1">
                          <a:effectLst/>
                        </a:rPr>
                        <a:t>hưởng</a:t>
                      </a:r>
                      <a:r>
                        <a:rPr lang="en-US" sz="2000" b="1" kern="100" dirty="0">
                          <a:effectLst/>
                        </a:rPr>
                        <a:t> </a:t>
                      </a:r>
                      <a:r>
                        <a:rPr lang="en-US" sz="2000" b="1" kern="100" dirty="0" err="1">
                          <a:effectLst/>
                        </a:rPr>
                        <a:t>của</a:t>
                      </a:r>
                      <a:r>
                        <a:rPr lang="en-US" sz="2000" b="1" kern="100" dirty="0">
                          <a:effectLst/>
                        </a:rPr>
                        <a:t> </a:t>
                      </a:r>
                      <a:r>
                        <a:rPr lang="en-US" sz="2000" b="1" kern="100" dirty="0" err="1">
                          <a:effectLst/>
                        </a:rPr>
                        <a:t>nồng</a:t>
                      </a:r>
                      <a:r>
                        <a:rPr lang="en-US" sz="2000" b="1" kern="100" dirty="0">
                          <a:effectLst/>
                        </a:rPr>
                        <a:t> </a:t>
                      </a:r>
                      <a:r>
                        <a:rPr lang="en-US" sz="2000" b="1" kern="100" dirty="0" err="1">
                          <a:effectLst/>
                        </a:rPr>
                        <a:t>độ</a:t>
                      </a:r>
                      <a:endParaRPr lang="en-US" sz="2000" b="1" kern="100" dirty="0">
                        <a:effectLst/>
                        <a:latin typeface="Arial" panose="020B0604020202020204" pitchFamily="34" charset="0"/>
                        <a:ea typeface="Calibri" panose="020F0502020204030204" pitchFamily="34" charset="0"/>
                        <a:cs typeface="Arial" panose="020B0604020202020204" pitchFamily="34" charset="0"/>
                      </a:endParaRPr>
                    </a:p>
                  </a:txBody>
                  <a:tcPr marL="53973" marR="53973" marT="0" marB="0"/>
                </a:tc>
                <a:tc>
                  <a:txBody>
                    <a:bodyPr/>
                    <a:lstStyle/>
                    <a:p>
                      <a:pPr>
                        <a:lnSpc>
                          <a:spcPct val="100000"/>
                        </a:lnSpc>
                        <a:spcAft>
                          <a:spcPts val="800"/>
                        </a:spcAft>
                      </a:pPr>
                      <a:r>
                        <a:rPr lang="en-US" sz="2000" kern="100" dirty="0">
                          <a:effectLst/>
                        </a:rPr>
                        <a:t>TN2:</a:t>
                      </a:r>
                    </a:p>
                    <a:p>
                      <a:pPr marL="342900" lvl="0" indent="-342900">
                        <a:lnSpc>
                          <a:spcPct val="100000"/>
                        </a:lnSpc>
                        <a:buFont typeface="Times New Roman" panose="02020603050405020304" pitchFamily="18" charset="0"/>
                        <a:buChar char="-"/>
                      </a:pPr>
                      <a:r>
                        <a:rPr lang="en-US" sz="2000" kern="100" dirty="0" err="1">
                          <a:effectLst/>
                        </a:rPr>
                        <a:t>Chuẩn</a:t>
                      </a:r>
                      <a:r>
                        <a:rPr lang="en-US" sz="2000" kern="100" dirty="0">
                          <a:effectLst/>
                        </a:rPr>
                        <a:t> </a:t>
                      </a:r>
                      <a:r>
                        <a:rPr lang="en-US" sz="2000" kern="100" dirty="0" err="1">
                          <a:effectLst/>
                        </a:rPr>
                        <a:t>bị</a:t>
                      </a:r>
                      <a:r>
                        <a:rPr lang="en-US" sz="2000" kern="100" dirty="0">
                          <a:effectLst/>
                        </a:rPr>
                        <a:t> 2 </a:t>
                      </a:r>
                      <a:r>
                        <a:rPr lang="en-US" sz="2000" kern="100" dirty="0" err="1">
                          <a:effectLst/>
                        </a:rPr>
                        <a:t>ống</a:t>
                      </a:r>
                      <a:r>
                        <a:rPr lang="en-US" sz="2000" kern="100" dirty="0">
                          <a:effectLst/>
                        </a:rPr>
                        <a:t> </a:t>
                      </a:r>
                      <a:r>
                        <a:rPr lang="en-US" sz="2000" kern="100" dirty="0" err="1">
                          <a:effectLst/>
                        </a:rPr>
                        <a:t>nghiệm</a:t>
                      </a:r>
                      <a:r>
                        <a:rPr lang="en-US" sz="2000" kern="100" dirty="0">
                          <a:effectLst/>
                        </a:rPr>
                        <a:t> </a:t>
                      </a:r>
                      <a:r>
                        <a:rPr lang="en-US" sz="2000" kern="100" dirty="0" err="1">
                          <a:effectLst/>
                        </a:rPr>
                        <a:t>đánh</a:t>
                      </a:r>
                      <a:r>
                        <a:rPr lang="en-US" sz="2000" kern="100" dirty="0">
                          <a:effectLst/>
                        </a:rPr>
                        <a:t> </a:t>
                      </a:r>
                      <a:r>
                        <a:rPr lang="en-US" sz="2000" kern="100" dirty="0" err="1">
                          <a:effectLst/>
                        </a:rPr>
                        <a:t>số</a:t>
                      </a:r>
                      <a:r>
                        <a:rPr lang="en-US" sz="2000" kern="100" dirty="0">
                          <a:effectLst/>
                        </a:rPr>
                        <a:t> 1, 2</a:t>
                      </a:r>
                    </a:p>
                    <a:p>
                      <a:pPr marL="342900" lvl="0" indent="-342900">
                        <a:lnSpc>
                          <a:spcPct val="100000"/>
                        </a:lnSpc>
                        <a:buFont typeface="Times New Roman" panose="02020603050405020304" pitchFamily="18" charset="0"/>
                        <a:buChar char="-"/>
                      </a:pPr>
                      <a:r>
                        <a:rPr lang="en-US" sz="2000" kern="100" dirty="0">
                          <a:effectLst/>
                        </a:rPr>
                        <a:t>Cho </a:t>
                      </a:r>
                      <a:r>
                        <a:rPr lang="en-US" sz="2000" kern="100" dirty="0" err="1">
                          <a:effectLst/>
                        </a:rPr>
                        <a:t>vào</a:t>
                      </a:r>
                      <a:r>
                        <a:rPr lang="en-US" sz="2000" kern="100" dirty="0">
                          <a:effectLst/>
                        </a:rPr>
                        <a:t> </a:t>
                      </a:r>
                      <a:r>
                        <a:rPr lang="en-US" sz="2000" kern="100" dirty="0" err="1">
                          <a:effectLst/>
                        </a:rPr>
                        <a:t>mỗi</a:t>
                      </a:r>
                      <a:r>
                        <a:rPr lang="en-US" sz="2000" kern="100" dirty="0">
                          <a:effectLst/>
                        </a:rPr>
                        <a:t> </a:t>
                      </a:r>
                      <a:r>
                        <a:rPr lang="en-US" sz="2000" kern="100" dirty="0" err="1">
                          <a:effectLst/>
                        </a:rPr>
                        <a:t>ống</a:t>
                      </a:r>
                      <a:r>
                        <a:rPr lang="en-US" sz="2000" kern="100" dirty="0">
                          <a:effectLst/>
                        </a:rPr>
                        <a:t> </a:t>
                      </a:r>
                      <a:r>
                        <a:rPr lang="en-US" sz="2000" kern="100" dirty="0" err="1">
                          <a:effectLst/>
                        </a:rPr>
                        <a:t>nghiệm</a:t>
                      </a:r>
                      <a:r>
                        <a:rPr lang="en-US" sz="2000" kern="100" dirty="0">
                          <a:effectLst/>
                        </a:rPr>
                        <a:t> 2 </a:t>
                      </a:r>
                      <a:r>
                        <a:rPr lang="en-US" sz="2000" kern="100" dirty="0" err="1">
                          <a:effectLst/>
                        </a:rPr>
                        <a:t>viên</a:t>
                      </a:r>
                      <a:r>
                        <a:rPr lang="en-US" sz="2000" kern="100" dirty="0">
                          <a:effectLst/>
                        </a:rPr>
                        <a:t> </a:t>
                      </a:r>
                      <a:r>
                        <a:rPr lang="en-US" sz="2000" kern="100" dirty="0" err="1">
                          <a:effectLst/>
                        </a:rPr>
                        <a:t>kẽm</a:t>
                      </a:r>
                      <a:endParaRPr lang="en-US" sz="2000" kern="100" dirty="0">
                        <a:effectLst/>
                      </a:endParaRPr>
                    </a:p>
                    <a:p>
                      <a:pPr marL="342900" lvl="0" indent="-342900">
                        <a:lnSpc>
                          <a:spcPct val="100000"/>
                        </a:lnSpc>
                        <a:spcAft>
                          <a:spcPts val="800"/>
                        </a:spcAft>
                        <a:buFont typeface="Times New Roman" panose="02020603050405020304" pitchFamily="18" charset="0"/>
                        <a:buChar char="-"/>
                      </a:pPr>
                      <a:r>
                        <a:rPr lang="en-US" sz="2000" kern="100" dirty="0">
                          <a:effectLst/>
                        </a:rPr>
                        <a:t>Sau </a:t>
                      </a:r>
                      <a:r>
                        <a:rPr lang="en-US" sz="2000" kern="100" dirty="0" err="1">
                          <a:effectLst/>
                        </a:rPr>
                        <a:t>đó</a:t>
                      </a:r>
                      <a:r>
                        <a:rPr lang="en-US" sz="2000" kern="100" dirty="0">
                          <a:effectLst/>
                        </a:rPr>
                        <a:t> </a:t>
                      </a:r>
                      <a:r>
                        <a:rPr lang="en-US" sz="2000" kern="100" dirty="0" err="1">
                          <a:effectLst/>
                        </a:rPr>
                        <a:t>cho</a:t>
                      </a:r>
                      <a:r>
                        <a:rPr lang="en-US" sz="2000" kern="100" dirty="0">
                          <a:effectLst/>
                        </a:rPr>
                        <a:t> </a:t>
                      </a:r>
                      <a:r>
                        <a:rPr lang="en-US" sz="2000" kern="100" dirty="0" err="1">
                          <a:effectLst/>
                        </a:rPr>
                        <a:t>vào</a:t>
                      </a:r>
                      <a:r>
                        <a:rPr lang="en-US" sz="2000" kern="100" dirty="0">
                          <a:effectLst/>
                        </a:rPr>
                        <a:t> </a:t>
                      </a:r>
                      <a:r>
                        <a:rPr lang="en-US" sz="2000" kern="100" dirty="0" err="1">
                          <a:effectLst/>
                        </a:rPr>
                        <a:t>ống</a:t>
                      </a:r>
                      <a:r>
                        <a:rPr lang="en-US" sz="2000" kern="100" dirty="0">
                          <a:effectLst/>
                        </a:rPr>
                        <a:t> </a:t>
                      </a:r>
                      <a:r>
                        <a:rPr lang="en-US" sz="2000" kern="100" dirty="0" err="1">
                          <a:effectLst/>
                        </a:rPr>
                        <a:t>nghiệm</a:t>
                      </a:r>
                      <a:r>
                        <a:rPr lang="en-US" sz="2000" kern="100" dirty="0">
                          <a:effectLst/>
                        </a:rPr>
                        <a:t> 1 </a:t>
                      </a:r>
                      <a:r>
                        <a:rPr lang="en-US" sz="2000" kern="100" dirty="0" err="1">
                          <a:effectLst/>
                        </a:rPr>
                        <a:t>khoảng</a:t>
                      </a:r>
                      <a:r>
                        <a:rPr lang="en-US" sz="2000" kern="100" dirty="0">
                          <a:effectLst/>
                        </a:rPr>
                        <a:t> 5 ml dd HCl 5%, </a:t>
                      </a:r>
                      <a:r>
                        <a:rPr lang="en-US" sz="2000" kern="100" dirty="0" err="1">
                          <a:effectLst/>
                        </a:rPr>
                        <a:t>ống</a:t>
                      </a:r>
                      <a:r>
                        <a:rPr lang="en-US" sz="2000" kern="100" dirty="0">
                          <a:effectLst/>
                        </a:rPr>
                        <a:t> </a:t>
                      </a:r>
                      <a:r>
                        <a:rPr lang="en-US" sz="2000" kern="100" dirty="0" err="1">
                          <a:effectLst/>
                        </a:rPr>
                        <a:t>nghiệm</a:t>
                      </a:r>
                      <a:r>
                        <a:rPr lang="en-US" sz="2000" kern="100" dirty="0">
                          <a:effectLst/>
                        </a:rPr>
                        <a:t> 2 </a:t>
                      </a:r>
                      <a:r>
                        <a:rPr lang="en-US" sz="2000" kern="100" dirty="0" err="1">
                          <a:effectLst/>
                        </a:rPr>
                        <a:t>khoảng</a:t>
                      </a:r>
                      <a:r>
                        <a:rPr lang="en-US" sz="2000" kern="100" dirty="0">
                          <a:effectLst/>
                        </a:rPr>
                        <a:t> 5 ml dd HCl 10%.</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txBody>
                  <a:tcPr marL="53973" marR="53973" marT="0" marB="0"/>
                </a:tc>
                <a:tc>
                  <a:txBody>
                    <a:bodyPr/>
                    <a:lstStyle/>
                    <a:p>
                      <a:pPr>
                        <a:lnSpc>
                          <a:spcPct val="100000"/>
                        </a:lnSpc>
                        <a:spcAft>
                          <a:spcPts val="800"/>
                        </a:spcAft>
                      </a:pPr>
                      <a:r>
                        <a:rPr lang="en-US" sz="2000" kern="100" dirty="0" err="1">
                          <a:effectLst/>
                        </a:rPr>
                        <a:t>Ống</a:t>
                      </a:r>
                      <a:r>
                        <a:rPr lang="en-US" sz="2000" kern="100" dirty="0">
                          <a:effectLst/>
                        </a:rPr>
                        <a:t> 2 </a:t>
                      </a:r>
                      <a:r>
                        <a:rPr lang="en-US" sz="2000" kern="100" dirty="0" err="1">
                          <a:effectLst/>
                        </a:rPr>
                        <a:t>xảy</a:t>
                      </a:r>
                      <a:r>
                        <a:rPr lang="en-US" sz="2000" kern="100" dirty="0">
                          <a:effectLst/>
                        </a:rPr>
                        <a:t> </a:t>
                      </a:r>
                      <a:r>
                        <a:rPr lang="en-US" sz="2000" kern="100" dirty="0" err="1">
                          <a:effectLst/>
                        </a:rPr>
                        <a:t>ra</a:t>
                      </a:r>
                      <a:r>
                        <a:rPr lang="en-US" sz="2000" kern="100" dirty="0">
                          <a:effectLst/>
                        </a:rPr>
                        <a:t> </a:t>
                      </a:r>
                      <a:r>
                        <a:rPr lang="en-US" sz="2000" kern="100" dirty="0" err="1">
                          <a:effectLst/>
                        </a:rPr>
                        <a:t>nhanh</a:t>
                      </a:r>
                      <a:r>
                        <a:rPr lang="en-US" sz="2000" kern="100" dirty="0">
                          <a:effectLst/>
                        </a:rPr>
                        <a:t> </a:t>
                      </a:r>
                      <a:r>
                        <a:rPr lang="en-US" sz="2000" kern="100" dirty="0" err="1">
                          <a:effectLst/>
                        </a:rPr>
                        <a:t>hơn</a:t>
                      </a:r>
                      <a:r>
                        <a:rPr lang="en-US" sz="2000" kern="100" dirty="0">
                          <a:effectLst/>
                        </a:rPr>
                        <a:t> </a:t>
                      </a:r>
                      <a:r>
                        <a:rPr lang="en-US" sz="2000" kern="100" dirty="0" err="1">
                          <a:effectLst/>
                        </a:rPr>
                        <a:t>ống</a:t>
                      </a:r>
                      <a:r>
                        <a:rPr lang="en-US" sz="2000" kern="100" dirty="0">
                          <a:effectLst/>
                        </a:rPr>
                        <a:t> 1</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txBody>
                  <a:tcPr marL="53973" marR="53973" marT="0" marB="0"/>
                </a:tc>
                <a:tc>
                  <a:txBody>
                    <a:bodyPr/>
                    <a:lstStyle/>
                    <a:p>
                      <a:pPr>
                        <a:lnSpc>
                          <a:spcPct val="100000"/>
                        </a:lnSpc>
                        <a:spcAft>
                          <a:spcPts val="800"/>
                        </a:spcAft>
                      </a:pPr>
                      <a:r>
                        <a:rPr lang="en-US" sz="2000" kern="100" dirty="0" err="1">
                          <a:effectLst/>
                        </a:rPr>
                        <a:t>Nồng</a:t>
                      </a:r>
                      <a:r>
                        <a:rPr lang="en-US" sz="2000" kern="100" dirty="0">
                          <a:effectLst/>
                        </a:rPr>
                        <a:t> </a:t>
                      </a:r>
                      <a:r>
                        <a:rPr lang="en-US" sz="2000" kern="100" dirty="0" err="1">
                          <a:effectLst/>
                        </a:rPr>
                        <a:t>độ</a:t>
                      </a:r>
                      <a:r>
                        <a:rPr lang="en-US" sz="2000" kern="100" dirty="0">
                          <a:effectLst/>
                        </a:rPr>
                        <a:t> </a:t>
                      </a:r>
                      <a:r>
                        <a:rPr lang="en-US" sz="2000" kern="100" dirty="0" err="1">
                          <a:effectLst/>
                        </a:rPr>
                        <a:t>các</a:t>
                      </a:r>
                      <a:r>
                        <a:rPr lang="en-US" sz="2000" kern="100" dirty="0">
                          <a:effectLst/>
                        </a:rPr>
                        <a:t> </a:t>
                      </a:r>
                      <a:r>
                        <a:rPr lang="en-US" sz="2000" kern="100" dirty="0" err="1">
                          <a:effectLst/>
                        </a:rPr>
                        <a:t>chất</a:t>
                      </a:r>
                      <a:r>
                        <a:rPr lang="en-US" sz="2000" kern="100" dirty="0">
                          <a:effectLst/>
                        </a:rPr>
                        <a:t> </a:t>
                      </a:r>
                      <a:r>
                        <a:rPr lang="en-US" sz="2000" kern="100" dirty="0" err="1">
                          <a:effectLst/>
                        </a:rPr>
                        <a:t>càng</a:t>
                      </a:r>
                      <a:r>
                        <a:rPr lang="en-US" sz="2000" kern="100" dirty="0">
                          <a:effectLst/>
                        </a:rPr>
                        <a:t> </a:t>
                      </a:r>
                      <a:r>
                        <a:rPr lang="en-US" sz="2000" kern="100" dirty="0" err="1">
                          <a:effectLst/>
                        </a:rPr>
                        <a:t>lớn</a:t>
                      </a:r>
                      <a:r>
                        <a:rPr lang="en-US" sz="2000" kern="100" dirty="0">
                          <a:effectLst/>
                        </a:rPr>
                        <a:t>, </a:t>
                      </a:r>
                      <a:r>
                        <a:rPr lang="en-US" sz="2000" kern="100" dirty="0" err="1">
                          <a:effectLst/>
                        </a:rPr>
                        <a:t>tốc</a:t>
                      </a:r>
                      <a:r>
                        <a:rPr lang="en-US" sz="2000" kern="100" dirty="0">
                          <a:effectLst/>
                        </a:rPr>
                        <a:t> </a:t>
                      </a:r>
                      <a:r>
                        <a:rPr lang="en-US" sz="2000" kern="100" dirty="0" err="1">
                          <a:effectLst/>
                        </a:rPr>
                        <a:t>độ</a:t>
                      </a:r>
                      <a:r>
                        <a:rPr lang="en-US" sz="2000" kern="100" dirty="0">
                          <a:effectLst/>
                        </a:rPr>
                        <a:t> </a:t>
                      </a:r>
                      <a:r>
                        <a:rPr lang="en-US" sz="2000" kern="100" dirty="0" err="1">
                          <a:effectLst/>
                        </a:rPr>
                        <a:t>phản</a:t>
                      </a:r>
                      <a:r>
                        <a:rPr lang="en-US" sz="2000" kern="100" dirty="0">
                          <a:effectLst/>
                        </a:rPr>
                        <a:t> </a:t>
                      </a:r>
                      <a:r>
                        <a:rPr lang="en-US" sz="2000" kern="100" dirty="0" err="1">
                          <a:effectLst/>
                        </a:rPr>
                        <a:t>ứng</a:t>
                      </a:r>
                      <a:r>
                        <a:rPr lang="en-US" sz="2000" kern="100" dirty="0">
                          <a:effectLst/>
                        </a:rPr>
                        <a:t> </a:t>
                      </a:r>
                      <a:r>
                        <a:rPr lang="en-US" sz="2000" kern="100" dirty="0" err="1">
                          <a:effectLst/>
                        </a:rPr>
                        <a:t>càng</a:t>
                      </a:r>
                      <a:r>
                        <a:rPr lang="en-US" sz="2000" kern="100" dirty="0">
                          <a:effectLst/>
                        </a:rPr>
                        <a:t> </a:t>
                      </a:r>
                      <a:r>
                        <a:rPr lang="en-US" sz="2000" kern="100" dirty="0" err="1">
                          <a:effectLst/>
                        </a:rPr>
                        <a:t>nhanh</a:t>
                      </a:r>
                      <a:r>
                        <a:rPr lang="en-US" sz="2000" kern="100" dirty="0">
                          <a:effectLst/>
                        </a:rPr>
                        <a:t>.</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txBody>
                  <a:tcPr marL="53973" marR="53973" marT="0" marB="0"/>
                </a:tc>
                <a:extLst>
                  <a:ext uri="{0D108BD9-81ED-4DB2-BD59-A6C34878D82A}">
                    <a16:rowId xmlns:a16="http://schemas.microsoft.com/office/drawing/2014/main" val="3469103108"/>
                  </a:ext>
                </a:extLst>
              </a:tr>
            </a:tbl>
          </a:graphicData>
        </a:graphic>
      </p:graphicFrame>
      <p:sp>
        <p:nvSpPr>
          <p:cNvPr id="12" name="Rectangle 2">
            <a:extLst>
              <a:ext uri="{FF2B5EF4-FFF2-40B4-BE49-F238E27FC236}">
                <a16:creationId xmlns:a16="http://schemas.microsoft.com/office/drawing/2014/main" id="{B863AC00-3550-FACA-E10A-CF7B397D97DA}"/>
              </a:ext>
            </a:extLst>
          </p:cNvPr>
          <p:cNvSpPr>
            <a:spLocks noChangeArrowheads="1"/>
          </p:cNvSpPr>
          <p:nvPr/>
        </p:nvSpPr>
        <p:spPr bwMode="auto">
          <a:xfrm>
            <a:off x="-1556492" y="1555750"/>
            <a:ext cx="221852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5427639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930DF1A-06E1-4A09-9A6D-C4FAFFE9FF32}"/>
              </a:ext>
            </a:extLst>
          </p:cNvPr>
          <p:cNvSpPr/>
          <p:nvPr/>
        </p:nvSpPr>
        <p:spPr>
          <a:xfrm>
            <a:off x="742743" y="117110"/>
            <a:ext cx="6208563" cy="800219"/>
          </a:xfrm>
          <a:prstGeom prst="roundRect">
            <a:avLst/>
          </a:prstGeom>
          <a:solidFill>
            <a:srgbClr val="2A9C8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Rectangle: Rounded Corners 1">
            <a:extLst>
              <a:ext uri="{FF2B5EF4-FFF2-40B4-BE49-F238E27FC236}">
                <a16:creationId xmlns:a16="http://schemas.microsoft.com/office/drawing/2014/main" id="{C87BF4C6-4774-4926-B4D6-F2FCBF6DC866}"/>
              </a:ext>
            </a:extLst>
          </p:cNvPr>
          <p:cNvSpPr/>
          <p:nvPr/>
        </p:nvSpPr>
        <p:spPr>
          <a:xfrm>
            <a:off x="344162" y="117108"/>
            <a:ext cx="843587" cy="843587"/>
          </a:xfrm>
          <a:prstGeom prst="roundRect">
            <a:avLst>
              <a:gd name="adj" fmla="val 26744"/>
            </a:avLst>
          </a:prstGeom>
          <a:solidFill>
            <a:srgbClr val="2A9D8F"/>
          </a:solidFill>
          <a:ln>
            <a:noFill/>
          </a:ln>
          <a:effectLst>
            <a:glow rad="63500">
              <a:schemeClr val="accent3">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 name="TextBox 2">
            <a:extLst>
              <a:ext uri="{FF2B5EF4-FFF2-40B4-BE49-F238E27FC236}">
                <a16:creationId xmlns:a16="http://schemas.microsoft.com/office/drawing/2014/main" id="{25B77266-3A8D-458C-B488-A5235F412F03}"/>
              </a:ext>
            </a:extLst>
          </p:cNvPr>
          <p:cNvSpPr txBox="1"/>
          <p:nvPr/>
        </p:nvSpPr>
        <p:spPr>
          <a:xfrm>
            <a:off x="906874" y="252206"/>
            <a:ext cx="6044432" cy="646331"/>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9Slide07 IcielCadena" panose="02000503000000020004" pitchFamily="2" charset="0"/>
                <a:cs typeface="#9Slide03 Arima Madurai Black" panose="00000A00000000000000" pitchFamily="2" charset="0"/>
                <a:sym typeface="Arial"/>
              </a:rPr>
              <a:t>ĐÁP ÁN </a:t>
            </a:r>
            <a:r>
              <a:rPr kumimoji="0" lang="en-US" sz="3600" b="1" i="0" u="none" strike="noStrike" kern="1200" cap="none" spc="0" normalizeH="0" baseline="0" noProof="0" dirty="0">
                <a:ln>
                  <a:noFill/>
                </a:ln>
                <a:solidFill>
                  <a:prstClr val="black"/>
                </a:solidFill>
                <a:effectLst/>
                <a:uLnTx/>
                <a:uFillTx/>
                <a:latin typeface="#9Slide07 IcielCadena" panose="02000503000000020004" pitchFamily="2" charset="0"/>
                <a:ea typeface="Roboto" panose="02000000000000000000" pitchFamily="2" charset="0"/>
                <a:cs typeface="#9Slide03 Arima Madurai Black" panose="00000A00000000000000" pitchFamily="2" charset="0"/>
                <a:sym typeface="Arial"/>
              </a:rPr>
              <a:t>TRẠM </a:t>
            </a:r>
            <a:r>
              <a:rPr lang="en-US" sz="3600" b="1" dirty="0">
                <a:solidFill>
                  <a:prstClr val="black"/>
                </a:solidFill>
                <a:latin typeface="#9Slide07 IcielCadena" panose="02000503000000020004" pitchFamily="2" charset="0"/>
                <a:cs typeface="#9Slide03 Arima Madurai Black" panose="00000A00000000000000" pitchFamily="2" charset="0"/>
                <a:sym typeface="Arial"/>
              </a:rPr>
              <a:t>NGHIÊN CỨU</a:t>
            </a:r>
            <a:endParaRPr kumimoji="0" lang="en-US" sz="3600" b="1" i="0" u="none" strike="noStrike" kern="1200" cap="none" spc="0" normalizeH="0" baseline="0" noProof="0" dirty="0">
              <a:ln>
                <a:noFill/>
              </a:ln>
              <a:solidFill>
                <a:prstClr val="black"/>
              </a:solidFill>
              <a:effectLst/>
              <a:uLnTx/>
              <a:uFillTx/>
              <a:latin typeface="#9Slide07 IcielCadena" panose="02000503000000020004" pitchFamily="2" charset="0"/>
              <a:ea typeface="Roboto" panose="02000000000000000000" pitchFamily="2" charset="0"/>
              <a:cs typeface="#9Slide03 Arima Madurai Black" panose="00000A00000000000000" pitchFamily="2" charset="0"/>
              <a:sym typeface="Arial"/>
            </a:endParaRPr>
          </a:p>
        </p:txBody>
      </p:sp>
      <p:pic>
        <p:nvPicPr>
          <p:cNvPr id="4" name="Picture 3">
            <a:extLst>
              <a:ext uri="{FF2B5EF4-FFF2-40B4-BE49-F238E27FC236}">
                <a16:creationId xmlns:a16="http://schemas.microsoft.com/office/drawing/2014/main" id="{2B22894E-D2E9-4851-BBAF-BF8A989DA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29" y="295561"/>
            <a:ext cx="559623" cy="559623"/>
          </a:xfrm>
          <a:prstGeom prst="rect">
            <a:avLst/>
          </a:prstGeom>
        </p:spPr>
      </p:pic>
      <p:graphicFrame>
        <p:nvGraphicFramePr>
          <p:cNvPr id="7" name="Table 6">
            <a:extLst>
              <a:ext uri="{FF2B5EF4-FFF2-40B4-BE49-F238E27FC236}">
                <a16:creationId xmlns:a16="http://schemas.microsoft.com/office/drawing/2014/main" id="{6406FC20-5156-D128-FCA0-088FEB4E19E5}"/>
              </a:ext>
            </a:extLst>
          </p:cNvPr>
          <p:cNvGraphicFramePr>
            <a:graphicFrameLocks noGrp="1"/>
          </p:cNvGraphicFramePr>
          <p:nvPr>
            <p:extLst>
              <p:ext uri="{D42A27DB-BD31-4B8C-83A1-F6EECF244321}">
                <p14:modId xmlns:p14="http://schemas.microsoft.com/office/powerpoint/2010/main" val="833922589"/>
              </p:ext>
            </p:extLst>
          </p:nvPr>
        </p:nvGraphicFramePr>
        <p:xfrm>
          <a:off x="344162" y="1327869"/>
          <a:ext cx="11172344" cy="4793011"/>
        </p:xfrm>
        <a:graphic>
          <a:graphicData uri="http://schemas.openxmlformats.org/drawingml/2006/table">
            <a:tbl>
              <a:tblPr firstRow="1" firstCol="1" bandRow="1">
                <a:tableStyleId>{5940675A-B579-460E-94D1-54222C63F5DA}</a:tableStyleId>
              </a:tblPr>
              <a:tblGrid>
                <a:gridCol w="2130981">
                  <a:extLst>
                    <a:ext uri="{9D8B030D-6E8A-4147-A177-3AD203B41FA5}">
                      <a16:colId xmlns:a16="http://schemas.microsoft.com/office/drawing/2014/main" val="608204112"/>
                    </a:ext>
                  </a:extLst>
                </a:gridCol>
                <a:gridCol w="5215812">
                  <a:extLst>
                    <a:ext uri="{9D8B030D-6E8A-4147-A177-3AD203B41FA5}">
                      <a16:colId xmlns:a16="http://schemas.microsoft.com/office/drawing/2014/main" val="4232920108"/>
                    </a:ext>
                  </a:extLst>
                </a:gridCol>
                <a:gridCol w="3825551">
                  <a:extLst>
                    <a:ext uri="{9D8B030D-6E8A-4147-A177-3AD203B41FA5}">
                      <a16:colId xmlns:a16="http://schemas.microsoft.com/office/drawing/2014/main" val="3478067217"/>
                    </a:ext>
                  </a:extLst>
                </a:gridCol>
              </a:tblGrid>
              <a:tr h="737386">
                <a:tc>
                  <a:txBody>
                    <a:bodyPr/>
                    <a:lstStyle/>
                    <a:p>
                      <a:pPr algn="ctr">
                        <a:lnSpc>
                          <a:spcPct val="100000"/>
                        </a:lnSpc>
                        <a:spcAft>
                          <a:spcPts val="0"/>
                        </a:spcAft>
                      </a:pPr>
                      <a:r>
                        <a:rPr lang="en-US" sz="2000" b="1" kern="100" dirty="0" err="1">
                          <a:effectLst/>
                        </a:rPr>
                        <a:t>Yếu</a:t>
                      </a:r>
                      <a:r>
                        <a:rPr lang="en-US" sz="2000" b="1" kern="100" dirty="0">
                          <a:effectLst/>
                        </a:rPr>
                        <a:t> </a:t>
                      </a:r>
                      <a:r>
                        <a:rPr lang="en-US" sz="2000" b="1" kern="100" dirty="0" err="1">
                          <a:effectLst/>
                        </a:rPr>
                        <a:t>tố</a:t>
                      </a:r>
                      <a:r>
                        <a:rPr lang="en-US" sz="2000" b="1" kern="100" dirty="0">
                          <a:effectLst/>
                        </a:rPr>
                        <a:t> </a:t>
                      </a:r>
                      <a:r>
                        <a:rPr lang="en-US" sz="2000" b="1" kern="100" dirty="0" err="1">
                          <a:effectLst/>
                        </a:rPr>
                        <a:t>ảnh</a:t>
                      </a:r>
                      <a:r>
                        <a:rPr lang="en-US" sz="2000" b="1" kern="100" dirty="0">
                          <a:effectLst/>
                        </a:rPr>
                        <a:t> </a:t>
                      </a:r>
                      <a:r>
                        <a:rPr lang="en-US" sz="2000" b="1" kern="100" dirty="0" err="1">
                          <a:effectLst/>
                        </a:rPr>
                        <a:t>hưởng</a:t>
                      </a:r>
                      <a:endParaRPr lang="en-US" sz="20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US" sz="2000" b="1" kern="100" dirty="0" err="1">
                          <a:effectLst/>
                        </a:rPr>
                        <a:t>Điền</a:t>
                      </a:r>
                      <a:r>
                        <a:rPr lang="en-US" sz="2000" b="1" kern="100" dirty="0">
                          <a:effectLst/>
                        </a:rPr>
                        <a:t> </a:t>
                      </a:r>
                      <a:r>
                        <a:rPr lang="en-US" sz="2000" b="1" kern="100" dirty="0" err="1">
                          <a:effectLst/>
                        </a:rPr>
                        <a:t>thông</a:t>
                      </a:r>
                      <a:r>
                        <a:rPr lang="en-US" sz="2000" b="1" kern="100" dirty="0">
                          <a:effectLst/>
                        </a:rPr>
                        <a:t> tin </a:t>
                      </a:r>
                      <a:r>
                        <a:rPr lang="en-US" sz="2000" b="1" kern="100" dirty="0" err="1">
                          <a:effectLst/>
                        </a:rPr>
                        <a:t>còn</a:t>
                      </a:r>
                      <a:r>
                        <a:rPr lang="en-US" sz="2000" b="1" kern="100" dirty="0">
                          <a:effectLst/>
                        </a:rPr>
                        <a:t> </a:t>
                      </a:r>
                      <a:r>
                        <a:rPr lang="en-US" sz="2000" b="1" kern="100" dirty="0" err="1">
                          <a:effectLst/>
                        </a:rPr>
                        <a:t>thiếu</a:t>
                      </a:r>
                      <a:endParaRPr lang="en-US" sz="20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US" sz="2000" b="1" kern="100" dirty="0">
                          <a:effectLst/>
                        </a:rPr>
                        <a:t>VD </a:t>
                      </a:r>
                      <a:r>
                        <a:rPr lang="en-US" sz="2000" b="1" kern="100" dirty="0" err="1">
                          <a:effectLst/>
                        </a:rPr>
                        <a:t>trong</a:t>
                      </a:r>
                      <a:r>
                        <a:rPr lang="en-US" sz="2000" b="1" kern="100" dirty="0">
                          <a:effectLst/>
                        </a:rPr>
                        <a:t> </a:t>
                      </a:r>
                      <a:r>
                        <a:rPr lang="en-US" sz="2000" b="1" kern="100" dirty="0" err="1">
                          <a:effectLst/>
                        </a:rPr>
                        <a:t>thực</a:t>
                      </a:r>
                      <a:r>
                        <a:rPr lang="en-US" sz="2000" b="1" kern="100" dirty="0">
                          <a:effectLst/>
                        </a:rPr>
                        <a:t> </a:t>
                      </a:r>
                      <a:r>
                        <a:rPr lang="en-US" sz="2000" b="1" kern="100" dirty="0" err="1">
                          <a:effectLst/>
                        </a:rPr>
                        <a:t>tế</a:t>
                      </a:r>
                      <a:endParaRPr lang="en-US" sz="20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89720980"/>
                  </a:ext>
                </a:extLst>
              </a:tr>
              <a:tr h="1474773">
                <a:tc>
                  <a:txBody>
                    <a:bodyPr/>
                    <a:lstStyle/>
                    <a:p>
                      <a:pPr>
                        <a:lnSpc>
                          <a:spcPct val="100000"/>
                        </a:lnSpc>
                        <a:spcAft>
                          <a:spcPts val="0"/>
                        </a:spcAft>
                      </a:pPr>
                      <a:r>
                        <a:rPr lang="en-US" sz="2000" b="1" kern="100">
                          <a:effectLst/>
                        </a:rPr>
                        <a:t>1. Ảnh hưởng của diện tích tiếp xúc</a:t>
                      </a:r>
                      <a:endParaRPr lang="en-US" sz="2000" b="1"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US" sz="2000" kern="100" dirty="0" err="1">
                          <a:effectLst/>
                        </a:rPr>
                        <a:t>Diện</a:t>
                      </a:r>
                      <a:r>
                        <a:rPr lang="en-US" sz="2000" kern="100" dirty="0">
                          <a:effectLst/>
                        </a:rPr>
                        <a:t> </a:t>
                      </a:r>
                      <a:r>
                        <a:rPr lang="en-US" sz="2000" kern="100" dirty="0" err="1">
                          <a:effectLst/>
                        </a:rPr>
                        <a:t>tích</a:t>
                      </a:r>
                      <a:r>
                        <a:rPr lang="en-US" sz="2000" kern="100" dirty="0">
                          <a:effectLst/>
                        </a:rPr>
                        <a:t> </a:t>
                      </a:r>
                      <a:r>
                        <a:rPr lang="en-US" sz="2000" kern="100" dirty="0" err="1">
                          <a:effectLst/>
                        </a:rPr>
                        <a:t>bề</a:t>
                      </a:r>
                      <a:r>
                        <a:rPr lang="en-US" sz="2000" kern="100" dirty="0">
                          <a:effectLst/>
                        </a:rPr>
                        <a:t> </a:t>
                      </a:r>
                      <a:r>
                        <a:rPr lang="en-US" sz="2000" kern="100" dirty="0" err="1">
                          <a:effectLst/>
                        </a:rPr>
                        <a:t>mặt</a:t>
                      </a:r>
                      <a:r>
                        <a:rPr lang="en-US" sz="2000" kern="100" dirty="0">
                          <a:effectLst/>
                        </a:rPr>
                        <a:t> </a:t>
                      </a:r>
                      <a:r>
                        <a:rPr lang="en-US" sz="2000" kern="100" dirty="0" err="1">
                          <a:effectLst/>
                        </a:rPr>
                        <a:t>tiếp</a:t>
                      </a:r>
                      <a:r>
                        <a:rPr lang="en-US" sz="2000" kern="100" dirty="0">
                          <a:effectLst/>
                        </a:rPr>
                        <a:t> </a:t>
                      </a:r>
                      <a:r>
                        <a:rPr lang="en-US" sz="2000" kern="100" dirty="0" err="1">
                          <a:effectLst/>
                        </a:rPr>
                        <a:t>xúc</a:t>
                      </a:r>
                      <a:r>
                        <a:rPr lang="en-US" sz="2000" kern="100" dirty="0">
                          <a:effectLst/>
                        </a:rPr>
                        <a:t> </a:t>
                      </a:r>
                      <a:r>
                        <a:rPr lang="en-US" sz="2000" kern="100" dirty="0" err="1">
                          <a:effectLst/>
                        </a:rPr>
                        <a:t>càng</a:t>
                      </a:r>
                      <a:r>
                        <a:rPr lang="en-US" sz="2000" kern="100" dirty="0">
                          <a:effectLst/>
                        </a:rPr>
                        <a:t> </a:t>
                      </a:r>
                      <a:r>
                        <a:rPr lang="en-US" sz="2000" kern="100" dirty="0" err="1">
                          <a:effectLst/>
                        </a:rPr>
                        <a:t>lớn</a:t>
                      </a:r>
                      <a:r>
                        <a:rPr lang="en-US" sz="2000" kern="100" dirty="0">
                          <a:effectLst/>
                        </a:rPr>
                        <a:t>, </a:t>
                      </a:r>
                      <a:r>
                        <a:rPr lang="en-US" sz="2000" kern="100" dirty="0" err="1">
                          <a:effectLst/>
                        </a:rPr>
                        <a:t>tốc</a:t>
                      </a:r>
                      <a:r>
                        <a:rPr lang="en-US" sz="2000" kern="100" dirty="0">
                          <a:effectLst/>
                        </a:rPr>
                        <a:t> </a:t>
                      </a:r>
                      <a:r>
                        <a:rPr lang="en-US" sz="2000" kern="100" dirty="0" err="1">
                          <a:effectLst/>
                        </a:rPr>
                        <a:t>độ</a:t>
                      </a:r>
                      <a:r>
                        <a:rPr lang="en-US" sz="2000" kern="100" dirty="0">
                          <a:effectLst/>
                        </a:rPr>
                        <a:t> </a:t>
                      </a:r>
                      <a:r>
                        <a:rPr lang="en-US" sz="2000" kern="100" dirty="0" err="1">
                          <a:effectLst/>
                        </a:rPr>
                        <a:t>phản</a:t>
                      </a:r>
                      <a:r>
                        <a:rPr lang="en-US" sz="2000" kern="100" dirty="0">
                          <a:effectLst/>
                        </a:rPr>
                        <a:t> </a:t>
                      </a:r>
                      <a:r>
                        <a:rPr lang="en-US" sz="2000" kern="100" dirty="0" err="1">
                          <a:effectLst/>
                        </a:rPr>
                        <a:t>ứng</a:t>
                      </a:r>
                      <a:r>
                        <a:rPr lang="en-US" sz="2000" kern="100" dirty="0">
                          <a:effectLst/>
                        </a:rPr>
                        <a:t> </a:t>
                      </a:r>
                      <a:r>
                        <a:rPr lang="en-US" sz="2000" kern="100" dirty="0" err="1">
                          <a:effectLst/>
                        </a:rPr>
                        <a:t>càng</a:t>
                      </a:r>
                      <a:r>
                        <a:rPr lang="en-US" sz="2000" kern="100" dirty="0">
                          <a:effectLst/>
                        </a:rPr>
                        <a:t> </a:t>
                      </a:r>
                      <a:r>
                        <a:rPr lang="en-US" sz="2000" kern="100" dirty="0" err="1">
                          <a:effectLst/>
                        </a:rPr>
                        <a:t>nhanh</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US" sz="2000" kern="100" dirty="0">
                          <a:effectLst/>
                        </a:rPr>
                        <a:t>-</a:t>
                      </a:r>
                      <a:r>
                        <a:rPr lang="en-US" sz="2000" kern="100" dirty="0" err="1">
                          <a:effectLst/>
                        </a:rPr>
                        <a:t>Nấu</a:t>
                      </a:r>
                      <a:r>
                        <a:rPr lang="en-US" sz="2000" kern="100" dirty="0">
                          <a:effectLst/>
                        </a:rPr>
                        <a:t> </a:t>
                      </a:r>
                      <a:r>
                        <a:rPr lang="en-US" sz="2000" kern="100" dirty="0" err="1">
                          <a:effectLst/>
                        </a:rPr>
                        <a:t>cháo</a:t>
                      </a:r>
                      <a:r>
                        <a:rPr lang="en-US" sz="2000" kern="100" dirty="0">
                          <a:effectLst/>
                        </a:rPr>
                        <a:t> </a:t>
                      </a:r>
                      <a:r>
                        <a:rPr lang="en-US" sz="2000" kern="100" dirty="0" err="1">
                          <a:effectLst/>
                        </a:rPr>
                        <a:t>từ</a:t>
                      </a:r>
                      <a:r>
                        <a:rPr lang="en-US" sz="2000" kern="100" dirty="0">
                          <a:effectLst/>
                        </a:rPr>
                        <a:t> </a:t>
                      </a:r>
                      <a:r>
                        <a:rPr lang="en-US" sz="2000" kern="100" dirty="0" err="1">
                          <a:effectLst/>
                        </a:rPr>
                        <a:t>bột</a:t>
                      </a:r>
                      <a:r>
                        <a:rPr lang="en-US" sz="2000" kern="100" dirty="0">
                          <a:effectLst/>
                        </a:rPr>
                        <a:t> </a:t>
                      </a:r>
                      <a:r>
                        <a:rPr lang="en-US" sz="2000" kern="100" dirty="0" err="1">
                          <a:effectLst/>
                        </a:rPr>
                        <a:t>gạo</a:t>
                      </a:r>
                      <a:r>
                        <a:rPr lang="en-US" sz="2000" kern="100" dirty="0">
                          <a:effectLst/>
                        </a:rPr>
                        <a:t> </a:t>
                      </a:r>
                      <a:r>
                        <a:rPr lang="en-US" sz="2000" kern="100" dirty="0" err="1">
                          <a:effectLst/>
                        </a:rPr>
                        <a:t>nhanh</a:t>
                      </a:r>
                      <a:r>
                        <a:rPr lang="en-US" sz="2000" kern="100" dirty="0">
                          <a:effectLst/>
                        </a:rPr>
                        <a:t> </a:t>
                      </a:r>
                      <a:r>
                        <a:rPr lang="en-US" sz="2000" kern="100" dirty="0" err="1">
                          <a:effectLst/>
                        </a:rPr>
                        <a:t>hơn</a:t>
                      </a:r>
                      <a:r>
                        <a:rPr lang="en-US" sz="2000" kern="100" dirty="0">
                          <a:effectLst/>
                        </a:rPr>
                        <a:t> </a:t>
                      </a:r>
                      <a:r>
                        <a:rPr lang="en-US" sz="2000" kern="100" dirty="0" err="1">
                          <a:effectLst/>
                        </a:rPr>
                        <a:t>nấu</a:t>
                      </a:r>
                      <a:r>
                        <a:rPr lang="en-US" sz="2000" kern="100" dirty="0">
                          <a:effectLst/>
                        </a:rPr>
                        <a:t> </a:t>
                      </a:r>
                      <a:r>
                        <a:rPr lang="en-US" sz="2000" kern="100" dirty="0" err="1">
                          <a:effectLst/>
                        </a:rPr>
                        <a:t>cháo</a:t>
                      </a:r>
                      <a:r>
                        <a:rPr lang="en-US" sz="2000" kern="100" dirty="0">
                          <a:effectLst/>
                        </a:rPr>
                        <a:t> </a:t>
                      </a:r>
                      <a:r>
                        <a:rPr lang="en-US" sz="2000" kern="100" dirty="0" err="1">
                          <a:effectLst/>
                        </a:rPr>
                        <a:t>từ</a:t>
                      </a:r>
                      <a:r>
                        <a:rPr lang="en-US" sz="2000" kern="100" dirty="0">
                          <a:effectLst/>
                        </a:rPr>
                        <a:t> </a:t>
                      </a:r>
                      <a:r>
                        <a:rPr lang="en-US" sz="2000" kern="100" dirty="0" err="1">
                          <a:effectLst/>
                        </a:rPr>
                        <a:t>hạt</a:t>
                      </a:r>
                      <a:r>
                        <a:rPr lang="en-US" sz="2000" kern="100" dirty="0">
                          <a:effectLst/>
                        </a:rPr>
                        <a:t> </a:t>
                      </a:r>
                      <a:r>
                        <a:rPr lang="en-US" sz="2000" kern="100" dirty="0" err="1">
                          <a:effectLst/>
                        </a:rPr>
                        <a:t>gạo</a:t>
                      </a:r>
                      <a:r>
                        <a:rPr lang="en-US" sz="2000" kern="100" dirty="0">
                          <a:effectLst/>
                        </a:rPr>
                        <a:t>.</a:t>
                      </a:r>
                    </a:p>
                    <a:p>
                      <a:pPr>
                        <a:lnSpc>
                          <a:spcPct val="100000"/>
                        </a:lnSpc>
                        <a:spcAft>
                          <a:spcPts val="0"/>
                        </a:spcAft>
                      </a:pPr>
                      <a:r>
                        <a:rPr lang="en-US" sz="2000" kern="100" dirty="0">
                          <a:effectLst/>
                        </a:rPr>
                        <a:t>-Thanh </a:t>
                      </a:r>
                      <a:r>
                        <a:rPr lang="en-US" sz="2000" kern="100" dirty="0" err="1">
                          <a:effectLst/>
                        </a:rPr>
                        <a:t>củi</a:t>
                      </a:r>
                      <a:r>
                        <a:rPr lang="en-US" sz="2000" kern="100" dirty="0">
                          <a:effectLst/>
                        </a:rPr>
                        <a:t> </a:t>
                      </a:r>
                      <a:r>
                        <a:rPr lang="en-US" sz="2000" kern="100" dirty="0" err="1">
                          <a:effectLst/>
                        </a:rPr>
                        <a:t>được</a:t>
                      </a:r>
                      <a:r>
                        <a:rPr lang="en-US" sz="2000" kern="100" dirty="0">
                          <a:effectLst/>
                        </a:rPr>
                        <a:t> </a:t>
                      </a:r>
                      <a:r>
                        <a:rPr lang="en-US" sz="2000" kern="100" dirty="0" err="1">
                          <a:effectLst/>
                        </a:rPr>
                        <a:t>chẻ</a:t>
                      </a:r>
                      <a:r>
                        <a:rPr lang="en-US" sz="2000" kern="100" dirty="0">
                          <a:effectLst/>
                        </a:rPr>
                        <a:t> </a:t>
                      </a:r>
                      <a:r>
                        <a:rPr lang="en-US" sz="2000" kern="100" dirty="0" err="1">
                          <a:effectLst/>
                        </a:rPr>
                        <a:t>nhỏ</a:t>
                      </a:r>
                      <a:r>
                        <a:rPr lang="en-US" sz="2000" kern="100" dirty="0">
                          <a:effectLst/>
                        </a:rPr>
                        <a:t> </a:t>
                      </a:r>
                      <a:r>
                        <a:rPr lang="en-US" sz="2000" kern="100" dirty="0" err="1">
                          <a:effectLst/>
                        </a:rPr>
                        <a:t>sẽ</a:t>
                      </a:r>
                      <a:r>
                        <a:rPr lang="en-US" sz="2000" kern="100" dirty="0">
                          <a:effectLst/>
                        </a:rPr>
                        <a:t> </a:t>
                      </a:r>
                      <a:r>
                        <a:rPr lang="en-US" sz="2000" kern="100" dirty="0" err="1">
                          <a:effectLst/>
                        </a:rPr>
                        <a:t>cháy</a:t>
                      </a:r>
                      <a:r>
                        <a:rPr lang="en-US" sz="2000" kern="100" dirty="0">
                          <a:effectLst/>
                        </a:rPr>
                        <a:t> </a:t>
                      </a:r>
                      <a:r>
                        <a:rPr lang="en-US" sz="2000" kern="100" dirty="0" err="1">
                          <a:effectLst/>
                        </a:rPr>
                        <a:t>nhanh</a:t>
                      </a:r>
                      <a:r>
                        <a:rPr lang="en-US" sz="2000" kern="100" dirty="0">
                          <a:effectLst/>
                        </a:rPr>
                        <a:t> </a:t>
                      </a:r>
                      <a:r>
                        <a:rPr lang="en-US" sz="2000" kern="100" dirty="0" err="1">
                          <a:effectLst/>
                        </a:rPr>
                        <a:t>hơn</a:t>
                      </a:r>
                      <a:r>
                        <a:rPr lang="en-US" sz="2000" kern="100" dirty="0">
                          <a:effectLst/>
                        </a:rPr>
                        <a:t> </a:t>
                      </a:r>
                      <a:r>
                        <a:rPr lang="en-US" sz="2000" kern="100" dirty="0" err="1">
                          <a:effectLst/>
                        </a:rPr>
                        <a:t>củi</a:t>
                      </a:r>
                      <a:r>
                        <a:rPr lang="en-US" sz="2000" kern="100" dirty="0">
                          <a:effectLst/>
                        </a:rPr>
                        <a:t> to.</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96039247"/>
                  </a:ext>
                </a:extLst>
              </a:tr>
              <a:tr h="2580852">
                <a:tc>
                  <a:txBody>
                    <a:bodyPr/>
                    <a:lstStyle/>
                    <a:p>
                      <a:pPr>
                        <a:lnSpc>
                          <a:spcPct val="100000"/>
                        </a:lnSpc>
                        <a:spcAft>
                          <a:spcPts val="0"/>
                        </a:spcAft>
                      </a:pPr>
                      <a:r>
                        <a:rPr lang="en-US" sz="2000" b="1" kern="100" dirty="0">
                          <a:effectLst/>
                        </a:rPr>
                        <a:t>2. </a:t>
                      </a:r>
                      <a:r>
                        <a:rPr lang="en-US" sz="2000" b="1" kern="100" dirty="0" err="1">
                          <a:effectLst/>
                        </a:rPr>
                        <a:t>Ảnh</a:t>
                      </a:r>
                      <a:r>
                        <a:rPr lang="en-US" sz="2000" b="1" kern="100" dirty="0">
                          <a:effectLst/>
                        </a:rPr>
                        <a:t> </a:t>
                      </a:r>
                      <a:r>
                        <a:rPr lang="en-US" sz="2000" b="1" kern="100" dirty="0" err="1">
                          <a:effectLst/>
                        </a:rPr>
                        <a:t>hưởng</a:t>
                      </a:r>
                      <a:r>
                        <a:rPr lang="en-US" sz="2000" b="1" kern="100" dirty="0">
                          <a:effectLst/>
                        </a:rPr>
                        <a:t> </a:t>
                      </a:r>
                      <a:r>
                        <a:rPr lang="en-US" sz="2000" b="1" kern="100" dirty="0" err="1">
                          <a:effectLst/>
                        </a:rPr>
                        <a:t>của</a:t>
                      </a:r>
                      <a:r>
                        <a:rPr lang="en-US" sz="2000" b="1" kern="100" dirty="0">
                          <a:effectLst/>
                        </a:rPr>
                        <a:t> </a:t>
                      </a:r>
                      <a:r>
                        <a:rPr lang="en-US" sz="2000" b="1" kern="100" dirty="0" err="1">
                          <a:effectLst/>
                        </a:rPr>
                        <a:t>chất</a:t>
                      </a:r>
                      <a:r>
                        <a:rPr lang="en-US" sz="2000" b="1" kern="100" dirty="0">
                          <a:effectLst/>
                        </a:rPr>
                        <a:t> </a:t>
                      </a:r>
                      <a:r>
                        <a:rPr lang="en-US" sz="2000" b="1" kern="100" dirty="0" err="1">
                          <a:effectLst/>
                        </a:rPr>
                        <a:t>xúc</a:t>
                      </a:r>
                      <a:r>
                        <a:rPr lang="en-US" sz="2000" b="1" kern="100" dirty="0">
                          <a:effectLst/>
                        </a:rPr>
                        <a:t> </a:t>
                      </a:r>
                      <a:r>
                        <a:rPr lang="en-US" sz="2000" b="1" kern="100" dirty="0" err="1">
                          <a:effectLst/>
                        </a:rPr>
                        <a:t>tác</a:t>
                      </a:r>
                      <a:r>
                        <a:rPr lang="en-US" sz="2000" b="1" kern="100" dirty="0">
                          <a:effectLst/>
                        </a:rPr>
                        <a:t>, </a:t>
                      </a:r>
                      <a:r>
                        <a:rPr lang="en-US" sz="2000" b="1" kern="100" dirty="0" err="1">
                          <a:effectLst/>
                        </a:rPr>
                        <a:t>chất</a:t>
                      </a:r>
                      <a:r>
                        <a:rPr lang="en-US" sz="2000" b="1" kern="100" dirty="0">
                          <a:effectLst/>
                        </a:rPr>
                        <a:t> </a:t>
                      </a:r>
                      <a:r>
                        <a:rPr lang="en-US" sz="2000" b="1" kern="100" dirty="0" err="1">
                          <a:effectLst/>
                        </a:rPr>
                        <a:t>ức</a:t>
                      </a:r>
                      <a:r>
                        <a:rPr lang="en-US" sz="2000" b="1" kern="100" dirty="0">
                          <a:effectLst/>
                        </a:rPr>
                        <a:t> </a:t>
                      </a:r>
                      <a:r>
                        <a:rPr lang="en-US" sz="2000" b="1" kern="100" dirty="0" err="1">
                          <a:effectLst/>
                        </a:rPr>
                        <a:t>chế</a:t>
                      </a:r>
                      <a:endParaRPr lang="en-US" sz="20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US" sz="2000" kern="100" dirty="0" err="1">
                          <a:effectLst/>
                        </a:rPr>
                        <a:t>Chất</a:t>
                      </a:r>
                      <a:r>
                        <a:rPr lang="en-US" sz="2000" kern="100" dirty="0">
                          <a:effectLst/>
                        </a:rPr>
                        <a:t> </a:t>
                      </a:r>
                      <a:r>
                        <a:rPr lang="en-US" sz="2000" kern="100" dirty="0" err="1">
                          <a:effectLst/>
                        </a:rPr>
                        <a:t>xúc</a:t>
                      </a:r>
                      <a:r>
                        <a:rPr lang="en-US" sz="2000" kern="100" dirty="0">
                          <a:effectLst/>
                        </a:rPr>
                        <a:t> </a:t>
                      </a:r>
                      <a:r>
                        <a:rPr lang="en-US" sz="2000" kern="100" dirty="0" err="1">
                          <a:effectLst/>
                        </a:rPr>
                        <a:t>tác</a:t>
                      </a:r>
                      <a:r>
                        <a:rPr lang="en-US" sz="2000" kern="100" dirty="0">
                          <a:effectLst/>
                        </a:rPr>
                        <a:t> </a:t>
                      </a:r>
                      <a:r>
                        <a:rPr lang="en-US" sz="2000" kern="100" dirty="0" err="1">
                          <a:effectLst/>
                        </a:rPr>
                        <a:t>là</a:t>
                      </a:r>
                      <a:r>
                        <a:rPr lang="en-US" sz="2000" kern="100" dirty="0">
                          <a:effectLst/>
                        </a:rPr>
                        <a:t> </a:t>
                      </a:r>
                      <a:r>
                        <a:rPr lang="en-US" sz="2000" kern="100" dirty="0" err="1">
                          <a:effectLst/>
                        </a:rPr>
                        <a:t>chất</a:t>
                      </a:r>
                      <a:r>
                        <a:rPr lang="en-US" sz="2000" kern="100" dirty="0">
                          <a:effectLst/>
                        </a:rPr>
                        <a:t> </a:t>
                      </a:r>
                      <a:r>
                        <a:rPr lang="en-US" sz="2000" kern="100" dirty="0" err="1">
                          <a:effectLst/>
                        </a:rPr>
                        <a:t>làm</a:t>
                      </a:r>
                      <a:r>
                        <a:rPr lang="en-US" sz="2000" kern="100" dirty="0">
                          <a:effectLst/>
                        </a:rPr>
                        <a:t> </a:t>
                      </a:r>
                      <a:r>
                        <a:rPr lang="en-US" sz="2000" kern="100" dirty="0" err="1">
                          <a:effectLst/>
                        </a:rPr>
                        <a:t>tăng</a:t>
                      </a:r>
                      <a:r>
                        <a:rPr lang="en-US" sz="2000" kern="100" dirty="0">
                          <a:effectLst/>
                        </a:rPr>
                        <a:t> </a:t>
                      </a:r>
                      <a:r>
                        <a:rPr lang="en-US" sz="2000" kern="100" dirty="0" err="1">
                          <a:effectLst/>
                        </a:rPr>
                        <a:t>tốc</a:t>
                      </a:r>
                      <a:r>
                        <a:rPr lang="en-US" sz="2000" kern="100" dirty="0">
                          <a:effectLst/>
                        </a:rPr>
                        <a:t> </a:t>
                      </a:r>
                      <a:r>
                        <a:rPr lang="en-US" sz="2000" kern="100" dirty="0" err="1">
                          <a:effectLst/>
                        </a:rPr>
                        <a:t>độ</a:t>
                      </a:r>
                      <a:r>
                        <a:rPr lang="en-US" sz="2000" kern="100" dirty="0">
                          <a:effectLst/>
                        </a:rPr>
                        <a:t> </a:t>
                      </a:r>
                      <a:r>
                        <a:rPr lang="en-US" sz="2000" kern="100" dirty="0" err="1">
                          <a:effectLst/>
                        </a:rPr>
                        <a:t>phản</a:t>
                      </a:r>
                      <a:r>
                        <a:rPr lang="en-US" sz="2000" kern="100" dirty="0">
                          <a:effectLst/>
                        </a:rPr>
                        <a:t> </a:t>
                      </a:r>
                      <a:r>
                        <a:rPr lang="en-US" sz="2000" kern="100" dirty="0" err="1">
                          <a:effectLst/>
                        </a:rPr>
                        <a:t>ứng</a:t>
                      </a:r>
                      <a:r>
                        <a:rPr lang="en-US" sz="2000" kern="100" dirty="0">
                          <a:effectLst/>
                        </a:rPr>
                        <a:t> </a:t>
                      </a:r>
                      <a:r>
                        <a:rPr lang="en-US" sz="2000" kern="100" dirty="0" err="1">
                          <a:effectLst/>
                        </a:rPr>
                        <a:t>nhưng</a:t>
                      </a:r>
                      <a:r>
                        <a:rPr lang="en-US" sz="2000" kern="100" dirty="0">
                          <a:effectLst/>
                        </a:rPr>
                        <a:t> </a:t>
                      </a:r>
                      <a:r>
                        <a:rPr lang="en-US" sz="2000" kern="100" dirty="0" err="1">
                          <a:effectLst/>
                        </a:rPr>
                        <a:t>không</a:t>
                      </a:r>
                      <a:r>
                        <a:rPr lang="en-US" sz="2000" kern="100" dirty="0">
                          <a:effectLst/>
                        </a:rPr>
                        <a:t> </a:t>
                      </a:r>
                      <a:r>
                        <a:rPr lang="en-US" sz="2000" kern="100" dirty="0" err="1">
                          <a:effectLst/>
                        </a:rPr>
                        <a:t>bị</a:t>
                      </a:r>
                      <a:r>
                        <a:rPr lang="en-US" sz="2000" kern="100" dirty="0">
                          <a:effectLst/>
                        </a:rPr>
                        <a:t> </a:t>
                      </a:r>
                      <a:r>
                        <a:rPr lang="en-US" sz="2000" kern="100" dirty="0" err="1">
                          <a:effectLst/>
                        </a:rPr>
                        <a:t>thay</a:t>
                      </a:r>
                      <a:r>
                        <a:rPr lang="en-US" sz="2000" kern="100" dirty="0">
                          <a:effectLst/>
                        </a:rPr>
                        <a:t> </a:t>
                      </a:r>
                      <a:r>
                        <a:rPr lang="en-US" sz="2000" kern="100" dirty="0" err="1">
                          <a:effectLst/>
                        </a:rPr>
                        <a:t>đổi</a:t>
                      </a:r>
                      <a:r>
                        <a:rPr lang="en-US" sz="2000" kern="100" dirty="0">
                          <a:effectLst/>
                        </a:rPr>
                        <a:t> </a:t>
                      </a:r>
                      <a:r>
                        <a:rPr lang="en-US" sz="2000" kern="100" dirty="0" err="1">
                          <a:effectLst/>
                        </a:rPr>
                        <a:t>về</a:t>
                      </a:r>
                      <a:r>
                        <a:rPr lang="en-US" sz="2000" kern="100" dirty="0">
                          <a:effectLst/>
                        </a:rPr>
                        <a:t> </a:t>
                      </a:r>
                      <a:r>
                        <a:rPr lang="en-US" sz="2000" kern="100" dirty="0" err="1">
                          <a:effectLst/>
                        </a:rPr>
                        <a:t>lượng</a:t>
                      </a:r>
                      <a:r>
                        <a:rPr lang="en-US" sz="2000" kern="100" dirty="0">
                          <a:effectLst/>
                        </a:rPr>
                        <a:t> </a:t>
                      </a:r>
                      <a:r>
                        <a:rPr lang="en-US" sz="2000" kern="100" dirty="0" err="1">
                          <a:effectLst/>
                        </a:rPr>
                        <a:t>và</a:t>
                      </a:r>
                      <a:r>
                        <a:rPr lang="en-US" sz="2000" kern="100" dirty="0">
                          <a:effectLst/>
                        </a:rPr>
                        <a:t> </a:t>
                      </a:r>
                      <a:r>
                        <a:rPr lang="en-US" sz="2000" kern="100" dirty="0" err="1">
                          <a:effectLst/>
                        </a:rPr>
                        <a:t>chất</a:t>
                      </a:r>
                      <a:r>
                        <a:rPr lang="en-US" sz="2000" kern="100" dirty="0">
                          <a:effectLst/>
                        </a:rPr>
                        <a:t> </a:t>
                      </a:r>
                      <a:r>
                        <a:rPr lang="en-US" sz="2000" kern="100" dirty="0" err="1">
                          <a:effectLst/>
                        </a:rPr>
                        <a:t>sau</a:t>
                      </a:r>
                      <a:r>
                        <a:rPr lang="en-US" sz="2000" kern="100" dirty="0">
                          <a:effectLst/>
                        </a:rPr>
                        <a:t> </a:t>
                      </a:r>
                      <a:r>
                        <a:rPr lang="en-US" sz="2000" kern="100" dirty="0" err="1">
                          <a:effectLst/>
                        </a:rPr>
                        <a:t>phản</a:t>
                      </a:r>
                      <a:r>
                        <a:rPr lang="en-US" sz="2000" kern="100" dirty="0">
                          <a:effectLst/>
                        </a:rPr>
                        <a:t> </a:t>
                      </a:r>
                      <a:r>
                        <a:rPr lang="en-US" sz="2000" kern="100" dirty="0" err="1">
                          <a:effectLst/>
                        </a:rPr>
                        <a:t>ứng</a:t>
                      </a:r>
                      <a:r>
                        <a:rPr lang="en-US" sz="2000" kern="100" dirty="0">
                          <a:effectLst/>
                        </a:rPr>
                        <a:t>.</a:t>
                      </a:r>
                    </a:p>
                    <a:p>
                      <a:pPr>
                        <a:lnSpc>
                          <a:spcPct val="100000"/>
                        </a:lnSpc>
                        <a:spcAft>
                          <a:spcPts val="0"/>
                        </a:spcAft>
                      </a:pPr>
                      <a:r>
                        <a:rPr lang="en-US" sz="2000" kern="100" dirty="0" err="1">
                          <a:effectLst/>
                        </a:rPr>
                        <a:t>Chất</a:t>
                      </a:r>
                      <a:r>
                        <a:rPr lang="en-US" sz="2000" kern="100" dirty="0">
                          <a:effectLst/>
                        </a:rPr>
                        <a:t> </a:t>
                      </a:r>
                      <a:r>
                        <a:rPr lang="en-US" sz="2000" kern="100" dirty="0" err="1">
                          <a:effectLst/>
                        </a:rPr>
                        <a:t>ức</a:t>
                      </a:r>
                      <a:r>
                        <a:rPr lang="en-US" sz="2000" kern="100" dirty="0">
                          <a:effectLst/>
                        </a:rPr>
                        <a:t> </a:t>
                      </a:r>
                      <a:r>
                        <a:rPr lang="en-US" sz="2000" kern="100" dirty="0" err="1">
                          <a:effectLst/>
                        </a:rPr>
                        <a:t>chế</a:t>
                      </a:r>
                      <a:r>
                        <a:rPr lang="en-US" sz="2000" kern="100" dirty="0">
                          <a:effectLst/>
                        </a:rPr>
                        <a:t> </a:t>
                      </a:r>
                      <a:r>
                        <a:rPr lang="en-US" sz="2000" kern="100" dirty="0" err="1">
                          <a:effectLst/>
                        </a:rPr>
                        <a:t>giảm</a:t>
                      </a:r>
                      <a:r>
                        <a:rPr lang="en-US" sz="2000" kern="100" dirty="0">
                          <a:effectLst/>
                        </a:rPr>
                        <a:t> </a:t>
                      </a:r>
                      <a:r>
                        <a:rPr lang="en-US" sz="2000" kern="100" dirty="0" err="1">
                          <a:effectLst/>
                        </a:rPr>
                        <a:t>tốc</a:t>
                      </a:r>
                      <a:r>
                        <a:rPr lang="en-US" sz="2000" kern="100" dirty="0">
                          <a:effectLst/>
                        </a:rPr>
                        <a:t> </a:t>
                      </a:r>
                      <a:r>
                        <a:rPr lang="en-US" sz="2000" kern="100" dirty="0" err="1">
                          <a:effectLst/>
                        </a:rPr>
                        <a:t>độ</a:t>
                      </a:r>
                      <a:r>
                        <a:rPr lang="en-US" sz="2000" kern="100" dirty="0">
                          <a:effectLst/>
                        </a:rPr>
                        <a:t> </a:t>
                      </a:r>
                      <a:r>
                        <a:rPr lang="en-US" sz="2000" kern="100" dirty="0" err="1">
                          <a:effectLst/>
                        </a:rPr>
                        <a:t>phản</a:t>
                      </a:r>
                      <a:r>
                        <a:rPr lang="en-US" sz="2000" kern="100" dirty="0">
                          <a:effectLst/>
                        </a:rPr>
                        <a:t> </a:t>
                      </a:r>
                      <a:r>
                        <a:rPr lang="en-US" sz="2000" kern="100" dirty="0" err="1">
                          <a:effectLst/>
                        </a:rPr>
                        <a:t>ứng</a:t>
                      </a:r>
                      <a:r>
                        <a:rPr lang="en-US" sz="2000" kern="100" dirty="0">
                          <a:effectLst/>
                        </a:rPr>
                        <a:t>.</a:t>
                      </a:r>
                    </a:p>
                    <a:p>
                      <a:pPr>
                        <a:lnSpc>
                          <a:spcPct val="100000"/>
                        </a:lnSpc>
                        <a:spcAft>
                          <a:spcPts val="0"/>
                        </a:spcAft>
                      </a:pPr>
                      <a:r>
                        <a:rPr lang="en-US" sz="2000" kern="100" dirty="0">
                          <a:effectLst/>
                        </a:rPr>
                        <a:t> </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US" sz="2000" kern="100" dirty="0">
                          <a:effectLst/>
                        </a:rPr>
                        <a:t>-Trong </a:t>
                      </a:r>
                      <a:r>
                        <a:rPr lang="en-US" sz="2000" kern="100" dirty="0" err="1">
                          <a:effectLst/>
                        </a:rPr>
                        <a:t>phản</a:t>
                      </a:r>
                      <a:r>
                        <a:rPr lang="en-US" sz="2000" kern="100" dirty="0">
                          <a:effectLst/>
                        </a:rPr>
                        <a:t> </a:t>
                      </a:r>
                      <a:r>
                        <a:rPr lang="en-US" sz="2000" kern="100" dirty="0" err="1">
                          <a:effectLst/>
                        </a:rPr>
                        <a:t>ứng</a:t>
                      </a:r>
                      <a:r>
                        <a:rPr lang="en-US" sz="2000" kern="100" dirty="0">
                          <a:effectLst/>
                        </a:rPr>
                        <a:t> </a:t>
                      </a:r>
                      <a:r>
                        <a:rPr lang="en-US" sz="2000" kern="100" dirty="0" err="1">
                          <a:effectLst/>
                        </a:rPr>
                        <a:t>điều</a:t>
                      </a:r>
                      <a:r>
                        <a:rPr lang="en-US" sz="2000" kern="100" dirty="0">
                          <a:effectLst/>
                        </a:rPr>
                        <a:t> </a:t>
                      </a:r>
                      <a:r>
                        <a:rPr lang="en-US" sz="2000" kern="100" dirty="0" err="1">
                          <a:effectLst/>
                        </a:rPr>
                        <a:t>chế</a:t>
                      </a:r>
                      <a:r>
                        <a:rPr lang="en-US" sz="2000" kern="100" dirty="0">
                          <a:effectLst/>
                        </a:rPr>
                        <a:t> O</a:t>
                      </a:r>
                      <a:r>
                        <a:rPr lang="en-US" sz="2000" kern="100" baseline="-25000" dirty="0">
                          <a:effectLst/>
                        </a:rPr>
                        <a:t>2</a:t>
                      </a:r>
                      <a:r>
                        <a:rPr lang="en-US" sz="2000" kern="100" dirty="0">
                          <a:effectLst/>
                        </a:rPr>
                        <a:t> </a:t>
                      </a:r>
                      <a:r>
                        <a:rPr lang="en-US" sz="2000" kern="100" dirty="0" err="1">
                          <a:effectLst/>
                        </a:rPr>
                        <a:t>từ</a:t>
                      </a:r>
                      <a:r>
                        <a:rPr lang="en-US" sz="2000" kern="100" dirty="0">
                          <a:effectLst/>
                        </a:rPr>
                        <a:t> H</a:t>
                      </a:r>
                      <a:r>
                        <a:rPr lang="en-US" sz="2000" kern="100" baseline="-25000" dirty="0">
                          <a:effectLst/>
                        </a:rPr>
                        <a:t>2</a:t>
                      </a:r>
                      <a:r>
                        <a:rPr lang="en-US" sz="2000" kern="100" dirty="0">
                          <a:effectLst/>
                        </a:rPr>
                        <a:t>O</a:t>
                      </a:r>
                      <a:r>
                        <a:rPr lang="en-US" sz="2000" kern="100" baseline="-25000" dirty="0">
                          <a:effectLst/>
                        </a:rPr>
                        <a:t>2</a:t>
                      </a:r>
                      <a:r>
                        <a:rPr lang="en-US" sz="2000" kern="100" dirty="0">
                          <a:effectLst/>
                        </a:rPr>
                        <a:t> </a:t>
                      </a:r>
                      <a:r>
                        <a:rPr lang="en-US" sz="2000" kern="100" dirty="0" err="1">
                          <a:effectLst/>
                        </a:rPr>
                        <a:t>người</a:t>
                      </a:r>
                      <a:r>
                        <a:rPr lang="en-US" sz="2000" kern="100" dirty="0">
                          <a:effectLst/>
                        </a:rPr>
                        <a:t> ta </a:t>
                      </a:r>
                      <a:r>
                        <a:rPr lang="en-US" sz="2000" kern="100" dirty="0" err="1">
                          <a:effectLst/>
                        </a:rPr>
                        <a:t>cho</a:t>
                      </a:r>
                      <a:r>
                        <a:rPr lang="en-US" sz="2000" kern="100" dirty="0">
                          <a:effectLst/>
                        </a:rPr>
                        <a:t> </a:t>
                      </a:r>
                      <a:r>
                        <a:rPr lang="en-US" sz="2000" kern="100" dirty="0" err="1">
                          <a:effectLst/>
                        </a:rPr>
                        <a:t>chất</a:t>
                      </a:r>
                      <a:r>
                        <a:rPr lang="en-US" sz="2000" kern="100" dirty="0">
                          <a:effectLst/>
                        </a:rPr>
                        <a:t> </a:t>
                      </a:r>
                      <a:r>
                        <a:rPr lang="en-US" sz="2000" kern="100" dirty="0" err="1">
                          <a:effectLst/>
                        </a:rPr>
                        <a:t>xúc</a:t>
                      </a:r>
                      <a:r>
                        <a:rPr lang="en-US" sz="2000" kern="100" dirty="0">
                          <a:effectLst/>
                        </a:rPr>
                        <a:t> </a:t>
                      </a:r>
                      <a:r>
                        <a:rPr lang="en-US" sz="2000" kern="100" dirty="0" err="1">
                          <a:effectLst/>
                        </a:rPr>
                        <a:t>tác</a:t>
                      </a:r>
                      <a:r>
                        <a:rPr lang="en-US" sz="2000" kern="100" dirty="0">
                          <a:effectLst/>
                        </a:rPr>
                        <a:t> MnO</a:t>
                      </a:r>
                      <a:r>
                        <a:rPr lang="en-US" sz="2000" kern="100" baseline="-25000" dirty="0">
                          <a:effectLst/>
                        </a:rPr>
                        <a:t>2</a:t>
                      </a:r>
                      <a:r>
                        <a:rPr lang="en-US" sz="2000" kern="100" dirty="0">
                          <a:effectLst/>
                        </a:rPr>
                        <a:t> </a:t>
                      </a:r>
                      <a:r>
                        <a:rPr lang="en-US" sz="2000" kern="100" dirty="0" err="1">
                          <a:effectLst/>
                        </a:rPr>
                        <a:t>để</a:t>
                      </a:r>
                      <a:r>
                        <a:rPr lang="en-US" sz="2000" kern="100" dirty="0">
                          <a:effectLst/>
                        </a:rPr>
                        <a:t> </a:t>
                      </a:r>
                      <a:r>
                        <a:rPr lang="en-US" sz="2000" kern="100" dirty="0" err="1">
                          <a:effectLst/>
                        </a:rPr>
                        <a:t>phản</a:t>
                      </a:r>
                      <a:r>
                        <a:rPr lang="en-US" sz="2000" kern="100" dirty="0">
                          <a:effectLst/>
                        </a:rPr>
                        <a:t> </a:t>
                      </a:r>
                      <a:r>
                        <a:rPr lang="en-US" sz="2000" kern="100" dirty="0" err="1">
                          <a:effectLst/>
                        </a:rPr>
                        <a:t>ứng</a:t>
                      </a:r>
                      <a:r>
                        <a:rPr lang="en-US" sz="2000" kern="100" dirty="0">
                          <a:effectLst/>
                        </a:rPr>
                        <a:t> </a:t>
                      </a:r>
                      <a:r>
                        <a:rPr lang="en-US" sz="2000" kern="100" dirty="0" err="1">
                          <a:effectLst/>
                        </a:rPr>
                        <a:t>xảy</a:t>
                      </a:r>
                      <a:r>
                        <a:rPr lang="en-US" sz="2000" kern="100" dirty="0">
                          <a:effectLst/>
                        </a:rPr>
                        <a:t> </a:t>
                      </a:r>
                      <a:r>
                        <a:rPr lang="en-US" sz="2000" kern="100" dirty="0" err="1">
                          <a:effectLst/>
                        </a:rPr>
                        <a:t>ra</a:t>
                      </a:r>
                      <a:r>
                        <a:rPr lang="en-US" sz="2000" kern="100" dirty="0">
                          <a:effectLst/>
                        </a:rPr>
                        <a:t> </a:t>
                      </a:r>
                      <a:r>
                        <a:rPr lang="en-US" sz="2000" kern="100" dirty="0" err="1">
                          <a:effectLst/>
                        </a:rPr>
                        <a:t>nhanh</a:t>
                      </a:r>
                      <a:r>
                        <a:rPr lang="en-US" sz="2000" kern="100" dirty="0">
                          <a:effectLst/>
                        </a:rPr>
                        <a:t> </a:t>
                      </a:r>
                      <a:r>
                        <a:rPr lang="en-US" sz="2000" kern="100" dirty="0" err="1">
                          <a:effectLst/>
                        </a:rPr>
                        <a:t>hơn</a:t>
                      </a:r>
                      <a:r>
                        <a:rPr lang="en-US" sz="2000" kern="100" dirty="0">
                          <a:effectLst/>
                        </a:rPr>
                        <a:t>.</a:t>
                      </a:r>
                    </a:p>
                    <a:p>
                      <a:pPr>
                        <a:lnSpc>
                          <a:spcPct val="100000"/>
                        </a:lnSpc>
                        <a:spcAft>
                          <a:spcPts val="0"/>
                        </a:spcAft>
                      </a:pPr>
                      <a:r>
                        <a:rPr lang="en-US" sz="2000" kern="100" dirty="0">
                          <a:effectLst/>
                        </a:rPr>
                        <a:t>- </a:t>
                      </a:r>
                      <a:r>
                        <a:rPr lang="en-US" sz="2000" kern="100" dirty="0" err="1">
                          <a:effectLst/>
                        </a:rPr>
                        <a:t>Các</a:t>
                      </a:r>
                      <a:r>
                        <a:rPr lang="en-US" sz="2000" kern="100" dirty="0">
                          <a:effectLst/>
                        </a:rPr>
                        <a:t> </a:t>
                      </a:r>
                      <a:r>
                        <a:rPr lang="en-US" sz="2000" kern="100" dirty="0" err="1">
                          <a:effectLst/>
                        </a:rPr>
                        <a:t>chất</a:t>
                      </a:r>
                      <a:r>
                        <a:rPr lang="en-US" sz="2000" kern="100" dirty="0">
                          <a:effectLst/>
                        </a:rPr>
                        <a:t> </a:t>
                      </a:r>
                      <a:r>
                        <a:rPr lang="en-US" sz="2000" kern="100" dirty="0" err="1">
                          <a:effectLst/>
                        </a:rPr>
                        <a:t>bảo</a:t>
                      </a:r>
                      <a:r>
                        <a:rPr lang="en-US" sz="2000" kern="100" dirty="0">
                          <a:effectLst/>
                        </a:rPr>
                        <a:t> </a:t>
                      </a:r>
                      <a:r>
                        <a:rPr lang="en-US" sz="2000" kern="100" dirty="0" err="1">
                          <a:effectLst/>
                        </a:rPr>
                        <a:t>quản</a:t>
                      </a:r>
                      <a:r>
                        <a:rPr lang="en-US" sz="2000" kern="100" dirty="0">
                          <a:effectLst/>
                        </a:rPr>
                        <a:t> </a:t>
                      </a:r>
                      <a:r>
                        <a:rPr lang="en-US" sz="2000" kern="100" dirty="0" err="1">
                          <a:effectLst/>
                        </a:rPr>
                        <a:t>là</a:t>
                      </a:r>
                      <a:r>
                        <a:rPr lang="en-US" sz="2000" kern="100" dirty="0">
                          <a:effectLst/>
                        </a:rPr>
                        <a:t> </a:t>
                      </a:r>
                      <a:r>
                        <a:rPr lang="en-US" sz="2000" kern="100" dirty="0" err="1">
                          <a:effectLst/>
                        </a:rPr>
                        <a:t>loại</a:t>
                      </a:r>
                      <a:r>
                        <a:rPr lang="en-US" sz="2000" kern="100" dirty="0">
                          <a:effectLst/>
                        </a:rPr>
                        <a:t> </a:t>
                      </a:r>
                      <a:r>
                        <a:rPr lang="en-US" sz="2000" kern="100" dirty="0" err="1">
                          <a:effectLst/>
                        </a:rPr>
                        <a:t>chất</a:t>
                      </a:r>
                      <a:r>
                        <a:rPr lang="en-US" sz="2000" kern="100" dirty="0">
                          <a:effectLst/>
                        </a:rPr>
                        <a:t> </a:t>
                      </a:r>
                      <a:r>
                        <a:rPr lang="en-US" sz="2000" kern="100" dirty="0" err="1">
                          <a:effectLst/>
                        </a:rPr>
                        <a:t>ức</a:t>
                      </a:r>
                      <a:r>
                        <a:rPr lang="en-US" sz="2000" kern="100" dirty="0">
                          <a:effectLst/>
                        </a:rPr>
                        <a:t> </a:t>
                      </a:r>
                      <a:r>
                        <a:rPr lang="en-US" sz="2000" kern="100" dirty="0" err="1">
                          <a:effectLst/>
                        </a:rPr>
                        <a:t>chế</a:t>
                      </a:r>
                      <a:r>
                        <a:rPr lang="en-US" sz="2000" kern="100" dirty="0">
                          <a:effectLst/>
                        </a:rPr>
                        <a:t> </a:t>
                      </a:r>
                      <a:r>
                        <a:rPr lang="en-US" sz="2000" kern="100" dirty="0" err="1">
                          <a:effectLst/>
                        </a:rPr>
                        <a:t>sử</a:t>
                      </a:r>
                      <a:r>
                        <a:rPr lang="en-US" sz="2000" kern="100" dirty="0">
                          <a:effectLst/>
                        </a:rPr>
                        <a:t> </a:t>
                      </a:r>
                      <a:r>
                        <a:rPr lang="en-US" sz="2000" kern="100" dirty="0" err="1">
                          <a:effectLst/>
                        </a:rPr>
                        <a:t>dụng</a:t>
                      </a:r>
                      <a:r>
                        <a:rPr lang="en-US" sz="2000" kern="100" dirty="0">
                          <a:effectLst/>
                        </a:rPr>
                        <a:t> </a:t>
                      </a:r>
                      <a:r>
                        <a:rPr lang="en-US" sz="2000" kern="100" dirty="0" err="1">
                          <a:effectLst/>
                        </a:rPr>
                        <a:t>trong</a:t>
                      </a:r>
                      <a:r>
                        <a:rPr lang="en-US" sz="2000" kern="100" dirty="0">
                          <a:effectLst/>
                        </a:rPr>
                        <a:t> </a:t>
                      </a:r>
                      <a:r>
                        <a:rPr lang="en-US" sz="2000" kern="100" dirty="0" err="1">
                          <a:effectLst/>
                        </a:rPr>
                        <a:t>thực</a:t>
                      </a:r>
                      <a:r>
                        <a:rPr lang="en-US" sz="2000" kern="100" dirty="0">
                          <a:effectLst/>
                        </a:rPr>
                        <a:t> </a:t>
                      </a:r>
                      <a:r>
                        <a:rPr lang="en-US" sz="2000" kern="100" dirty="0" err="1">
                          <a:effectLst/>
                        </a:rPr>
                        <a:t>phẩm</a:t>
                      </a:r>
                      <a:r>
                        <a:rPr lang="en-US" sz="2000" kern="100" dirty="0">
                          <a:effectLst/>
                        </a:rPr>
                        <a:t> </a:t>
                      </a:r>
                      <a:r>
                        <a:rPr lang="en-US" sz="2000" kern="100" dirty="0" err="1">
                          <a:effectLst/>
                        </a:rPr>
                        <a:t>để</a:t>
                      </a:r>
                      <a:r>
                        <a:rPr lang="en-US" sz="2000" kern="100" dirty="0">
                          <a:effectLst/>
                        </a:rPr>
                        <a:t> </a:t>
                      </a:r>
                      <a:r>
                        <a:rPr lang="en-US" sz="2000" kern="100" dirty="0" err="1">
                          <a:effectLst/>
                        </a:rPr>
                        <a:t>ngăn</a:t>
                      </a:r>
                      <a:r>
                        <a:rPr lang="en-US" sz="2000" kern="100" dirty="0">
                          <a:effectLst/>
                        </a:rPr>
                        <a:t> </a:t>
                      </a:r>
                      <a:r>
                        <a:rPr lang="en-US" sz="2000" kern="100" dirty="0" err="1">
                          <a:effectLst/>
                        </a:rPr>
                        <a:t>ngừa</a:t>
                      </a:r>
                      <a:r>
                        <a:rPr lang="en-US" sz="2000" kern="100" dirty="0">
                          <a:effectLst/>
                        </a:rPr>
                        <a:t> </a:t>
                      </a:r>
                      <a:r>
                        <a:rPr lang="en-US" sz="2000" kern="100" dirty="0" err="1">
                          <a:effectLst/>
                        </a:rPr>
                        <a:t>hư</a:t>
                      </a:r>
                      <a:r>
                        <a:rPr lang="en-US" sz="2000" kern="100" dirty="0">
                          <a:effectLst/>
                        </a:rPr>
                        <a:t> </a:t>
                      </a:r>
                      <a:r>
                        <a:rPr lang="en-US" sz="2000" kern="100" dirty="0" err="1">
                          <a:effectLst/>
                        </a:rPr>
                        <a:t>hỏng</a:t>
                      </a:r>
                      <a:r>
                        <a:rPr lang="en-US" sz="2000" kern="100" dirty="0">
                          <a:effectLst/>
                        </a:rPr>
                        <a:t>.</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7678530"/>
                  </a:ext>
                </a:extLst>
              </a:tr>
            </a:tbl>
          </a:graphicData>
        </a:graphic>
      </p:graphicFrame>
    </p:spTree>
    <p:extLst>
      <p:ext uri="{BB962C8B-B14F-4D97-AF65-F5344CB8AC3E}">
        <p14:creationId xmlns:p14="http://schemas.microsoft.com/office/powerpoint/2010/main" val="422444861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D258D3-6A6F-B0B9-153A-8A6A0738E7C5}"/>
              </a:ext>
            </a:extLst>
          </p:cNvPr>
          <p:cNvSpPr txBox="1"/>
          <p:nvPr/>
        </p:nvSpPr>
        <p:spPr>
          <a:xfrm>
            <a:off x="662473" y="559837"/>
            <a:ext cx="10515600" cy="3323987"/>
          </a:xfrm>
          <a:prstGeom prst="rect">
            <a:avLst/>
          </a:prstGeom>
          <a:noFill/>
        </p:spPr>
        <p:txBody>
          <a:bodyPr wrap="square" rtlCol="0">
            <a:spAutoFit/>
          </a:bodyPr>
          <a:lstStyle/>
          <a:p>
            <a:pPr marL="342900" indent="-342900">
              <a:buAutoNum type="arabicPeriod"/>
            </a:pPr>
            <a:r>
              <a:rPr lang="en-US" sz="2400" b="1" dirty="0" err="1">
                <a:solidFill>
                  <a:srgbClr val="FF0000"/>
                </a:solidFill>
                <a:latin typeface="Arial" panose="020B0604020202020204" pitchFamily="34" charset="0"/>
                <a:cs typeface="Arial" panose="020B0604020202020204" pitchFamily="34" charset="0"/>
              </a:rPr>
              <a:t>Diện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tiếp</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xúc</a:t>
            </a:r>
            <a:r>
              <a:rPr lang="en-US" sz="2400" b="1"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xúc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lớn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nhanh</a:t>
            </a:r>
            <a:r>
              <a:rPr lang="en-US" sz="2400" dirty="0">
                <a:latin typeface="Arial" panose="020B0604020202020204" pitchFamily="34" charset="0"/>
                <a:cs typeface="Arial" panose="020B0604020202020204" pitchFamily="34" charset="0"/>
              </a:rPr>
              <a:t>.</a:t>
            </a:r>
          </a:p>
          <a:p>
            <a:pPr marL="342900" indent="-342900">
              <a:buAutoNum type="arabicPeriod"/>
            </a:pPr>
            <a:r>
              <a:rPr lang="en-US" sz="2400" b="1" dirty="0" err="1">
                <a:solidFill>
                  <a:srgbClr val="FF0000"/>
                </a:solidFill>
                <a:latin typeface="Arial" panose="020B0604020202020204" pitchFamily="34" charset="0"/>
                <a:cs typeface="Arial" panose="020B0604020202020204" pitchFamily="34" charset="0"/>
              </a:rPr>
              <a:t>Nhiệt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độ</a:t>
            </a:r>
            <a:r>
              <a:rPr lang="en-US" sz="2400" b="1"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diễn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hơn</a:t>
            </a:r>
            <a:r>
              <a:rPr lang="en-US" sz="2400" dirty="0">
                <a:latin typeface="Arial" panose="020B0604020202020204" pitchFamily="34" charset="0"/>
                <a:cs typeface="Arial" panose="020B0604020202020204" pitchFamily="34" charset="0"/>
              </a:rPr>
              <a:t>.</a:t>
            </a:r>
          </a:p>
          <a:p>
            <a:pPr marL="342900" indent="-342900">
              <a:buAutoNum type="arabicPeriod"/>
            </a:pPr>
            <a:r>
              <a:rPr lang="en-US" sz="2400" b="1" dirty="0" err="1">
                <a:solidFill>
                  <a:srgbClr val="FF0000"/>
                </a:solidFill>
                <a:latin typeface="Arial" panose="020B0604020202020204" pitchFamily="34" charset="0"/>
                <a:cs typeface="Arial" panose="020B0604020202020204" pitchFamily="34" charset="0"/>
              </a:rPr>
              <a:t>Nồng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độ</a:t>
            </a:r>
            <a:r>
              <a:rPr lang="en-US" sz="2400" b="1"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nhanh</a:t>
            </a:r>
            <a:r>
              <a:rPr lang="en-US" sz="2400" dirty="0">
                <a:latin typeface="Arial" panose="020B0604020202020204" pitchFamily="34" charset="0"/>
                <a:cs typeface="Arial" panose="020B0604020202020204" pitchFamily="34" charset="0"/>
              </a:rPr>
              <a:t>.</a:t>
            </a:r>
          </a:p>
          <a:p>
            <a:pPr marL="342900" indent="-342900">
              <a:buAutoNum type="arabicPeriod"/>
            </a:pPr>
            <a:r>
              <a:rPr lang="en-US" sz="2400" b="1" dirty="0" err="1">
                <a:solidFill>
                  <a:srgbClr val="FF0000"/>
                </a:solidFill>
                <a:latin typeface="Arial" panose="020B0604020202020204" pitchFamily="34" charset="0"/>
                <a:cs typeface="Arial" panose="020B0604020202020204" pitchFamily="34" charset="0"/>
              </a:rPr>
              <a:t>Chất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xúc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tác</a:t>
            </a:r>
            <a:r>
              <a:rPr lang="en-US" sz="2400" b="1"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nhưng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đổi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ứng</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Chất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ức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chế</a:t>
            </a:r>
            <a:r>
              <a:rPr lang="en-US" sz="2400" b="1"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ứng</a:t>
            </a:r>
            <a:r>
              <a:rPr lang="en-US" sz="2400" dirty="0">
                <a:latin typeface="Arial" panose="020B0604020202020204" pitchFamily="34" charset="0"/>
                <a:cs typeface="Arial" panose="020B0604020202020204" pitchFamily="34" charset="0"/>
              </a:rPr>
              <a:t>. </a:t>
            </a:r>
          </a:p>
          <a:p>
            <a:pPr marL="342900" indent="-342900">
              <a:buAutoNum type="arabicPeriod"/>
            </a:pPr>
            <a:endParaRPr lang="en-US" dirty="0"/>
          </a:p>
        </p:txBody>
      </p:sp>
    </p:spTree>
    <p:extLst>
      <p:ext uri="{BB962C8B-B14F-4D97-AF65-F5344CB8AC3E}">
        <p14:creationId xmlns:p14="http://schemas.microsoft.com/office/powerpoint/2010/main" val="3546853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3">
            <a:extLst>
              <a:ext uri="{FF2B5EF4-FFF2-40B4-BE49-F238E27FC236}">
                <a16:creationId xmlns:a16="http://schemas.microsoft.com/office/drawing/2014/main" id="{359593C7-EE9C-DFC1-062F-87FF09A81A55}"/>
              </a:ext>
            </a:extLst>
          </p:cNvPr>
          <p:cNvSpPr/>
          <p:nvPr/>
        </p:nvSpPr>
        <p:spPr>
          <a:xfrm>
            <a:off x="363416" y="269631"/>
            <a:ext cx="11465169" cy="611944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pic>
        <p:nvPicPr>
          <p:cNvPr id="25" name="图像" descr="图像">
            <a:extLst>
              <a:ext uri="{FF2B5EF4-FFF2-40B4-BE49-F238E27FC236}">
                <a16:creationId xmlns:a16="http://schemas.microsoft.com/office/drawing/2014/main" id="{BE64B96B-71D9-0FF9-45DA-D6146AD351C2}"/>
              </a:ext>
            </a:extLst>
          </p:cNvPr>
          <p:cNvPicPr>
            <a:picLocks noChangeAspect="1"/>
          </p:cNvPicPr>
          <p:nvPr/>
        </p:nvPicPr>
        <p:blipFill>
          <a:blip r:embed="rId2"/>
          <a:stretch>
            <a:fillRect/>
          </a:stretch>
        </p:blipFill>
        <p:spPr>
          <a:xfrm>
            <a:off x="3865515" y="-765979"/>
            <a:ext cx="9697430" cy="7152237"/>
          </a:xfrm>
          <a:prstGeom prst="rect">
            <a:avLst/>
          </a:prstGeom>
          <a:ln w="12700">
            <a:miter lim="400000"/>
          </a:ln>
        </p:spPr>
      </p:pic>
      <p:pic>
        <p:nvPicPr>
          <p:cNvPr id="16" name="图像" descr="图像">
            <a:extLst>
              <a:ext uri="{FF2B5EF4-FFF2-40B4-BE49-F238E27FC236}">
                <a16:creationId xmlns:a16="http://schemas.microsoft.com/office/drawing/2014/main" id="{FAAFBD1B-9D6B-261D-C735-525F1F60DAD7}"/>
              </a:ext>
            </a:extLst>
          </p:cNvPr>
          <p:cNvPicPr>
            <a:picLocks noChangeAspect="1"/>
          </p:cNvPicPr>
          <p:nvPr/>
        </p:nvPicPr>
        <p:blipFill>
          <a:blip r:embed="rId3"/>
          <a:stretch>
            <a:fillRect/>
          </a:stretch>
        </p:blipFill>
        <p:spPr>
          <a:xfrm>
            <a:off x="5473784" y="1914367"/>
            <a:ext cx="4329951" cy="4263473"/>
          </a:xfrm>
          <a:prstGeom prst="rect">
            <a:avLst/>
          </a:prstGeom>
          <a:ln w="12700">
            <a:miter lim="400000"/>
          </a:ln>
        </p:spPr>
      </p:pic>
      <p:sp>
        <p:nvSpPr>
          <p:cNvPr id="17" name="标题 4">
            <a:extLst>
              <a:ext uri="{FF2B5EF4-FFF2-40B4-BE49-F238E27FC236}">
                <a16:creationId xmlns:a16="http://schemas.microsoft.com/office/drawing/2014/main" id="{731FC0BD-B182-B70E-91BC-871F688C544C}"/>
              </a:ext>
            </a:extLst>
          </p:cNvPr>
          <p:cNvSpPr txBox="1">
            <a:spLocks/>
          </p:cNvSpPr>
          <p:nvPr/>
        </p:nvSpPr>
        <p:spPr>
          <a:xfrm>
            <a:off x="523072" y="4343400"/>
            <a:ext cx="4702071" cy="11055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1500" b="1" dirty="0">
                <a:solidFill>
                  <a:srgbClr val="7030A0"/>
                </a:solidFill>
                <a:latin typeface="Times New Roman" panose="02020603050405020304" pitchFamily="18" charset="0"/>
                <a:cs typeface="Times New Roman" panose="02020603050405020304" pitchFamily="18" charset="0"/>
              </a:rPr>
              <a:t>CỦNG CỐ</a:t>
            </a:r>
            <a:endParaRPr lang="zh-CN" altLang="en-US" sz="11500" b="1" dirty="0">
              <a:solidFill>
                <a:srgbClr val="9336F8"/>
              </a:solidFill>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14637698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a16="http://schemas.microsoft.com/office/drawing/2014/main" id="{19CB9622-B4F2-483F-B399-35CD1EE77700}"/>
              </a:ext>
            </a:extLst>
          </p:cNvPr>
          <p:cNvGrpSpPr/>
          <p:nvPr/>
        </p:nvGrpSpPr>
        <p:grpSpPr>
          <a:xfrm>
            <a:off x="1924941" y="3198450"/>
            <a:ext cx="8314408" cy="1760692"/>
            <a:chOff x="1410924" y="3003798"/>
            <a:chExt cx="6250144" cy="1323555"/>
          </a:xfrm>
        </p:grpSpPr>
        <p:sp>
          <p:nvSpPr>
            <p:cNvPr id="53" name="Freeform 5">
              <a:extLst>
                <a:ext uri="{FF2B5EF4-FFF2-40B4-BE49-F238E27FC236}">
                  <a16:creationId xmlns:a16="http://schemas.microsoft.com/office/drawing/2014/main" id="{25FEA331-05C1-4EEF-891E-99F357AF3FEE}"/>
                </a:ext>
              </a:extLst>
            </p:cNvPr>
            <p:cNvSpPr>
              <a:spLocks/>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78AF51"/>
            </a:solidFill>
            <a:ln w="34925"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14673" tIns="57337" rIns="114673" bIns="57337" numCol="1" anchor="t" anchorCtr="0" compatLnSpc="1">
              <a:prstTxWarp prst="textNoShape">
                <a:avLst/>
              </a:prstTxWarp>
            </a:bodyPr>
            <a:lstStyle/>
            <a:p>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54" name="TextBox 42">
              <a:extLst>
                <a:ext uri="{FF2B5EF4-FFF2-40B4-BE49-F238E27FC236}">
                  <a16:creationId xmlns:a16="http://schemas.microsoft.com/office/drawing/2014/main" id="{4EDE15FB-F0E5-4333-94E1-A971F7F9A44C}"/>
                </a:ext>
              </a:extLst>
            </p:cNvPr>
            <p:cNvSpPr txBox="1"/>
            <p:nvPr/>
          </p:nvSpPr>
          <p:spPr>
            <a:xfrm>
              <a:off x="3270212" y="3180363"/>
              <a:ext cx="969036" cy="1025951"/>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lnSpc>
                  <a:spcPct val="120000"/>
                </a:lnSpc>
              </a:pPr>
              <a:r>
                <a:rPr lang="en-US" sz="2800" b="1" i="0" dirty="0">
                  <a:effectLst/>
                  <a:latin typeface="Times New Roman" panose="02020603050405020304" pitchFamily="18" charset="0"/>
                  <a:cs typeface="Times New Roman" panose="02020603050405020304" pitchFamily="18" charset="0"/>
                </a:rPr>
                <a:t>B.</a:t>
              </a:r>
            </a:p>
            <a:p>
              <a:pPr algn="ctr">
                <a:lnSpc>
                  <a:spcPct val="120000"/>
                </a:lnSpc>
              </a:pP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Cân</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bằng</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hoá</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học</a:t>
              </a:r>
              <a:r>
                <a:rPr lang="en-US" sz="2400" b="0" i="0" dirty="0">
                  <a:effectLst/>
                  <a:latin typeface="Times New Roman" panose="02020603050405020304" pitchFamily="18" charset="0"/>
                  <a:cs typeface="Times New Roman" panose="02020603050405020304" pitchFamily="18" charset="0"/>
                </a:rPr>
                <a:t>.</a:t>
              </a:r>
            </a:p>
          </p:txBody>
        </p:sp>
        <p:sp>
          <p:nvSpPr>
            <p:cNvPr id="55" name="Freeform 5">
              <a:extLst>
                <a:ext uri="{FF2B5EF4-FFF2-40B4-BE49-F238E27FC236}">
                  <a16:creationId xmlns:a16="http://schemas.microsoft.com/office/drawing/2014/main" id="{298B59F5-35DA-4D8E-BDB2-77B27CD2B532}"/>
                </a:ext>
              </a:extLst>
            </p:cNvPr>
            <p:cNvSpPr>
              <a:spLocks/>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C9393"/>
            </a:solidFill>
            <a:ln w="34925"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14673" tIns="57337" rIns="114673" bIns="57337" numCol="1" anchor="t" anchorCtr="0" compatLnSpc="1">
              <a:prstTxWarp prst="textNoShape">
                <a:avLst/>
              </a:prstTxWarp>
            </a:bodyPr>
            <a:lstStyle/>
            <a:p>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56" name="Freeform 5">
              <a:extLst>
                <a:ext uri="{FF2B5EF4-FFF2-40B4-BE49-F238E27FC236}">
                  <a16:creationId xmlns:a16="http://schemas.microsoft.com/office/drawing/2014/main" id="{EFF5DE0F-E472-4C87-8843-846A67C80F21}"/>
                </a:ext>
              </a:extLst>
            </p:cNvPr>
            <p:cNvSpPr>
              <a:spLocks/>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95647"/>
            </a:solidFill>
            <a:ln w="34925"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14673" tIns="57337" rIns="114673" bIns="57337" numCol="1" anchor="t" anchorCtr="0" compatLnSpc="1">
              <a:prstTxWarp prst="textNoShape">
                <a:avLst/>
              </a:prstTxWarp>
            </a:bodyPr>
            <a:lstStyle/>
            <a:p>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57" name="Freeform 5">
              <a:extLst>
                <a:ext uri="{FF2B5EF4-FFF2-40B4-BE49-F238E27FC236}">
                  <a16:creationId xmlns:a16="http://schemas.microsoft.com/office/drawing/2014/main" id="{31D9D682-2707-4C85-9DF1-DE86A274DCD0}"/>
                </a:ext>
              </a:extLst>
            </p:cNvPr>
            <p:cNvSpPr>
              <a:spLocks/>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AC14D"/>
            </a:solidFill>
            <a:ln w="34925"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14673" tIns="57337" rIns="114673" bIns="57337" numCol="1" anchor="t" anchorCtr="0" compatLnSpc="1">
              <a:prstTxWarp prst="textNoShape">
                <a:avLst/>
              </a:prstTxWarp>
            </a:bodyPr>
            <a:lstStyle/>
            <a:p>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58" name="TextBox 46">
              <a:extLst>
                <a:ext uri="{FF2B5EF4-FFF2-40B4-BE49-F238E27FC236}">
                  <a16:creationId xmlns:a16="http://schemas.microsoft.com/office/drawing/2014/main" id="{D538864F-0518-44E1-95D9-71EFCA3D57C1}"/>
                </a:ext>
              </a:extLst>
            </p:cNvPr>
            <p:cNvSpPr txBox="1"/>
            <p:nvPr/>
          </p:nvSpPr>
          <p:spPr>
            <a:xfrm>
              <a:off x="1660400" y="3180363"/>
              <a:ext cx="969036" cy="1025951"/>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lnSpc>
                  <a:spcPct val="120000"/>
                </a:lnSpc>
              </a:pPr>
              <a:r>
                <a:rPr lang="en-US" sz="2800" b="1" i="0" dirty="0">
                  <a:effectLst/>
                  <a:latin typeface="Times New Roman" panose="02020603050405020304" pitchFamily="18" charset="0"/>
                  <a:cs typeface="Times New Roman" panose="02020603050405020304" pitchFamily="18" charset="0"/>
                </a:rPr>
                <a:t>A. </a:t>
              </a:r>
            </a:p>
            <a:p>
              <a:pPr algn="ctr">
                <a:lnSpc>
                  <a:spcPct val="120000"/>
                </a:lnSpc>
              </a:pPr>
              <a:r>
                <a:rPr lang="en-US" sz="2400" b="0" i="0" dirty="0" err="1">
                  <a:effectLst/>
                  <a:latin typeface="Times New Roman" panose="02020603050405020304" pitchFamily="18" charset="0"/>
                  <a:cs typeface="Times New Roman" panose="02020603050405020304" pitchFamily="18" charset="0"/>
                </a:rPr>
                <a:t>Tốc</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độ</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phản</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ứng</a:t>
              </a:r>
              <a:r>
                <a:rPr lang="en-US" sz="2400" b="0" i="0" dirty="0">
                  <a:effectLst/>
                  <a:latin typeface="Times New Roman" panose="02020603050405020304" pitchFamily="18" charset="0"/>
                  <a:cs typeface="Times New Roman" panose="02020603050405020304" pitchFamily="18" charset="0"/>
                </a:rPr>
                <a:t>.</a:t>
              </a:r>
            </a:p>
          </p:txBody>
        </p:sp>
        <p:sp>
          <p:nvSpPr>
            <p:cNvPr id="59" name="TextBox 47">
              <a:extLst>
                <a:ext uri="{FF2B5EF4-FFF2-40B4-BE49-F238E27FC236}">
                  <a16:creationId xmlns:a16="http://schemas.microsoft.com/office/drawing/2014/main" id="{4E206D6D-9ADD-4586-85DA-9C906B73E20F}"/>
                </a:ext>
              </a:extLst>
            </p:cNvPr>
            <p:cNvSpPr txBox="1"/>
            <p:nvPr/>
          </p:nvSpPr>
          <p:spPr>
            <a:xfrm>
              <a:off x="4864264" y="3180363"/>
              <a:ext cx="969036" cy="1025951"/>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lnSpc>
                  <a:spcPct val="120000"/>
                </a:lnSpc>
              </a:pPr>
              <a:r>
                <a:rPr lang="en-US" sz="2800" b="1" i="0" dirty="0">
                  <a:effectLst/>
                  <a:latin typeface="Times New Roman" panose="02020603050405020304" pitchFamily="18" charset="0"/>
                  <a:cs typeface="Times New Roman" panose="02020603050405020304" pitchFamily="18" charset="0"/>
                </a:rPr>
                <a:t>C. </a:t>
              </a:r>
            </a:p>
            <a:p>
              <a:pPr algn="ctr">
                <a:lnSpc>
                  <a:spcPct val="120000"/>
                </a:lnSpc>
              </a:pPr>
              <a:r>
                <a:rPr lang="en-US" sz="2400" b="0" i="0" dirty="0" err="1">
                  <a:effectLst/>
                  <a:latin typeface="Times New Roman" panose="02020603050405020304" pitchFamily="18" charset="0"/>
                  <a:cs typeface="Times New Roman" panose="02020603050405020304" pitchFamily="18" charset="0"/>
                </a:rPr>
                <a:t>Phản</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ứng</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một</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chiều</a:t>
              </a:r>
              <a:r>
                <a:rPr lang="en-US" sz="2400" b="0" i="0" dirty="0">
                  <a:effectLst/>
                  <a:latin typeface="Times New Roman" panose="02020603050405020304" pitchFamily="18" charset="0"/>
                  <a:cs typeface="Times New Roman" panose="02020603050405020304" pitchFamily="18" charset="0"/>
                </a:rPr>
                <a:t>.</a:t>
              </a:r>
            </a:p>
          </p:txBody>
        </p:sp>
        <p:sp>
          <p:nvSpPr>
            <p:cNvPr id="60" name="TextBox 48">
              <a:extLst>
                <a:ext uri="{FF2B5EF4-FFF2-40B4-BE49-F238E27FC236}">
                  <a16:creationId xmlns:a16="http://schemas.microsoft.com/office/drawing/2014/main" id="{2325A2C6-C2C9-41AE-AE28-5A632CF88F67}"/>
                </a:ext>
              </a:extLst>
            </p:cNvPr>
            <p:cNvSpPr txBox="1"/>
            <p:nvPr/>
          </p:nvSpPr>
          <p:spPr>
            <a:xfrm>
              <a:off x="6442556" y="3057614"/>
              <a:ext cx="1051837" cy="1156816"/>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en-US" sz="2800" b="1" i="0" dirty="0">
                  <a:effectLst/>
                  <a:latin typeface="Times New Roman" panose="02020603050405020304" pitchFamily="18" charset="0"/>
                  <a:cs typeface="Times New Roman" panose="02020603050405020304" pitchFamily="18" charset="0"/>
                </a:rPr>
                <a:t>D. </a:t>
              </a:r>
            </a:p>
            <a:p>
              <a:pPr algn="ctr"/>
              <a:r>
                <a:rPr lang="en-US" sz="2400" b="0" i="0" dirty="0" err="1">
                  <a:effectLst/>
                  <a:latin typeface="Times New Roman" panose="02020603050405020304" pitchFamily="18" charset="0"/>
                  <a:cs typeface="Times New Roman" panose="02020603050405020304" pitchFamily="18" charset="0"/>
                </a:rPr>
                <a:t>Phản</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ứng</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thuận</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nghịch</a:t>
              </a:r>
              <a:r>
                <a:rPr lang="en-US" sz="2400" b="0" i="0" dirty="0">
                  <a:effectLst/>
                  <a:latin typeface="Times New Roman" panose="02020603050405020304" pitchFamily="18"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DF8387C9-BEF8-C7DE-8ABF-950DF3831B9A}"/>
              </a:ext>
            </a:extLst>
          </p:cNvPr>
          <p:cNvGrpSpPr/>
          <p:nvPr/>
        </p:nvGrpSpPr>
        <p:grpSpPr>
          <a:xfrm>
            <a:off x="1396049" y="843963"/>
            <a:ext cx="9399901" cy="1760692"/>
            <a:chOff x="1396049" y="843963"/>
            <a:chExt cx="9399901" cy="1760692"/>
          </a:xfrm>
        </p:grpSpPr>
        <p:sp>
          <p:nvSpPr>
            <p:cNvPr id="20" name="Rectangle: Rounded Corners 19">
              <a:extLst>
                <a:ext uri="{FF2B5EF4-FFF2-40B4-BE49-F238E27FC236}">
                  <a16:creationId xmlns:a16="http://schemas.microsoft.com/office/drawing/2014/main" id="{00314870-7004-77A3-AF3C-43A7114E0BCE}"/>
                </a:ext>
              </a:extLst>
            </p:cNvPr>
            <p:cNvSpPr/>
            <p:nvPr/>
          </p:nvSpPr>
          <p:spPr>
            <a:xfrm>
              <a:off x="1396049" y="843963"/>
              <a:ext cx="9399901" cy="1760692"/>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AE21AC2-0A3A-083C-7D8B-0B66F8D7B304}"/>
                </a:ext>
              </a:extLst>
            </p:cNvPr>
            <p:cNvSpPr txBox="1"/>
            <p:nvPr/>
          </p:nvSpPr>
          <p:spPr>
            <a:xfrm>
              <a:off x="1634836" y="1077978"/>
              <a:ext cx="8894619" cy="1077218"/>
            </a:xfrm>
            <a:prstGeom prst="rect">
              <a:avLst/>
            </a:prstGeom>
            <a:noFill/>
          </p:spPr>
          <p:txBody>
            <a:bodyPr wrap="square">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1: </a:t>
              </a:r>
              <a:r>
                <a:rPr lang="vi-VN" sz="3200" dirty="0">
                  <a:latin typeface="Times New Roman" panose="02020603050405020304" pitchFamily="18" charset="0"/>
                  <a:cs typeface="Times New Roman" panose="02020603050405020304" pitchFamily="18" charset="0"/>
                </a:rPr>
                <a:t>Để xác định được mức độ phản ứng nhanh hay chậm người ta sử dụng khái niệm nào sau đây?</a:t>
              </a:r>
              <a:endParaRPr lang="en-US" sz="3200" dirty="0">
                <a:latin typeface="Times New Roman" panose="02020603050405020304" pitchFamily="18" charset="0"/>
                <a:cs typeface="Times New Roman" panose="02020603050405020304" pitchFamily="18" charset="0"/>
              </a:endParaRPr>
            </a:p>
          </p:txBody>
        </p:sp>
      </p:grpSp>
      <p:pic>
        <p:nvPicPr>
          <p:cNvPr id="29" name="Picture 28">
            <a:extLst>
              <a:ext uri="{FF2B5EF4-FFF2-40B4-BE49-F238E27FC236}">
                <a16:creationId xmlns:a16="http://schemas.microsoft.com/office/drawing/2014/main" id="{BA75DE6D-6DE1-2B87-9D7B-8D891AC828CE}"/>
              </a:ext>
            </a:extLst>
          </p:cNvPr>
          <p:cNvPicPr>
            <a:picLocks noChangeAspect="1"/>
          </p:cNvPicPr>
          <p:nvPr/>
        </p:nvPicPr>
        <p:blipFill rotWithShape="1">
          <a:blip r:embed="rId4"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2603463" y="5033007"/>
            <a:ext cx="595781" cy="577656"/>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77914935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250" fill="hold"/>
                                        <p:tgtEl>
                                          <p:spTgt spid="29"/>
                                        </p:tgtEl>
                                        <p:attrNameLst>
                                          <p:attrName>ppt_w</p:attrName>
                                        </p:attrNameLst>
                                      </p:cBhvr>
                                      <p:tavLst>
                                        <p:tav tm="0">
                                          <p:val>
                                            <p:strVal val="4*#ppt_w"/>
                                          </p:val>
                                        </p:tav>
                                        <p:tav tm="100000">
                                          <p:val>
                                            <p:strVal val="#ppt_w"/>
                                          </p:val>
                                        </p:tav>
                                      </p:tavLst>
                                    </p:anim>
                                    <p:anim calcmode="lin" valueType="num">
                                      <p:cBhvr>
                                        <p:cTn id="15"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a:extLst>
              <a:ext uri="{FF2B5EF4-FFF2-40B4-BE49-F238E27FC236}">
                <a16:creationId xmlns:a16="http://schemas.microsoft.com/office/drawing/2014/main" id="{3D11100A-F03C-4930-9492-67D5506A454B}"/>
              </a:ext>
            </a:extLst>
          </p:cNvPr>
          <p:cNvGrpSpPr/>
          <p:nvPr/>
        </p:nvGrpSpPr>
        <p:grpSpPr>
          <a:xfrm>
            <a:off x="1421403" y="2651863"/>
            <a:ext cx="9349194" cy="2579928"/>
            <a:chOff x="2441477" y="2420527"/>
            <a:chExt cx="7309045" cy="2016946"/>
          </a:xfrm>
          <a:solidFill>
            <a:schemeClr val="bg1"/>
          </a:solidFill>
        </p:grpSpPr>
        <p:sp>
          <p:nvSpPr>
            <p:cNvPr id="71" name="Freeform 67">
              <a:extLst>
                <a:ext uri="{FF2B5EF4-FFF2-40B4-BE49-F238E27FC236}">
                  <a16:creationId xmlns:a16="http://schemas.microsoft.com/office/drawing/2014/main" id="{9169C0B6-B04E-4594-8621-CF0DE6DBF743}"/>
                </a:ext>
              </a:extLst>
            </p:cNvPr>
            <p:cNvSpPr/>
            <p:nvPr/>
          </p:nvSpPr>
          <p:spPr>
            <a:xfrm>
              <a:off x="2838156" y="3171689"/>
              <a:ext cx="987150" cy="98715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1C9393"/>
            </a:solidFill>
            <a:ln w="3810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347" tIns="229347" rIns="198155" bIns="198155" numCol="1" spcCol="1270" anchor="ctr" anchorCtr="0">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114895">
                <a:lnSpc>
                  <a:spcPct val="90000"/>
                </a:lnSpc>
                <a:spcBef>
                  <a:spcPct val="0"/>
                </a:spcBef>
                <a:spcAft>
                  <a:spcPct val="35000"/>
                </a:spcAft>
              </a:pPr>
              <a:r>
                <a:rPr lang="en-US" sz="4013" b="1" dirty="0">
                  <a:solidFill>
                    <a:schemeClr val="bg1"/>
                  </a:solidFill>
                  <a:latin typeface="Times New Roman" panose="02020603050405020304" pitchFamily="18" charset="0"/>
                  <a:cs typeface="Times New Roman" panose="02020603050405020304" pitchFamily="18" charset="0"/>
                  <a:sym typeface="+mn-lt"/>
                </a:rPr>
                <a:t>A</a:t>
              </a:r>
            </a:p>
          </p:txBody>
        </p:sp>
        <p:grpSp>
          <p:nvGrpSpPr>
            <p:cNvPr id="44" name="Group 124">
              <a:extLst>
                <a:ext uri="{FF2B5EF4-FFF2-40B4-BE49-F238E27FC236}">
                  <a16:creationId xmlns:a16="http://schemas.microsoft.com/office/drawing/2014/main" id="{C5EA79B1-46D6-41C3-8CD0-0CC458610308}"/>
                </a:ext>
              </a:extLst>
            </p:cNvPr>
            <p:cNvGrpSpPr/>
            <p:nvPr/>
          </p:nvGrpSpPr>
          <p:grpSpPr>
            <a:xfrm>
              <a:off x="2441477" y="2420527"/>
              <a:ext cx="1834954" cy="2016946"/>
              <a:chOff x="920555" y="1310107"/>
              <a:chExt cx="1834954" cy="2016946"/>
            </a:xfrm>
            <a:grpFill/>
          </p:grpSpPr>
          <p:sp>
            <p:nvSpPr>
              <p:cNvPr id="69" name="U-Turn Arrow 64">
                <a:extLst>
                  <a:ext uri="{FF2B5EF4-FFF2-40B4-BE49-F238E27FC236}">
                    <a16:creationId xmlns:a16="http://schemas.microsoft.com/office/drawing/2014/main" id="{D088C680-01EB-40D8-A4C8-BA0D6386E01D}"/>
                  </a:ext>
                </a:extLst>
              </p:cNvPr>
              <p:cNvSpPr/>
              <p:nvPr/>
            </p:nvSpPr>
            <p:spPr>
              <a:xfrm rot="10800000">
                <a:off x="920555" y="1672057"/>
                <a:ext cx="1672234" cy="1654996"/>
              </a:xfrm>
              <a:prstGeom prst="uturnArrow">
                <a:avLst>
                  <a:gd name="adj1" fmla="val 12130"/>
                  <a:gd name="adj2" fmla="val 12902"/>
                  <a:gd name="adj3" fmla="val 0"/>
                  <a:gd name="adj4" fmla="val 47102"/>
                  <a:gd name="adj5" fmla="val 51834"/>
                </a:avLst>
              </a:prstGeom>
              <a:solidFill>
                <a:srgbClr val="1C9393"/>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7" b="1">
                  <a:solidFill>
                    <a:schemeClr val="bg1"/>
                  </a:solidFill>
                  <a:latin typeface="Times New Roman" panose="02020603050405020304" pitchFamily="18" charset="0"/>
                  <a:cs typeface="Times New Roman" panose="02020603050405020304" pitchFamily="18" charset="0"/>
                  <a:sym typeface="+mn-lt"/>
                </a:endParaRPr>
              </a:p>
            </p:txBody>
          </p:sp>
          <p:sp>
            <p:nvSpPr>
              <p:cNvPr id="70" name="Isosceles Triangle 72">
                <a:extLst>
                  <a:ext uri="{FF2B5EF4-FFF2-40B4-BE49-F238E27FC236}">
                    <a16:creationId xmlns:a16="http://schemas.microsoft.com/office/drawing/2014/main" id="{3E3E1086-7186-43FD-92D2-D5FFF781895D}"/>
                  </a:ext>
                </a:extLst>
              </p:cNvPr>
              <p:cNvSpPr/>
              <p:nvPr/>
            </p:nvSpPr>
            <p:spPr>
              <a:xfrm>
                <a:off x="2222109" y="1310107"/>
                <a:ext cx="533400" cy="533400"/>
              </a:xfrm>
              <a:prstGeom prst="triangle">
                <a:avLst/>
              </a:prstGeom>
              <a:solidFill>
                <a:srgbClr val="1C9393"/>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7" b="1">
                  <a:solidFill>
                    <a:schemeClr val="bg1"/>
                  </a:solidFill>
                  <a:latin typeface="Times New Roman" panose="02020603050405020304" pitchFamily="18" charset="0"/>
                  <a:cs typeface="Times New Roman" panose="02020603050405020304" pitchFamily="18" charset="0"/>
                  <a:sym typeface="+mn-lt"/>
                </a:endParaRPr>
              </a:p>
            </p:txBody>
          </p:sp>
        </p:grpSp>
        <p:grpSp>
          <p:nvGrpSpPr>
            <p:cNvPr id="45" name="Group 125">
              <a:extLst>
                <a:ext uri="{FF2B5EF4-FFF2-40B4-BE49-F238E27FC236}">
                  <a16:creationId xmlns:a16="http://schemas.microsoft.com/office/drawing/2014/main" id="{E0FE5140-28E9-4FDA-A06D-AB98E07D55F2}"/>
                </a:ext>
              </a:extLst>
            </p:cNvPr>
            <p:cNvGrpSpPr/>
            <p:nvPr/>
          </p:nvGrpSpPr>
          <p:grpSpPr>
            <a:xfrm>
              <a:off x="4250658" y="2420527"/>
              <a:ext cx="1834954" cy="2016946"/>
              <a:chOff x="2729736" y="1310107"/>
              <a:chExt cx="1834954" cy="2016946"/>
            </a:xfrm>
            <a:grpFill/>
          </p:grpSpPr>
          <p:sp>
            <p:nvSpPr>
              <p:cNvPr id="67" name="U-Turn Arrow 76">
                <a:extLst>
                  <a:ext uri="{FF2B5EF4-FFF2-40B4-BE49-F238E27FC236}">
                    <a16:creationId xmlns:a16="http://schemas.microsoft.com/office/drawing/2014/main" id="{48126E4A-FC48-4207-87DB-047847903BBC}"/>
                  </a:ext>
                </a:extLst>
              </p:cNvPr>
              <p:cNvSpPr/>
              <p:nvPr/>
            </p:nvSpPr>
            <p:spPr>
              <a:xfrm rot="10800000">
                <a:off x="2729736" y="1672057"/>
                <a:ext cx="1672234" cy="1654996"/>
              </a:xfrm>
              <a:prstGeom prst="uturnArrow">
                <a:avLst>
                  <a:gd name="adj1" fmla="val 12130"/>
                  <a:gd name="adj2" fmla="val 12902"/>
                  <a:gd name="adj3" fmla="val 0"/>
                  <a:gd name="adj4" fmla="val 47102"/>
                  <a:gd name="adj5" fmla="val 51834"/>
                </a:avLst>
              </a:prstGeom>
              <a:solidFill>
                <a:srgbClr val="FAC14D"/>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7" b="1">
                  <a:solidFill>
                    <a:schemeClr val="bg1"/>
                  </a:solidFill>
                  <a:latin typeface="Times New Roman" panose="02020603050405020304" pitchFamily="18" charset="0"/>
                  <a:cs typeface="Times New Roman" panose="02020603050405020304" pitchFamily="18" charset="0"/>
                  <a:sym typeface="+mn-lt"/>
                </a:endParaRPr>
              </a:p>
            </p:txBody>
          </p:sp>
          <p:sp>
            <p:nvSpPr>
              <p:cNvPr id="68" name="Isosceles Triangle 84">
                <a:extLst>
                  <a:ext uri="{FF2B5EF4-FFF2-40B4-BE49-F238E27FC236}">
                    <a16:creationId xmlns:a16="http://schemas.microsoft.com/office/drawing/2014/main" id="{ED9B7031-03E7-4C55-8F59-9DE241A4EB0C}"/>
                  </a:ext>
                </a:extLst>
              </p:cNvPr>
              <p:cNvSpPr/>
              <p:nvPr/>
            </p:nvSpPr>
            <p:spPr>
              <a:xfrm>
                <a:off x="4031290" y="1310107"/>
                <a:ext cx="533400" cy="533400"/>
              </a:xfrm>
              <a:prstGeom prst="triangle">
                <a:avLst/>
              </a:prstGeom>
              <a:solidFill>
                <a:srgbClr val="FAC14D"/>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7" b="1">
                  <a:solidFill>
                    <a:schemeClr val="bg1"/>
                  </a:solidFill>
                  <a:latin typeface="Times New Roman" panose="02020603050405020304" pitchFamily="18" charset="0"/>
                  <a:cs typeface="Times New Roman" panose="02020603050405020304" pitchFamily="18" charset="0"/>
                  <a:sym typeface="+mn-lt"/>
                </a:endParaRPr>
              </a:p>
            </p:txBody>
          </p:sp>
        </p:grpSp>
        <p:grpSp>
          <p:nvGrpSpPr>
            <p:cNvPr id="46" name="Group 126">
              <a:extLst>
                <a:ext uri="{FF2B5EF4-FFF2-40B4-BE49-F238E27FC236}">
                  <a16:creationId xmlns:a16="http://schemas.microsoft.com/office/drawing/2014/main" id="{F7121BFD-5274-412B-A02E-643A279CC397}"/>
                </a:ext>
              </a:extLst>
            </p:cNvPr>
            <p:cNvGrpSpPr/>
            <p:nvPr/>
          </p:nvGrpSpPr>
          <p:grpSpPr>
            <a:xfrm>
              <a:off x="6086768" y="2420527"/>
              <a:ext cx="1834954" cy="2016946"/>
              <a:chOff x="4565846" y="1310107"/>
              <a:chExt cx="1834954" cy="2016946"/>
            </a:xfrm>
            <a:grpFill/>
          </p:grpSpPr>
          <p:sp>
            <p:nvSpPr>
              <p:cNvPr id="65" name="U-Turn Arrow 90">
                <a:extLst>
                  <a:ext uri="{FF2B5EF4-FFF2-40B4-BE49-F238E27FC236}">
                    <a16:creationId xmlns:a16="http://schemas.microsoft.com/office/drawing/2014/main" id="{5F011D34-4ECB-4B18-B7E6-124940713DE9}"/>
                  </a:ext>
                </a:extLst>
              </p:cNvPr>
              <p:cNvSpPr/>
              <p:nvPr/>
            </p:nvSpPr>
            <p:spPr>
              <a:xfrm rot="10800000">
                <a:off x="4565846" y="1672057"/>
                <a:ext cx="1672234" cy="1654996"/>
              </a:xfrm>
              <a:prstGeom prst="uturnArrow">
                <a:avLst>
                  <a:gd name="adj1" fmla="val 12130"/>
                  <a:gd name="adj2" fmla="val 12902"/>
                  <a:gd name="adj3" fmla="val 0"/>
                  <a:gd name="adj4" fmla="val 47102"/>
                  <a:gd name="adj5" fmla="val 51834"/>
                </a:avLst>
              </a:prstGeom>
              <a:solidFill>
                <a:srgbClr val="F95647"/>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7" b="1">
                  <a:solidFill>
                    <a:schemeClr val="bg1"/>
                  </a:solidFill>
                  <a:latin typeface="Times New Roman" panose="02020603050405020304" pitchFamily="18" charset="0"/>
                  <a:cs typeface="Times New Roman" panose="02020603050405020304" pitchFamily="18" charset="0"/>
                  <a:sym typeface="+mn-lt"/>
                </a:endParaRPr>
              </a:p>
            </p:txBody>
          </p:sp>
          <p:sp>
            <p:nvSpPr>
              <p:cNvPr id="66" name="Isosceles Triangle 94">
                <a:extLst>
                  <a:ext uri="{FF2B5EF4-FFF2-40B4-BE49-F238E27FC236}">
                    <a16:creationId xmlns:a16="http://schemas.microsoft.com/office/drawing/2014/main" id="{925DBF48-502C-4095-A45D-EDCFD2494182}"/>
                  </a:ext>
                </a:extLst>
              </p:cNvPr>
              <p:cNvSpPr/>
              <p:nvPr/>
            </p:nvSpPr>
            <p:spPr>
              <a:xfrm>
                <a:off x="5867400" y="1310107"/>
                <a:ext cx="533400" cy="533400"/>
              </a:xfrm>
              <a:prstGeom prst="triangle">
                <a:avLst/>
              </a:prstGeom>
              <a:solidFill>
                <a:srgbClr val="F95647"/>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7" b="1">
                  <a:solidFill>
                    <a:schemeClr val="bg1"/>
                  </a:solidFill>
                  <a:latin typeface="Times New Roman" panose="02020603050405020304" pitchFamily="18" charset="0"/>
                  <a:cs typeface="Times New Roman" panose="02020603050405020304" pitchFamily="18" charset="0"/>
                  <a:sym typeface="+mn-lt"/>
                </a:endParaRPr>
              </a:p>
            </p:txBody>
          </p:sp>
        </p:grpSp>
        <p:grpSp>
          <p:nvGrpSpPr>
            <p:cNvPr id="47" name="Group 127">
              <a:extLst>
                <a:ext uri="{FF2B5EF4-FFF2-40B4-BE49-F238E27FC236}">
                  <a16:creationId xmlns:a16="http://schemas.microsoft.com/office/drawing/2014/main" id="{3BDC34D0-6572-4F88-802E-1234EE5F1DC4}"/>
                </a:ext>
              </a:extLst>
            </p:cNvPr>
            <p:cNvGrpSpPr/>
            <p:nvPr/>
          </p:nvGrpSpPr>
          <p:grpSpPr>
            <a:xfrm>
              <a:off x="7915568" y="2420527"/>
              <a:ext cx="1834954" cy="2016946"/>
              <a:chOff x="6394646" y="1310107"/>
              <a:chExt cx="1834954" cy="2016946"/>
            </a:xfrm>
            <a:grpFill/>
          </p:grpSpPr>
          <p:sp>
            <p:nvSpPr>
              <p:cNvPr id="63" name="U-Turn Arrow 97">
                <a:extLst>
                  <a:ext uri="{FF2B5EF4-FFF2-40B4-BE49-F238E27FC236}">
                    <a16:creationId xmlns:a16="http://schemas.microsoft.com/office/drawing/2014/main" id="{4838EB65-9810-4245-B9B1-E21D5728E791}"/>
                  </a:ext>
                </a:extLst>
              </p:cNvPr>
              <p:cNvSpPr/>
              <p:nvPr/>
            </p:nvSpPr>
            <p:spPr>
              <a:xfrm rot="10800000">
                <a:off x="6394646" y="1672057"/>
                <a:ext cx="1672234" cy="1654996"/>
              </a:xfrm>
              <a:prstGeom prst="uturnArrow">
                <a:avLst>
                  <a:gd name="adj1" fmla="val 12130"/>
                  <a:gd name="adj2" fmla="val 12902"/>
                  <a:gd name="adj3" fmla="val 0"/>
                  <a:gd name="adj4" fmla="val 47102"/>
                  <a:gd name="adj5" fmla="val 51834"/>
                </a:avLst>
              </a:prstGeom>
              <a:solidFill>
                <a:srgbClr val="78AF5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7" b="1">
                  <a:solidFill>
                    <a:schemeClr val="bg1"/>
                  </a:solidFill>
                  <a:latin typeface="Times New Roman" panose="02020603050405020304" pitchFamily="18" charset="0"/>
                  <a:cs typeface="Times New Roman" panose="02020603050405020304" pitchFamily="18" charset="0"/>
                  <a:sym typeface="+mn-lt"/>
                </a:endParaRPr>
              </a:p>
            </p:txBody>
          </p:sp>
          <p:sp>
            <p:nvSpPr>
              <p:cNvPr id="64" name="Isosceles Triangle 103">
                <a:extLst>
                  <a:ext uri="{FF2B5EF4-FFF2-40B4-BE49-F238E27FC236}">
                    <a16:creationId xmlns:a16="http://schemas.microsoft.com/office/drawing/2014/main" id="{549D7CC7-E39F-47C9-8231-E036D997804C}"/>
                  </a:ext>
                </a:extLst>
              </p:cNvPr>
              <p:cNvSpPr/>
              <p:nvPr/>
            </p:nvSpPr>
            <p:spPr>
              <a:xfrm>
                <a:off x="7696200" y="1310107"/>
                <a:ext cx="533400" cy="533400"/>
              </a:xfrm>
              <a:prstGeom prst="triangle">
                <a:avLst/>
              </a:prstGeom>
              <a:solidFill>
                <a:srgbClr val="78AF5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7" b="1">
                  <a:solidFill>
                    <a:schemeClr val="bg1"/>
                  </a:solidFill>
                  <a:latin typeface="Times New Roman" panose="02020603050405020304" pitchFamily="18" charset="0"/>
                  <a:cs typeface="Times New Roman" panose="02020603050405020304" pitchFamily="18" charset="0"/>
                  <a:sym typeface="+mn-lt"/>
                </a:endParaRPr>
              </a:p>
            </p:txBody>
          </p:sp>
        </p:grpSp>
        <p:sp>
          <p:nvSpPr>
            <p:cNvPr id="61" name="Freeform 79">
              <a:extLst>
                <a:ext uri="{FF2B5EF4-FFF2-40B4-BE49-F238E27FC236}">
                  <a16:creationId xmlns:a16="http://schemas.microsoft.com/office/drawing/2014/main" id="{7B45DFFA-2986-48DA-B652-9E1A98D0C86F}"/>
                </a:ext>
              </a:extLst>
            </p:cNvPr>
            <p:cNvSpPr/>
            <p:nvPr/>
          </p:nvSpPr>
          <p:spPr>
            <a:xfrm>
              <a:off x="4647337" y="3171689"/>
              <a:ext cx="987150" cy="98715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FAC14D"/>
            </a:solidFill>
            <a:ln w="3810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347" tIns="229347" rIns="198155" bIns="198155" numCol="1" spcCol="1270" anchor="ctr" anchorCtr="0">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114895">
                <a:lnSpc>
                  <a:spcPct val="90000"/>
                </a:lnSpc>
                <a:spcBef>
                  <a:spcPct val="0"/>
                </a:spcBef>
                <a:spcAft>
                  <a:spcPct val="35000"/>
                </a:spcAft>
              </a:pPr>
              <a:r>
                <a:rPr lang="en-US" sz="4013" b="1" dirty="0">
                  <a:solidFill>
                    <a:schemeClr val="bg1"/>
                  </a:solidFill>
                  <a:latin typeface="Times New Roman" panose="02020603050405020304" pitchFamily="18" charset="0"/>
                  <a:cs typeface="Times New Roman" panose="02020603050405020304" pitchFamily="18" charset="0"/>
                  <a:sym typeface="+mn-lt"/>
                </a:rPr>
                <a:t>B</a:t>
              </a:r>
            </a:p>
          </p:txBody>
        </p:sp>
        <p:sp>
          <p:nvSpPr>
            <p:cNvPr id="59" name="Freeform 92">
              <a:extLst>
                <a:ext uri="{FF2B5EF4-FFF2-40B4-BE49-F238E27FC236}">
                  <a16:creationId xmlns:a16="http://schemas.microsoft.com/office/drawing/2014/main" id="{C9A124D6-38D4-49B0-919F-066D96F1B511}"/>
                </a:ext>
              </a:extLst>
            </p:cNvPr>
            <p:cNvSpPr/>
            <p:nvPr/>
          </p:nvSpPr>
          <p:spPr>
            <a:xfrm>
              <a:off x="6483447" y="3171689"/>
              <a:ext cx="987150" cy="98715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F95647"/>
            </a:solidFill>
            <a:ln w="3810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347" tIns="229347" rIns="198155" bIns="198155" numCol="1" spcCol="1270" anchor="ctr" anchorCtr="0">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114895">
                <a:lnSpc>
                  <a:spcPct val="90000"/>
                </a:lnSpc>
                <a:spcBef>
                  <a:spcPct val="0"/>
                </a:spcBef>
                <a:spcAft>
                  <a:spcPct val="35000"/>
                </a:spcAft>
              </a:pPr>
              <a:r>
                <a:rPr lang="en-US" sz="4013" b="1" dirty="0">
                  <a:solidFill>
                    <a:schemeClr val="bg1"/>
                  </a:solidFill>
                  <a:latin typeface="Times New Roman" panose="02020603050405020304" pitchFamily="18" charset="0"/>
                  <a:cs typeface="Times New Roman" panose="02020603050405020304" pitchFamily="18" charset="0"/>
                  <a:sym typeface="+mn-lt"/>
                </a:rPr>
                <a:t>C</a:t>
              </a:r>
            </a:p>
          </p:txBody>
        </p:sp>
        <p:sp>
          <p:nvSpPr>
            <p:cNvPr id="51" name="Freeform 99">
              <a:extLst>
                <a:ext uri="{FF2B5EF4-FFF2-40B4-BE49-F238E27FC236}">
                  <a16:creationId xmlns:a16="http://schemas.microsoft.com/office/drawing/2014/main" id="{E702AD42-C358-4D44-BBF3-D834254A96FA}"/>
                </a:ext>
              </a:extLst>
            </p:cNvPr>
            <p:cNvSpPr/>
            <p:nvPr/>
          </p:nvSpPr>
          <p:spPr>
            <a:xfrm>
              <a:off x="8312247" y="3171689"/>
              <a:ext cx="987150" cy="98715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78AF51"/>
            </a:solidFill>
            <a:ln w="3810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347" tIns="229347" rIns="198155" bIns="198155" numCol="1" spcCol="1270" anchor="ctr" anchorCtr="0">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114895">
                <a:lnSpc>
                  <a:spcPct val="90000"/>
                </a:lnSpc>
                <a:spcBef>
                  <a:spcPct val="0"/>
                </a:spcBef>
                <a:spcAft>
                  <a:spcPct val="35000"/>
                </a:spcAft>
              </a:pPr>
              <a:r>
                <a:rPr lang="en-US" sz="4013" b="1" dirty="0">
                  <a:solidFill>
                    <a:schemeClr val="bg1"/>
                  </a:solidFill>
                  <a:latin typeface="Times New Roman" panose="02020603050405020304" pitchFamily="18" charset="0"/>
                  <a:cs typeface="Times New Roman" panose="02020603050405020304" pitchFamily="18" charset="0"/>
                  <a:sym typeface="+mn-lt"/>
                </a:rPr>
                <a:t>D</a:t>
              </a:r>
            </a:p>
          </p:txBody>
        </p:sp>
      </p:grpSp>
      <p:sp>
        <p:nvSpPr>
          <p:cNvPr id="74" name="矩形 73">
            <a:extLst>
              <a:ext uri="{FF2B5EF4-FFF2-40B4-BE49-F238E27FC236}">
                <a16:creationId xmlns:a16="http://schemas.microsoft.com/office/drawing/2014/main" id="{D7C0BD4C-716A-4E52-8CBB-B1E2B0B5DA72}"/>
              </a:ext>
            </a:extLst>
          </p:cNvPr>
          <p:cNvSpPr/>
          <p:nvPr/>
        </p:nvSpPr>
        <p:spPr>
          <a:xfrm>
            <a:off x="8774292" y="5598538"/>
            <a:ext cx="1996305" cy="830997"/>
          </a:xfrm>
          <a:prstGeom prst="rect">
            <a:avLst/>
          </a:prstGeom>
        </p:spPr>
        <p:txBody>
          <a:bodyPr wrap="square">
            <a:spAutoFit/>
          </a:bodyPr>
          <a:lstStyle/>
          <a:p>
            <a:pPr algn="ctr" defTabSz="1146749">
              <a:defRPr/>
            </a:pPr>
            <a:r>
              <a:rPr lang="it-IT" sz="2400" kern="100" dirty="0">
                <a:solidFill>
                  <a:srgbClr val="000000"/>
                </a:solidFill>
                <a:effectLst/>
                <a:latin typeface="Times New Roman" panose="02020603050405020304" pitchFamily="18" charset="0"/>
                <a:ea typeface="Times New Roman" panose="02020603050405020304" pitchFamily="18" charset="0"/>
              </a:rPr>
              <a:t>Thời gian xảy ra phản ứng</a:t>
            </a:r>
            <a:endParaRPr lang="en-US" altLang="zh-CN" sz="2800" dirty="0">
              <a:solidFill>
                <a:schemeClr val="tx1">
                  <a:lumMod val="75000"/>
                  <a:lumOff val="25000"/>
                </a:schemeClr>
              </a:solidFill>
              <a:cs typeface="+mn-ea"/>
              <a:sym typeface="+mn-lt"/>
            </a:endParaRPr>
          </a:p>
        </p:txBody>
      </p:sp>
      <p:sp>
        <p:nvSpPr>
          <p:cNvPr id="76" name="矩形 75">
            <a:extLst>
              <a:ext uri="{FF2B5EF4-FFF2-40B4-BE49-F238E27FC236}">
                <a16:creationId xmlns:a16="http://schemas.microsoft.com/office/drawing/2014/main" id="{99E3AE30-2C14-4477-AF68-A24DB9F26A41}"/>
              </a:ext>
            </a:extLst>
          </p:cNvPr>
          <p:cNvSpPr/>
          <p:nvPr/>
        </p:nvSpPr>
        <p:spPr>
          <a:xfrm>
            <a:off x="3804821" y="5386300"/>
            <a:ext cx="2139001" cy="1258421"/>
          </a:xfrm>
          <a:prstGeom prst="rect">
            <a:avLst/>
          </a:prstGeom>
        </p:spPr>
        <p:txBody>
          <a:bodyPr wrap="square">
            <a:spAutoFit/>
          </a:bodyPr>
          <a:lstStyle/>
          <a:p>
            <a:pPr marL="0" marR="0" algn="ctr">
              <a:lnSpc>
                <a:spcPct val="107000"/>
              </a:lnSpc>
              <a:spcBef>
                <a:spcPts val="0"/>
              </a:spcBef>
              <a:spcAft>
                <a:spcPts val="0"/>
              </a:spcAft>
              <a:tabLst>
                <a:tab pos="180340" algn="l"/>
                <a:tab pos="228600" algn="l"/>
                <a:tab pos="685800" algn="l"/>
                <a:tab pos="1771650" algn="l"/>
                <a:tab pos="3371850" algn="l"/>
                <a:tab pos="4914900" algn="l"/>
              </a:tabLst>
            </a:pPr>
            <a:r>
              <a:rPr lang="it-IT"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 mặt tiếp xúc giữa các chất phản ứng</a:t>
            </a:r>
            <a:endParaRPr lang="en-US" sz="24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78" name="矩形 77">
            <a:extLst>
              <a:ext uri="{FF2B5EF4-FFF2-40B4-BE49-F238E27FC236}">
                <a16:creationId xmlns:a16="http://schemas.microsoft.com/office/drawing/2014/main" id="{0853869C-3D24-4FB1-BF69-3E2E704B57EB}"/>
              </a:ext>
            </a:extLst>
          </p:cNvPr>
          <p:cNvSpPr/>
          <p:nvPr/>
        </p:nvSpPr>
        <p:spPr>
          <a:xfrm>
            <a:off x="6238680" y="5386300"/>
            <a:ext cx="2286220" cy="1200329"/>
          </a:xfrm>
          <a:prstGeom prst="rect">
            <a:avLst/>
          </a:prstGeom>
        </p:spPr>
        <p:txBody>
          <a:bodyPr wrap="square">
            <a:spAutoFit/>
          </a:bodyPr>
          <a:lstStyle/>
          <a:p>
            <a:pPr algn="ctr" defTabSz="1146749">
              <a:defRPr/>
            </a:pPr>
            <a:r>
              <a:rPr lang="it-IT" sz="2400" kern="100" dirty="0">
                <a:solidFill>
                  <a:srgbClr val="000000"/>
                </a:solidFill>
                <a:effectLst/>
                <a:latin typeface="Times New Roman" panose="02020603050405020304" pitchFamily="18" charset="0"/>
                <a:ea typeface="Times New Roman" panose="02020603050405020304" pitchFamily="18" charset="0"/>
              </a:rPr>
              <a:t>Nồng độ các chất tham gia phản ứng.</a:t>
            </a:r>
            <a:endParaRPr lang="en-US" altLang="zh-CN" sz="2800" dirty="0">
              <a:solidFill>
                <a:schemeClr val="tx1">
                  <a:lumMod val="75000"/>
                  <a:lumOff val="25000"/>
                </a:schemeClr>
              </a:solidFill>
              <a:cs typeface="+mn-ea"/>
              <a:sym typeface="+mn-lt"/>
            </a:endParaRPr>
          </a:p>
        </p:txBody>
      </p:sp>
      <p:sp>
        <p:nvSpPr>
          <p:cNvPr id="80" name="矩形 79">
            <a:extLst>
              <a:ext uri="{FF2B5EF4-FFF2-40B4-BE49-F238E27FC236}">
                <a16:creationId xmlns:a16="http://schemas.microsoft.com/office/drawing/2014/main" id="{F735847B-FB48-486C-8B9F-8D9A0A7734EF}"/>
              </a:ext>
            </a:extLst>
          </p:cNvPr>
          <p:cNvSpPr/>
          <p:nvPr/>
        </p:nvSpPr>
        <p:spPr>
          <a:xfrm>
            <a:off x="1599103" y="5517092"/>
            <a:ext cx="1720344" cy="461665"/>
          </a:xfrm>
          <a:prstGeom prst="rect">
            <a:avLst/>
          </a:prstGeom>
        </p:spPr>
        <p:txBody>
          <a:bodyPr wrap="none">
            <a:spAutoFit/>
          </a:bodyPr>
          <a:lstStyle/>
          <a:p>
            <a:pPr algn="ctr" defTabSz="1146749">
              <a:defRPr/>
            </a:pPr>
            <a:r>
              <a:rPr lang="it-IT" sz="2400" kern="100" dirty="0">
                <a:solidFill>
                  <a:srgbClr val="000000"/>
                </a:solidFill>
                <a:effectLst/>
                <a:latin typeface="Times New Roman" panose="02020603050405020304" pitchFamily="18" charset="0"/>
                <a:ea typeface="Times New Roman" panose="02020603050405020304" pitchFamily="18" charset="0"/>
              </a:rPr>
              <a:t>Chất xúc tác</a:t>
            </a:r>
            <a:endParaRPr lang="en-US" altLang="zh-CN" sz="2800" dirty="0">
              <a:solidFill>
                <a:schemeClr val="tx1">
                  <a:lumMod val="75000"/>
                  <a:lumOff val="25000"/>
                </a:schemeClr>
              </a:solidFill>
              <a:cs typeface="+mn-ea"/>
              <a:sym typeface="+mn-lt"/>
            </a:endParaRPr>
          </a:p>
        </p:txBody>
      </p:sp>
      <p:grpSp>
        <p:nvGrpSpPr>
          <p:cNvPr id="81" name="Group 80">
            <a:extLst>
              <a:ext uri="{FF2B5EF4-FFF2-40B4-BE49-F238E27FC236}">
                <a16:creationId xmlns:a16="http://schemas.microsoft.com/office/drawing/2014/main" id="{D5D9EFD7-65E9-DA26-00B8-29E1B540F9B3}"/>
              </a:ext>
            </a:extLst>
          </p:cNvPr>
          <p:cNvGrpSpPr/>
          <p:nvPr/>
        </p:nvGrpSpPr>
        <p:grpSpPr>
          <a:xfrm>
            <a:off x="1396049" y="843963"/>
            <a:ext cx="9399901" cy="1760692"/>
            <a:chOff x="1396049" y="843963"/>
            <a:chExt cx="9399901" cy="1760692"/>
          </a:xfrm>
        </p:grpSpPr>
        <p:sp>
          <p:nvSpPr>
            <p:cNvPr id="82" name="Rectangle: Rounded Corners 81">
              <a:extLst>
                <a:ext uri="{FF2B5EF4-FFF2-40B4-BE49-F238E27FC236}">
                  <a16:creationId xmlns:a16="http://schemas.microsoft.com/office/drawing/2014/main" id="{BFB17D87-2660-443E-43AB-F2D4C44FD5E3}"/>
                </a:ext>
              </a:extLst>
            </p:cNvPr>
            <p:cNvSpPr/>
            <p:nvPr/>
          </p:nvSpPr>
          <p:spPr>
            <a:xfrm>
              <a:off x="1396049" y="843963"/>
              <a:ext cx="9399901" cy="1760692"/>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E65C266C-1871-8CD0-80B2-742A68A15734}"/>
                </a:ext>
              </a:extLst>
            </p:cNvPr>
            <p:cNvSpPr txBox="1"/>
            <p:nvPr/>
          </p:nvSpPr>
          <p:spPr>
            <a:xfrm>
              <a:off x="1634836" y="1077978"/>
              <a:ext cx="8894619" cy="1077218"/>
            </a:xfrm>
            <a:prstGeom prst="rect">
              <a:avLst/>
            </a:prstGeom>
            <a:noFill/>
          </p:spPr>
          <p:txBody>
            <a:bodyPr wrap="square">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2: </a:t>
              </a:r>
              <a:r>
                <a:rPr lang="vi-VN" sz="3200" dirty="0">
                  <a:latin typeface="Times New Roman" panose="02020603050405020304" pitchFamily="18" charset="0"/>
                  <a:cs typeface="Times New Roman" panose="02020603050405020304" pitchFamily="18" charset="0"/>
                </a:rPr>
                <a:t>Tốc độ phản ứng không phụ thuộc yếu tố nào sau đây:</a:t>
              </a:r>
              <a:endParaRPr lang="en-US" sz="3200" dirty="0">
                <a:latin typeface="Times New Roman" panose="02020603050405020304" pitchFamily="18" charset="0"/>
                <a:cs typeface="Times New Roman" panose="02020603050405020304" pitchFamily="18" charset="0"/>
              </a:endParaRPr>
            </a:p>
          </p:txBody>
        </p:sp>
      </p:grpSp>
      <p:pic>
        <p:nvPicPr>
          <p:cNvPr id="84" name="Picture 83">
            <a:extLst>
              <a:ext uri="{FF2B5EF4-FFF2-40B4-BE49-F238E27FC236}">
                <a16:creationId xmlns:a16="http://schemas.microsoft.com/office/drawing/2014/main" id="{8278805C-6C64-5BF0-BB3E-E306DD3B2400}"/>
              </a:ext>
            </a:extLst>
          </p:cNvPr>
          <p:cNvPicPr>
            <a:picLocks noChangeAspect="1"/>
          </p:cNvPicPr>
          <p:nvPr/>
        </p:nvPicPr>
        <p:blipFill rotWithShape="1">
          <a:blip r:embed="rId4"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0722098" y="5697636"/>
            <a:ext cx="595781" cy="577656"/>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1951451523"/>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ppt_x"/>
                                          </p:val>
                                        </p:tav>
                                        <p:tav tm="100000">
                                          <p:val>
                                            <p:strVal val="#ppt_x"/>
                                          </p:val>
                                        </p:tav>
                                      </p:tavLst>
                                    </p:anim>
                                    <p:anim calcmode="lin" valueType="num">
                                      <p:cBhvr additive="base">
                                        <p:cTn id="12" dur="500" fill="hold"/>
                                        <p:tgtEl>
                                          <p:spTgt spid="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fill="hold"/>
                                        <p:tgtEl>
                                          <p:spTgt spid="76"/>
                                        </p:tgtEl>
                                        <p:attrNameLst>
                                          <p:attrName>ppt_x</p:attrName>
                                        </p:attrNameLst>
                                      </p:cBhvr>
                                      <p:tavLst>
                                        <p:tav tm="0">
                                          <p:val>
                                            <p:strVal val="#ppt_x"/>
                                          </p:val>
                                        </p:tav>
                                        <p:tav tm="100000">
                                          <p:val>
                                            <p:strVal val="#ppt_x"/>
                                          </p:val>
                                        </p:tav>
                                      </p:tavLst>
                                    </p:anim>
                                    <p:anim calcmode="lin" valueType="num">
                                      <p:cBhvr additive="base">
                                        <p:cTn id="16" dur="500" fill="hold"/>
                                        <p:tgtEl>
                                          <p:spTgt spid="7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ppt_x"/>
                                          </p:val>
                                        </p:tav>
                                        <p:tav tm="100000">
                                          <p:val>
                                            <p:strVal val="#ppt_x"/>
                                          </p:val>
                                        </p:tav>
                                      </p:tavLst>
                                    </p:anim>
                                    <p:anim calcmode="lin" valueType="num">
                                      <p:cBhvr additive="base">
                                        <p:cTn id="20" dur="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500" fill="hold"/>
                                        <p:tgtEl>
                                          <p:spTgt spid="80"/>
                                        </p:tgtEl>
                                        <p:attrNameLst>
                                          <p:attrName>ppt_x</p:attrName>
                                        </p:attrNameLst>
                                      </p:cBhvr>
                                      <p:tavLst>
                                        <p:tav tm="0">
                                          <p:val>
                                            <p:strVal val="#ppt_x"/>
                                          </p:val>
                                        </p:tav>
                                        <p:tav tm="100000">
                                          <p:val>
                                            <p:strVal val="#ppt_x"/>
                                          </p:val>
                                        </p:tav>
                                      </p:tavLst>
                                    </p:anim>
                                    <p:anim calcmode="lin" valueType="num">
                                      <p:cBhvr additive="base">
                                        <p:cTn id="24"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nodeType="click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p:cTn id="29" dur="250" fill="hold"/>
                                        <p:tgtEl>
                                          <p:spTgt spid="84"/>
                                        </p:tgtEl>
                                        <p:attrNameLst>
                                          <p:attrName>ppt_w</p:attrName>
                                        </p:attrNameLst>
                                      </p:cBhvr>
                                      <p:tavLst>
                                        <p:tav tm="0">
                                          <p:val>
                                            <p:strVal val="4*#ppt_w"/>
                                          </p:val>
                                        </p:tav>
                                        <p:tav tm="100000">
                                          <p:val>
                                            <p:strVal val="#ppt_w"/>
                                          </p:val>
                                        </p:tav>
                                      </p:tavLst>
                                    </p:anim>
                                    <p:anim calcmode="lin" valueType="num">
                                      <p:cBhvr>
                                        <p:cTn id="30" dur="250" fill="hold"/>
                                        <p:tgtEl>
                                          <p:spTgt spid="8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6" grpId="0"/>
      <p:bldP spid="78" grpId="0"/>
      <p:bldP spid="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52401"/>
            <a:ext cx="89154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TRÒ CHƠI NHÀ TIÊN TRI HÓA HỌC</a:t>
            </a:r>
          </a:p>
        </p:txBody>
      </p:sp>
      <p:sp>
        <p:nvSpPr>
          <p:cNvPr id="5" name="TextBox 4"/>
          <p:cNvSpPr txBox="1"/>
          <p:nvPr/>
        </p:nvSpPr>
        <p:spPr>
          <a:xfrm>
            <a:off x="1752600" y="939226"/>
            <a:ext cx="1905000" cy="584775"/>
          </a:xfrm>
          <a:prstGeom prst="rect">
            <a:avLst/>
          </a:prstGeom>
          <a:noFill/>
        </p:spPr>
        <p:txBody>
          <a:bodyPr wrap="square" rtlCol="0">
            <a:spAutoFit/>
          </a:bodyPr>
          <a:lstStyle/>
          <a:p>
            <a:r>
              <a:rPr lang="en-US" sz="3200" b="1" dirty="0" err="1">
                <a:solidFill>
                  <a:prstClr val="black"/>
                </a:solidFill>
                <a:latin typeface="Times New Roman" pitchFamily="18" charset="0"/>
                <a:cs typeface="Times New Roman" pitchFamily="18" charset="0"/>
              </a:rPr>
              <a:t>Luật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chơi</a:t>
            </a:r>
            <a:endParaRPr lang="en-US" sz="3200" b="1" dirty="0">
              <a:solidFill>
                <a:prstClr val="black"/>
              </a:solidFill>
              <a:latin typeface="Times New Roman" pitchFamily="18" charset="0"/>
              <a:cs typeface="Times New Roman" pitchFamily="18" charset="0"/>
            </a:endParaRPr>
          </a:p>
        </p:txBody>
      </p:sp>
      <p:sp>
        <p:nvSpPr>
          <p:cNvPr id="6" name="TextBox 5"/>
          <p:cNvSpPr txBox="1"/>
          <p:nvPr/>
        </p:nvSpPr>
        <p:spPr>
          <a:xfrm>
            <a:off x="1981200" y="1712894"/>
            <a:ext cx="8382000" cy="523220"/>
          </a:xfrm>
          <a:prstGeom prst="rect">
            <a:avLst/>
          </a:prstGeom>
          <a:noFill/>
        </p:spPr>
        <p:txBody>
          <a:bodyPr wrap="square" rtlCol="0">
            <a:spAutoFit/>
          </a:bodyPr>
          <a:lstStyle/>
          <a:p>
            <a:pPr algn="just"/>
            <a:r>
              <a:rPr lang="en-US" sz="2800" dirty="0">
                <a:solidFill>
                  <a:prstClr val="black"/>
                </a:solidFill>
                <a:latin typeface="Times New Roman" pitchFamily="18" charset="0"/>
                <a:cs typeface="Times New Roman" pitchFamily="18" charset="0"/>
              </a:rPr>
              <a:t>- Chia </a:t>
            </a:r>
            <a:r>
              <a:rPr lang="en-US" sz="2800" dirty="0" err="1">
                <a:solidFill>
                  <a:prstClr val="black"/>
                </a:solidFill>
                <a:latin typeface="Times New Roman" pitchFamily="18" charset="0"/>
                <a:cs typeface="Times New Roman" pitchFamily="18" charset="0"/>
              </a:rPr>
              <a:t>lớp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6 </a:t>
            </a:r>
            <a:r>
              <a:rPr lang="en-US" sz="2800" dirty="0" err="1">
                <a:solidFill>
                  <a:prstClr val="black"/>
                </a:solidFill>
                <a:latin typeface="Times New Roman" pitchFamily="18" charset="0"/>
                <a:cs typeface="Times New Roman" pitchFamily="18" charset="0"/>
              </a:rPr>
              <a:t>nhóm</a:t>
            </a:r>
            <a:endParaRPr lang="en-US" sz="2800" dirty="0">
              <a:solidFill>
                <a:prstClr val="black"/>
              </a:solidFill>
              <a:latin typeface="Times New Roman" pitchFamily="18" charset="0"/>
              <a:cs typeface="Times New Roman" pitchFamily="18" charset="0"/>
            </a:endParaRPr>
          </a:p>
        </p:txBody>
      </p:sp>
      <p:sp>
        <p:nvSpPr>
          <p:cNvPr id="7" name="TextBox 6"/>
          <p:cNvSpPr txBox="1"/>
          <p:nvPr/>
        </p:nvSpPr>
        <p:spPr>
          <a:xfrm>
            <a:off x="1943100" y="2548919"/>
            <a:ext cx="8305800" cy="3539430"/>
          </a:xfrm>
          <a:prstGeom prst="rect">
            <a:avLst/>
          </a:prstGeom>
          <a:noFill/>
        </p:spPr>
        <p:txBody>
          <a:bodyPr wrap="square" rtlCol="0">
            <a:spAutoFit/>
          </a:bodyPr>
          <a:lstStyle/>
          <a:p>
            <a:pPr algn="just"/>
            <a:r>
              <a:rPr lang="en-US" sz="2800" dirty="0">
                <a:solidFill>
                  <a:prstClr val="black"/>
                </a:solidFill>
                <a:latin typeface="Times New Roman" pitchFamily="18" charset="0"/>
                <a:cs typeface="Times New Roman" pitchFamily="18" charset="0"/>
              </a:rPr>
              <a:t>- 6 </a:t>
            </a:r>
            <a:r>
              <a:rPr lang="en-US" sz="2800" dirty="0" err="1">
                <a:solidFill>
                  <a:prstClr val="black"/>
                </a:solidFill>
                <a:latin typeface="Times New Roman" pitchFamily="18" charset="0"/>
                <a:cs typeface="Times New Roman" pitchFamily="18" charset="0"/>
              </a:rPr>
              <a:t>nhóm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sẽ</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thảo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luận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lựa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chọn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ghép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nhóm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sao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đúng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Sau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gian</a:t>
            </a:r>
            <a:r>
              <a:rPr lang="en-US" sz="2800" dirty="0">
                <a:solidFill>
                  <a:prstClr val="black"/>
                </a:solidFill>
                <a:latin typeface="Times New Roman" pitchFamily="18" charset="0"/>
                <a:cs typeface="Times New Roman" pitchFamily="18" charset="0"/>
              </a:rPr>
              <a:t> “2 </a:t>
            </a:r>
            <a:r>
              <a:rPr lang="en-US" sz="2800" dirty="0" err="1">
                <a:solidFill>
                  <a:prstClr val="black"/>
                </a:solidFill>
                <a:latin typeface="Times New Roman" pitchFamily="18" charset="0"/>
                <a:cs typeface="Times New Roman" pitchFamily="18" charset="0"/>
              </a:rPr>
              <a:t>phút</a:t>
            </a:r>
            <a:r>
              <a:rPr lang="en-US" sz="2800" dirty="0">
                <a:solidFill>
                  <a:prstClr val="black"/>
                </a:solidFill>
                <a:latin typeface="Times New Roman" pitchFamily="18" charset="0"/>
                <a:cs typeface="Times New Roman" pitchFamily="18" charset="0"/>
              </a:rPr>
              <a:t>” 2-3 </a:t>
            </a:r>
            <a:r>
              <a:rPr lang="en-US" sz="2800" dirty="0" err="1">
                <a:solidFill>
                  <a:prstClr val="black"/>
                </a:solidFill>
                <a:latin typeface="Times New Roman" pitchFamily="18" charset="0"/>
                <a:cs typeface="Times New Roman" pitchFamily="18" charset="0"/>
              </a:rPr>
              <a:t>đội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sẽ</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kết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quả</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bảng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còn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sẽ</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nhận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xét</a:t>
            </a:r>
            <a:r>
              <a:rPr lang="en-US" sz="2800" dirty="0">
                <a:solidFill>
                  <a:prstClr val="black"/>
                </a:solidFill>
                <a:latin typeface="Times New Roman" pitchFamily="18" charset="0"/>
                <a:cs typeface="Times New Roman" pitchFamily="18" charset="0"/>
              </a:rPr>
              <a:t>. Sau </a:t>
            </a:r>
            <a:r>
              <a:rPr lang="en-US" sz="2800" dirty="0" err="1">
                <a:solidFill>
                  <a:prstClr val="black"/>
                </a:solidFill>
                <a:latin typeface="Times New Roman" pitchFamily="18" charset="0"/>
                <a:cs typeface="Times New Roman" pitchFamily="18" charset="0"/>
              </a:rPr>
              <a:t>khi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kết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quả</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sẽ</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chọn</a:t>
            </a:r>
            <a:r>
              <a:rPr lang="en-US" sz="2800" dirty="0">
                <a:solidFill>
                  <a:prstClr val="black"/>
                </a:solidFill>
                <a:latin typeface="Times New Roman" pitchFamily="18" charset="0"/>
                <a:cs typeface="Times New Roman" pitchFamily="18" charset="0"/>
              </a:rPr>
              <a:t> con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may </a:t>
            </a:r>
            <a:r>
              <a:rPr lang="en-US" sz="2800" dirty="0" err="1">
                <a:solidFill>
                  <a:prstClr val="black"/>
                </a:solidFill>
                <a:latin typeface="Times New Roman" pitchFamily="18" charset="0"/>
                <a:cs typeface="Times New Roman" pitchFamily="18" charset="0"/>
              </a:rPr>
              <a:t>mắn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1-6,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nhận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điều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ngờ</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con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may </a:t>
            </a:r>
            <a:r>
              <a:rPr lang="en-US" sz="2800" dirty="0" err="1">
                <a:solidFill>
                  <a:prstClr val="black"/>
                </a:solidFill>
                <a:latin typeface="Times New Roman" pitchFamily="18" charset="0"/>
                <a:cs typeface="Times New Roman" pitchFamily="18" charset="0"/>
              </a:rPr>
              <a:t>mắn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nhiều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đáp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đúng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sẽ</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chọn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trước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còn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tự</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sẽ</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chọn</a:t>
            </a:r>
            <a:r>
              <a:rPr lang="en-US" sz="2800" dirty="0">
                <a:solidFill>
                  <a:prstClr val="black"/>
                </a:solidFill>
                <a:latin typeface="Times New Roman" pitchFamily="18" charset="0"/>
                <a:cs typeface="Times New Roman" pitchFamily="18" charset="0"/>
              </a:rPr>
              <a:t> con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may </a:t>
            </a:r>
            <a:r>
              <a:rPr lang="en-US" sz="2800" dirty="0" err="1">
                <a:solidFill>
                  <a:prstClr val="black"/>
                </a:solidFill>
                <a:latin typeface="Times New Roman" pitchFamily="18" charset="0"/>
                <a:cs typeface="Times New Roman" pitchFamily="18" charset="0"/>
              </a:rPr>
              <a:t>mắn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tiếp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theo.</a:t>
            </a:r>
            <a:endParaRPr lang="en-US" sz="2800" dirty="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a:extLst>
              <a:ext uri="{FF2B5EF4-FFF2-40B4-BE49-F238E27FC236}">
                <a16:creationId xmlns:a16="http://schemas.microsoft.com/office/drawing/2014/main" id="{742E78D7-D346-49C4-9CC5-3AD74514318A}"/>
              </a:ext>
            </a:extLst>
          </p:cNvPr>
          <p:cNvGrpSpPr/>
          <p:nvPr/>
        </p:nvGrpSpPr>
        <p:grpSpPr>
          <a:xfrm>
            <a:off x="4154453" y="3189353"/>
            <a:ext cx="4059837" cy="2947151"/>
            <a:chOff x="3876366" y="2102043"/>
            <a:chExt cx="4192874" cy="3043726"/>
          </a:xfrm>
          <a:solidFill>
            <a:srgbClr val="F95647"/>
          </a:solidFill>
          <a:effectLst>
            <a:outerShdw blurRad="50800" dist="38100" dir="2700000" algn="tl" rotWithShape="0">
              <a:prstClr val="black">
                <a:alpha val="40000"/>
              </a:prstClr>
            </a:outerShdw>
          </a:effectLst>
        </p:grpSpPr>
        <p:grpSp>
          <p:nvGrpSpPr>
            <p:cNvPr id="77" name="Group 11">
              <a:extLst>
                <a:ext uri="{FF2B5EF4-FFF2-40B4-BE49-F238E27FC236}">
                  <a16:creationId xmlns:a16="http://schemas.microsoft.com/office/drawing/2014/main" id="{8F5373B3-AADB-4ABC-9428-B33D338F5D13}"/>
                </a:ext>
              </a:extLst>
            </p:cNvPr>
            <p:cNvGrpSpPr/>
            <p:nvPr/>
          </p:nvGrpSpPr>
          <p:grpSpPr>
            <a:xfrm>
              <a:off x="6197306" y="3719446"/>
              <a:ext cx="1871934" cy="1408423"/>
              <a:chOff x="3275012" y="2168525"/>
              <a:chExt cx="3154363" cy="2373313"/>
            </a:xfrm>
            <a:grpFill/>
          </p:grpSpPr>
          <p:sp>
            <p:nvSpPr>
              <p:cNvPr id="94" name="Freeform 5">
                <a:extLst>
                  <a:ext uri="{FF2B5EF4-FFF2-40B4-BE49-F238E27FC236}">
                    <a16:creationId xmlns:a16="http://schemas.microsoft.com/office/drawing/2014/main" id="{4B753348-E156-4216-8E0B-7A76065D3E7F}"/>
                  </a:ext>
                </a:extLst>
              </p:cNvPr>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solidFill>
                <a:srgbClr val="1C9393"/>
              </a:solidFill>
              <a:ln w="9525">
                <a:solidFill>
                  <a:srgbClr val="1C9393"/>
                </a:solidFill>
                <a:round/>
              </a:ln>
            </p:spPr>
            <p:txBody>
              <a:bodyPr vert="horz" wrap="square" lIns="114673" tIns="57337" rIns="114673" bIns="5733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b="1" dirty="0">
                  <a:solidFill>
                    <a:schemeClr val="bg1"/>
                  </a:solidFill>
                  <a:latin typeface="Times New Roman" panose="02020603050405020304" pitchFamily="18" charset="0"/>
                  <a:cs typeface="Times New Roman" panose="02020603050405020304" pitchFamily="18" charset="0"/>
                  <a:sym typeface="+mn-lt"/>
                </a:endParaRPr>
              </a:p>
            </p:txBody>
          </p:sp>
          <p:sp>
            <p:nvSpPr>
              <p:cNvPr id="95" name="Freeform 6">
                <a:extLst>
                  <a:ext uri="{FF2B5EF4-FFF2-40B4-BE49-F238E27FC236}">
                    <a16:creationId xmlns:a16="http://schemas.microsoft.com/office/drawing/2014/main" id="{22D96A83-FA9F-4FAB-8A53-07F8B2B50878}"/>
                  </a:ext>
                </a:extLst>
              </p:cNvPr>
              <p:cNvSpPr/>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solidFill>
                <a:srgbClr val="1C9393"/>
              </a:solidFill>
              <a:ln w="9525">
                <a:solidFill>
                  <a:srgbClr val="1C9393"/>
                </a:solidFill>
                <a:round/>
              </a:ln>
            </p:spPr>
            <p:txBody>
              <a:bodyPr vert="horz" wrap="square" lIns="114673" tIns="57337" rIns="114673" bIns="5733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b="1" dirty="0">
                  <a:solidFill>
                    <a:schemeClr val="bg1"/>
                  </a:solidFill>
                  <a:latin typeface="Times New Roman" panose="02020603050405020304" pitchFamily="18" charset="0"/>
                  <a:cs typeface="Times New Roman" panose="02020603050405020304" pitchFamily="18" charset="0"/>
                  <a:sym typeface="+mn-lt"/>
                </a:endParaRPr>
              </a:p>
            </p:txBody>
          </p:sp>
          <p:sp>
            <p:nvSpPr>
              <p:cNvPr id="96" name="Freeform 7">
                <a:extLst>
                  <a:ext uri="{FF2B5EF4-FFF2-40B4-BE49-F238E27FC236}">
                    <a16:creationId xmlns:a16="http://schemas.microsoft.com/office/drawing/2014/main" id="{3C3145E3-534D-414E-BC4F-0F832A56F500}"/>
                  </a:ext>
                </a:extLst>
              </p:cNvPr>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solidFill>
                <a:srgbClr val="1C9393"/>
              </a:solidFill>
              <a:ln w="9525">
                <a:solidFill>
                  <a:srgbClr val="1C9393"/>
                </a:solidFill>
                <a:round/>
              </a:ln>
            </p:spPr>
            <p:txBody>
              <a:bodyPr vert="horz" wrap="square" lIns="114673" tIns="57337" rIns="114673" bIns="5733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8" name="Group 12">
              <a:extLst>
                <a:ext uri="{FF2B5EF4-FFF2-40B4-BE49-F238E27FC236}">
                  <a16:creationId xmlns:a16="http://schemas.microsoft.com/office/drawing/2014/main" id="{A65077A5-4A53-4464-9EBD-FBF3904251A4}"/>
                </a:ext>
              </a:extLst>
            </p:cNvPr>
            <p:cNvGrpSpPr/>
            <p:nvPr/>
          </p:nvGrpSpPr>
          <p:grpSpPr>
            <a:xfrm flipH="1">
              <a:off x="3876366" y="3737346"/>
              <a:ext cx="1871934" cy="1408423"/>
              <a:chOff x="3275012" y="2168525"/>
              <a:chExt cx="3154363" cy="2373313"/>
            </a:xfrm>
            <a:grpFill/>
          </p:grpSpPr>
          <p:sp>
            <p:nvSpPr>
              <p:cNvPr id="91" name="Freeform 5">
                <a:extLst>
                  <a:ext uri="{FF2B5EF4-FFF2-40B4-BE49-F238E27FC236}">
                    <a16:creationId xmlns:a16="http://schemas.microsoft.com/office/drawing/2014/main" id="{07A2B425-6074-4AAC-A962-6095C7FD441C}"/>
                  </a:ext>
                </a:extLst>
              </p:cNvPr>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solidFill>
                <a:srgbClr val="78AF51"/>
              </a:solidFill>
              <a:ln w="9525">
                <a:solidFill>
                  <a:srgbClr val="78AF51"/>
                </a:solidFill>
                <a:round/>
              </a:ln>
            </p:spPr>
            <p:txBody>
              <a:bodyPr vert="horz" wrap="square" lIns="114673" tIns="57337" rIns="114673" bIns="5733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b="1" dirty="0">
                  <a:solidFill>
                    <a:schemeClr val="bg1"/>
                  </a:solidFill>
                  <a:latin typeface="Times New Roman" panose="02020603050405020304" pitchFamily="18" charset="0"/>
                  <a:cs typeface="Times New Roman" panose="02020603050405020304" pitchFamily="18" charset="0"/>
                  <a:sym typeface="+mn-lt"/>
                </a:endParaRPr>
              </a:p>
            </p:txBody>
          </p:sp>
          <p:sp>
            <p:nvSpPr>
              <p:cNvPr id="92" name="Freeform 6">
                <a:extLst>
                  <a:ext uri="{FF2B5EF4-FFF2-40B4-BE49-F238E27FC236}">
                    <a16:creationId xmlns:a16="http://schemas.microsoft.com/office/drawing/2014/main" id="{A60000E6-DC94-41D9-B203-0D02298CF250}"/>
                  </a:ext>
                </a:extLst>
              </p:cNvPr>
              <p:cNvSpPr/>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solidFill>
                <a:srgbClr val="78AF51"/>
              </a:solidFill>
              <a:ln w="9525">
                <a:solidFill>
                  <a:srgbClr val="78AF51"/>
                </a:solidFill>
                <a:round/>
              </a:ln>
            </p:spPr>
            <p:txBody>
              <a:bodyPr vert="horz" wrap="square" lIns="114673" tIns="57337" rIns="114673" bIns="5733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b="1" dirty="0">
                  <a:solidFill>
                    <a:schemeClr val="bg1"/>
                  </a:solidFill>
                  <a:latin typeface="Times New Roman" panose="02020603050405020304" pitchFamily="18" charset="0"/>
                  <a:cs typeface="Times New Roman" panose="02020603050405020304" pitchFamily="18" charset="0"/>
                  <a:sym typeface="+mn-lt"/>
                </a:endParaRPr>
              </a:p>
            </p:txBody>
          </p:sp>
          <p:sp>
            <p:nvSpPr>
              <p:cNvPr id="93" name="Freeform 7">
                <a:extLst>
                  <a:ext uri="{FF2B5EF4-FFF2-40B4-BE49-F238E27FC236}">
                    <a16:creationId xmlns:a16="http://schemas.microsoft.com/office/drawing/2014/main" id="{17D040D9-6716-467C-97BF-5D2940ABD03C}"/>
                  </a:ext>
                </a:extLst>
              </p:cNvPr>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solidFill>
                <a:srgbClr val="78AF51"/>
              </a:solidFill>
              <a:ln w="9525">
                <a:solidFill>
                  <a:srgbClr val="78AF51"/>
                </a:solidFill>
                <a:round/>
              </a:ln>
            </p:spPr>
            <p:txBody>
              <a:bodyPr vert="horz" wrap="square" lIns="114673" tIns="57337" rIns="114673" bIns="5733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9" name="Group 16">
              <a:extLst>
                <a:ext uri="{FF2B5EF4-FFF2-40B4-BE49-F238E27FC236}">
                  <a16:creationId xmlns:a16="http://schemas.microsoft.com/office/drawing/2014/main" id="{585ED40B-9C58-4038-8150-51D74B8A4AB2}"/>
                </a:ext>
              </a:extLst>
            </p:cNvPr>
            <p:cNvGrpSpPr/>
            <p:nvPr/>
          </p:nvGrpSpPr>
          <p:grpSpPr>
            <a:xfrm flipV="1">
              <a:off x="6197306" y="2102043"/>
              <a:ext cx="1871934" cy="1408423"/>
              <a:chOff x="3275012" y="2168525"/>
              <a:chExt cx="3154363" cy="2373313"/>
            </a:xfrm>
            <a:grpFill/>
          </p:grpSpPr>
          <p:sp>
            <p:nvSpPr>
              <p:cNvPr id="88" name="Freeform 5">
                <a:extLst>
                  <a:ext uri="{FF2B5EF4-FFF2-40B4-BE49-F238E27FC236}">
                    <a16:creationId xmlns:a16="http://schemas.microsoft.com/office/drawing/2014/main" id="{99CC4C4D-7366-4747-946A-4A4D03752177}"/>
                  </a:ext>
                </a:extLst>
              </p:cNvPr>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solidFill>
                <a:srgbClr val="FAC14D"/>
              </a:solidFill>
              <a:ln w="9525">
                <a:solidFill>
                  <a:srgbClr val="FAC14D"/>
                </a:solidFill>
                <a:round/>
              </a:ln>
            </p:spPr>
            <p:txBody>
              <a:bodyPr vert="horz" wrap="square" lIns="114673" tIns="57337" rIns="114673" bIns="5733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b="1" dirty="0">
                  <a:solidFill>
                    <a:schemeClr val="bg1"/>
                  </a:solidFill>
                  <a:latin typeface="Times New Roman" panose="02020603050405020304" pitchFamily="18" charset="0"/>
                  <a:cs typeface="Times New Roman" panose="02020603050405020304" pitchFamily="18" charset="0"/>
                  <a:sym typeface="+mn-lt"/>
                </a:endParaRPr>
              </a:p>
            </p:txBody>
          </p:sp>
          <p:sp>
            <p:nvSpPr>
              <p:cNvPr id="89" name="Freeform 6">
                <a:extLst>
                  <a:ext uri="{FF2B5EF4-FFF2-40B4-BE49-F238E27FC236}">
                    <a16:creationId xmlns:a16="http://schemas.microsoft.com/office/drawing/2014/main" id="{DB56FA03-B65B-46D0-AA5B-B956C4056A69}"/>
                  </a:ext>
                </a:extLst>
              </p:cNvPr>
              <p:cNvSpPr/>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solidFill>
                <a:srgbClr val="FAC14D"/>
              </a:solidFill>
              <a:ln w="9525">
                <a:solidFill>
                  <a:srgbClr val="FAC14D"/>
                </a:solidFill>
                <a:round/>
              </a:ln>
            </p:spPr>
            <p:txBody>
              <a:bodyPr vert="horz" wrap="square" lIns="114673" tIns="57337" rIns="114673" bIns="5733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b="1" dirty="0">
                  <a:solidFill>
                    <a:schemeClr val="bg1"/>
                  </a:solidFill>
                  <a:latin typeface="Times New Roman" panose="02020603050405020304" pitchFamily="18" charset="0"/>
                  <a:cs typeface="Times New Roman" panose="02020603050405020304" pitchFamily="18" charset="0"/>
                  <a:sym typeface="+mn-lt"/>
                </a:endParaRPr>
              </a:p>
            </p:txBody>
          </p:sp>
          <p:sp>
            <p:nvSpPr>
              <p:cNvPr id="90" name="Freeform 7">
                <a:extLst>
                  <a:ext uri="{FF2B5EF4-FFF2-40B4-BE49-F238E27FC236}">
                    <a16:creationId xmlns:a16="http://schemas.microsoft.com/office/drawing/2014/main" id="{B274D43C-C5F1-4E76-BB69-C6C4D9ABAD5E}"/>
                  </a:ext>
                </a:extLst>
              </p:cNvPr>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solidFill>
                <a:srgbClr val="FAC14D"/>
              </a:solidFill>
              <a:ln w="9525">
                <a:solidFill>
                  <a:srgbClr val="FAC14D"/>
                </a:solidFill>
                <a:round/>
              </a:ln>
            </p:spPr>
            <p:txBody>
              <a:bodyPr vert="horz" wrap="square" lIns="114673" tIns="57337" rIns="114673" bIns="5733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80" name="Group 20">
              <a:extLst>
                <a:ext uri="{FF2B5EF4-FFF2-40B4-BE49-F238E27FC236}">
                  <a16:creationId xmlns:a16="http://schemas.microsoft.com/office/drawing/2014/main" id="{36F5A4D8-A9C0-4134-8961-BF7B24B7E905}"/>
                </a:ext>
              </a:extLst>
            </p:cNvPr>
            <p:cNvGrpSpPr/>
            <p:nvPr/>
          </p:nvGrpSpPr>
          <p:grpSpPr>
            <a:xfrm flipH="1" flipV="1">
              <a:off x="3876366" y="2119943"/>
              <a:ext cx="1871934" cy="1408423"/>
              <a:chOff x="3275012" y="2168525"/>
              <a:chExt cx="3154363" cy="2373313"/>
            </a:xfrm>
            <a:grpFill/>
          </p:grpSpPr>
          <p:sp>
            <p:nvSpPr>
              <p:cNvPr id="85" name="Freeform 5">
                <a:extLst>
                  <a:ext uri="{FF2B5EF4-FFF2-40B4-BE49-F238E27FC236}">
                    <a16:creationId xmlns:a16="http://schemas.microsoft.com/office/drawing/2014/main" id="{113B33DD-D83D-4871-B374-60B54382E4E8}"/>
                  </a:ext>
                </a:extLst>
              </p:cNvPr>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solidFill>
                  <a:srgbClr val="F95647"/>
                </a:solidFill>
                <a:round/>
              </a:ln>
            </p:spPr>
            <p:txBody>
              <a:bodyPr vert="horz" wrap="square" lIns="114673" tIns="57337" rIns="114673" bIns="5733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b="1" dirty="0">
                  <a:solidFill>
                    <a:schemeClr val="bg1"/>
                  </a:solidFill>
                  <a:latin typeface="Times New Roman" panose="02020603050405020304" pitchFamily="18" charset="0"/>
                  <a:cs typeface="Times New Roman" panose="02020603050405020304" pitchFamily="18" charset="0"/>
                  <a:sym typeface="+mn-lt"/>
                </a:endParaRPr>
              </a:p>
            </p:txBody>
          </p:sp>
          <p:sp>
            <p:nvSpPr>
              <p:cNvPr id="86" name="Freeform 6">
                <a:extLst>
                  <a:ext uri="{FF2B5EF4-FFF2-40B4-BE49-F238E27FC236}">
                    <a16:creationId xmlns:a16="http://schemas.microsoft.com/office/drawing/2014/main" id="{BD1E1694-996F-41E1-A41E-7CE1937F5900}"/>
                  </a:ext>
                </a:extLst>
              </p:cNvPr>
              <p:cNvSpPr/>
              <p:nvPr/>
            </p:nvSpPr>
            <p:spPr bwMode="auto">
              <a:xfrm>
                <a:off x="4848226" y="2198687"/>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solidFill>
                  <a:srgbClr val="F95647"/>
                </a:solidFill>
                <a:round/>
              </a:ln>
            </p:spPr>
            <p:txBody>
              <a:bodyPr vert="horz" wrap="square" lIns="114673" tIns="57337" rIns="114673" bIns="5733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b="1" dirty="0">
                  <a:solidFill>
                    <a:schemeClr val="bg1"/>
                  </a:solidFill>
                  <a:latin typeface="Times New Roman" panose="02020603050405020304" pitchFamily="18" charset="0"/>
                  <a:cs typeface="Times New Roman" panose="02020603050405020304" pitchFamily="18" charset="0"/>
                  <a:sym typeface="+mn-lt"/>
                </a:endParaRPr>
              </a:p>
            </p:txBody>
          </p:sp>
          <p:sp>
            <p:nvSpPr>
              <p:cNvPr id="87" name="Freeform 7">
                <a:extLst>
                  <a:ext uri="{FF2B5EF4-FFF2-40B4-BE49-F238E27FC236}">
                    <a16:creationId xmlns:a16="http://schemas.microsoft.com/office/drawing/2014/main" id="{89F4309D-258C-4A29-A2F9-1DE68F3FA7DE}"/>
                  </a:ext>
                </a:extLst>
              </p:cNvPr>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solidFill>
                  <a:srgbClr val="F95647"/>
                </a:solidFill>
                <a:round/>
              </a:ln>
            </p:spPr>
            <p:txBody>
              <a:bodyPr vert="horz" wrap="square" lIns="114673" tIns="57337" rIns="114673" bIns="5733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b="1"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81" name="Text Placeholder 3">
              <a:extLst>
                <a:ext uri="{FF2B5EF4-FFF2-40B4-BE49-F238E27FC236}">
                  <a16:creationId xmlns:a16="http://schemas.microsoft.com/office/drawing/2014/main" id="{A9D36EB3-6198-4FAF-A866-05EA6CF26B7E}"/>
                </a:ext>
              </a:extLst>
            </p:cNvPr>
            <p:cNvSpPr txBox="1"/>
            <p:nvPr/>
          </p:nvSpPr>
          <p:spPr>
            <a:xfrm rot="2164606">
              <a:off x="4709971" y="2371508"/>
              <a:ext cx="344352" cy="572152"/>
            </a:xfrm>
            <a:prstGeom prst="rect">
              <a:avLst/>
            </a:prstGeom>
            <a:grpFill/>
            <a:ln>
              <a:solidFill>
                <a:srgbClr val="F95647"/>
              </a:solid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3600" b="1" dirty="0">
                  <a:solidFill>
                    <a:schemeClr val="bg1"/>
                  </a:solidFill>
                  <a:latin typeface="Times New Roman" panose="02020603050405020304" pitchFamily="18" charset="0"/>
                  <a:cs typeface="Times New Roman" panose="02020603050405020304" pitchFamily="18" charset="0"/>
                  <a:sym typeface="+mn-lt"/>
                </a:rPr>
                <a:t>A</a:t>
              </a:r>
              <a:endParaRPr lang="en-GB" sz="3600" b="1" dirty="0">
                <a:solidFill>
                  <a:schemeClr val="bg1"/>
                </a:solidFill>
                <a:latin typeface="Times New Roman" panose="02020603050405020304" pitchFamily="18" charset="0"/>
                <a:cs typeface="Times New Roman" panose="02020603050405020304" pitchFamily="18" charset="0"/>
                <a:sym typeface="+mn-lt"/>
              </a:endParaRPr>
            </a:p>
          </p:txBody>
        </p:sp>
        <p:sp>
          <p:nvSpPr>
            <p:cNvPr id="82" name="Text Placeholder 3">
              <a:extLst>
                <a:ext uri="{FF2B5EF4-FFF2-40B4-BE49-F238E27FC236}">
                  <a16:creationId xmlns:a16="http://schemas.microsoft.com/office/drawing/2014/main" id="{CC18F587-1CC1-4A81-90C2-D238DB2CF57E}"/>
                </a:ext>
              </a:extLst>
            </p:cNvPr>
            <p:cNvSpPr txBox="1"/>
            <p:nvPr/>
          </p:nvSpPr>
          <p:spPr>
            <a:xfrm rot="19435394" flipH="1">
              <a:off x="6942127" y="2344908"/>
              <a:ext cx="317863" cy="572152"/>
            </a:xfrm>
            <a:prstGeom prst="rect">
              <a:avLst/>
            </a:prstGeom>
            <a:solidFill>
              <a:srgbClr val="FAC14D"/>
            </a:solidFill>
            <a:ln>
              <a:solidFill>
                <a:srgbClr val="FAC14D"/>
              </a:solid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3600" b="1" dirty="0">
                  <a:solidFill>
                    <a:schemeClr val="bg1"/>
                  </a:solidFill>
                  <a:latin typeface="Times New Roman" panose="02020603050405020304" pitchFamily="18" charset="0"/>
                  <a:cs typeface="Times New Roman" panose="02020603050405020304" pitchFamily="18" charset="0"/>
                  <a:sym typeface="+mn-lt"/>
                </a:rPr>
                <a:t>B</a:t>
              </a:r>
              <a:endParaRPr lang="en-GB" sz="3600" b="1" dirty="0">
                <a:solidFill>
                  <a:schemeClr val="bg1"/>
                </a:solidFill>
                <a:latin typeface="Times New Roman" panose="02020603050405020304" pitchFamily="18" charset="0"/>
                <a:cs typeface="Times New Roman" panose="02020603050405020304" pitchFamily="18" charset="0"/>
                <a:sym typeface="+mn-lt"/>
              </a:endParaRPr>
            </a:p>
          </p:txBody>
        </p:sp>
        <p:sp>
          <p:nvSpPr>
            <p:cNvPr id="83" name="Text Placeholder 3">
              <a:extLst>
                <a:ext uri="{FF2B5EF4-FFF2-40B4-BE49-F238E27FC236}">
                  <a16:creationId xmlns:a16="http://schemas.microsoft.com/office/drawing/2014/main" id="{9DFFFC13-8E16-481D-AA4A-04F1A7E3972B}"/>
                </a:ext>
              </a:extLst>
            </p:cNvPr>
            <p:cNvSpPr txBox="1"/>
            <p:nvPr/>
          </p:nvSpPr>
          <p:spPr>
            <a:xfrm rot="19435394" flipH="1">
              <a:off x="4697685" y="4293183"/>
              <a:ext cx="344352" cy="572152"/>
            </a:xfrm>
            <a:prstGeom prst="rect">
              <a:avLst/>
            </a:prstGeom>
            <a:solidFill>
              <a:srgbClr val="78AF51"/>
            </a:solidFill>
            <a:ln>
              <a:solidFill>
                <a:srgbClr val="78AF51"/>
              </a:solid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3600" b="1" dirty="0">
                  <a:solidFill>
                    <a:schemeClr val="bg1"/>
                  </a:solidFill>
                  <a:latin typeface="Times New Roman" panose="02020603050405020304" pitchFamily="18" charset="0"/>
                  <a:cs typeface="Times New Roman" panose="02020603050405020304" pitchFamily="18" charset="0"/>
                  <a:sym typeface="+mn-lt"/>
                </a:rPr>
                <a:t>C</a:t>
              </a:r>
              <a:endParaRPr lang="en-GB" sz="3600" b="1" dirty="0">
                <a:solidFill>
                  <a:schemeClr val="bg1"/>
                </a:solidFill>
                <a:latin typeface="Times New Roman" panose="02020603050405020304" pitchFamily="18" charset="0"/>
                <a:cs typeface="Times New Roman" panose="02020603050405020304" pitchFamily="18" charset="0"/>
                <a:sym typeface="+mn-lt"/>
              </a:endParaRPr>
            </a:p>
          </p:txBody>
        </p:sp>
        <p:sp>
          <p:nvSpPr>
            <p:cNvPr id="84" name="Text Placeholder 3">
              <a:extLst>
                <a:ext uri="{FF2B5EF4-FFF2-40B4-BE49-F238E27FC236}">
                  <a16:creationId xmlns:a16="http://schemas.microsoft.com/office/drawing/2014/main" id="{C0B5BCD0-C6F1-42E9-B298-7F31B7393B38}"/>
                </a:ext>
              </a:extLst>
            </p:cNvPr>
            <p:cNvSpPr txBox="1"/>
            <p:nvPr/>
          </p:nvSpPr>
          <p:spPr>
            <a:xfrm rot="2164606">
              <a:off x="6858120" y="4269246"/>
              <a:ext cx="344352" cy="572152"/>
            </a:xfrm>
            <a:prstGeom prst="rect">
              <a:avLst/>
            </a:prstGeom>
            <a:solidFill>
              <a:srgbClr val="1C9393"/>
            </a:solidFill>
            <a:ln>
              <a:solidFill>
                <a:srgbClr val="1C9393"/>
              </a:solid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3600" b="1" dirty="0">
                  <a:solidFill>
                    <a:schemeClr val="bg1"/>
                  </a:solidFill>
                  <a:latin typeface="Times New Roman" panose="02020603050405020304" pitchFamily="18" charset="0"/>
                  <a:cs typeface="Times New Roman" panose="02020603050405020304" pitchFamily="18" charset="0"/>
                  <a:sym typeface="+mn-lt"/>
                </a:rPr>
                <a:t>D</a:t>
              </a:r>
              <a:endParaRPr lang="en-GB" sz="3600" b="1"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99" name="矩形 98">
            <a:extLst>
              <a:ext uri="{FF2B5EF4-FFF2-40B4-BE49-F238E27FC236}">
                <a16:creationId xmlns:a16="http://schemas.microsoft.com/office/drawing/2014/main" id="{071A9878-BAFA-4AA7-89E6-2FF710BDF79D}"/>
              </a:ext>
            </a:extLst>
          </p:cNvPr>
          <p:cNvSpPr/>
          <p:nvPr/>
        </p:nvSpPr>
        <p:spPr>
          <a:xfrm>
            <a:off x="453267" y="5409788"/>
            <a:ext cx="3349905" cy="954107"/>
          </a:xfrm>
          <a:prstGeom prst="rect">
            <a:avLst/>
          </a:prstGeom>
        </p:spPr>
        <p:txBody>
          <a:bodyPr wrap="square">
            <a:spAutoFit/>
          </a:bodyPr>
          <a:lstStyle/>
          <a:p>
            <a:pPr marL="0" marR="0" algn="just">
              <a:spcBef>
                <a:spcPts val="0"/>
              </a:spcBef>
              <a:spcAft>
                <a:spcPts val="0"/>
              </a:spcAft>
              <a:buNone/>
              <a:tabLst>
                <a:tab pos="0" algn="l"/>
                <a:tab pos="180340" algn="l"/>
                <a:tab pos="685800" algn="l"/>
                <a:tab pos="1771650" algn="l"/>
                <a:tab pos="3371850" algn="l"/>
                <a:tab pos="4914900" algn="l"/>
              </a:tabLst>
            </a:pPr>
            <a:r>
              <a:rPr lang="pt-BR"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Nồng độ, nhiệt độ, chất xúc tác, áp suất.</a:t>
            </a:r>
            <a:endParaRPr lang="en-US" sz="28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02" name="矩形 101">
            <a:extLst>
              <a:ext uri="{FF2B5EF4-FFF2-40B4-BE49-F238E27FC236}">
                <a16:creationId xmlns:a16="http://schemas.microsoft.com/office/drawing/2014/main" id="{92BC385E-A3F4-4368-B683-7FCB09FA0A04}"/>
              </a:ext>
            </a:extLst>
          </p:cNvPr>
          <p:cNvSpPr/>
          <p:nvPr/>
        </p:nvSpPr>
        <p:spPr>
          <a:xfrm>
            <a:off x="485586" y="2972609"/>
            <a:ext cx="3549040" cy="1815882"/>
          </a:xfrm>
          <a:prstGeom prst="rect">
            <a:avLst/>
          </a:prstGeom>
        </p:spPr>
        <p:txBody>
          <a:bodyPr wrap="square">
            <a:spAutoFit/>
          </a:bodyPr>
          <a:lstStyle/>
          <a:p>
            <a:pPr marL="0" marR="0" algn="just">
              <a:spcBef>
                <a:spcPts val="0"/>
              </a:spcBef>
              <a:spcAft>
                <a:spcPts val="0"/>
              </a:spcAft>
              <a:buNone/>
              <a:tabLst>
                <a:tab pos="0" algn="l"/>
                <a:tab pos="180340" algn="l"/>
                <a:tab pos="1771650" algn="l"/>
                <a:tab pos="3371850" algn="l"/>
                <a:tab pos="4914900" algn="l"/>
              </a:tabLst>
            </a:pPr>
            <a:r>
              <a:rPr lang="pt-BR"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Nồng độ, nhiệt độ, chất xúc tác, áp suất, tốc độ khuấy trộn,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pt-BR"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chất rắn.</a:t>
            </a:r>
            <a:endParaRPr lang="en-US" sz="28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05" name="矩形 104">
            <a:extLst>
              <a:ext uri="{FF2B5EF4-FFF2-40B4-BE49-F238E27FC236}">
                <a16:creationId xmlns:a16="http://schemas.microsoft.com/office/drawing/2014/main" id="{FD3B6A12-CEB4-4A08-BF2A-D8AF2BC346A4}"/>
              </a:ext>
            </a:extLst>
          </p:cNvPr>
          <p:cNvSpPr/>
          <p:nvPr/>
        </p:nvSpPr>
        <p:spPr>
          <a:xfrm>
            <a:off x="8435701" y="3109677"/>
            <a:ext cx="3170917" cy="954107"/>
          </a:xfrm>
          <a:prstGeom prst="rect">
            <a:avLst/>
          </a:prstGeom>
        </p:spPr>
        <p:txBody>
          <a:bodyPr wrap="square">
            <a:spAutoFit/>
          </a:bodyPr>
          <a:lstStyle/>
          <a:p>
            <a:pPr marL="0" marR="0" algn="just">
              <a:spcBef>
                <a:spcPts val="0"/>
              </a:spcBef>
              <a:spcAft>
                <a:spcPts val="0"/>
              </a:spcAft>
              <a:buNone/>
              <a:tabLst>
                <a:tab pos="0" algn="l"/>
                <a:tab pos="180340" algn="l"/>
                <a:tab pos="685800" algn="l"/>
                <a:tab pos="1771650" algn="l"/>
                <a:tab pos="3371850" algn="l"/>
                <a:tab pos="4914900" algn="l"/>
              </a:tabLst>
            </a:pPr>
            <a:r>
              <a:rPr lang="pt-BR"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Nồng độ, nhiệt độ, chất xúc tác.</a:t>
            </a:r>
            <a:endParaRPr lang="en-US" sz="28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08" name="矩形 107">
            <a:extLst>
              <a:ext uri="{FF2B5EF4-FFF2-40B4-BE49-F238E27FC236}">
                <a16:creationId xmlns:a16="http://schemas.microsoft.com/office/drawing/2014/main" id="{D638793E-6B04-4412-9F55-6097E747D80A}"/>
              </a:ext>
            </a:extLst>
          </p:cNvPr>
          <p:cNvSpPr/>
          <p:nvPr/>
        </p:nvSpPr>
        <p:spPr>
          <a:xfrm>
            <a:off x="8273148" y="4619194"/>
            <a:ext cx="3653552" cy="1815882"/>
          </a:xfrm>
          <a:prstGeom prst="rect">
            <a:avLst/>
          </a:prstGeom>
        </p:spPr>
        <p:txBody>
          <a:bodyPr wrap="square">
            <a:spAutoFit/>
          </a:bodyPr>
          <a:lstStyle/>
          <a:p>
            <a:pPr algn="just">
              <a:spcBef>
                <a:spcPct val="0"/>
              </a:spcBef>
              <a:buNone/>
            </a:pPr>
            <a:r>
              <a:rPr lang="pt-BR" sz="2800" kern="100" dirty="0">
                <a:solidFill>
                  <a:srgbClr val="000000"/>
                </a:solidFill>
                <a:effectLst/>
                <a:latin typeface="Times New Roman" panose="02020603050405020304" pitchFamily="18" charset="0"/>
                <a:ea typeface="Times New Roman" panose="02020603050405020304" pitchFamily="18" charset="0"/>
              </a:rPr>
              <a:t>Nồng độ, nhiệt độ, chất xúc tác, áp suất, tốc độ khuấy trộn, khối lượng chất rắn.</a:t>
            </a:r>
            <a:endParaRPr lang="zh-CN" altLang="en-US" dirty="0">
              <a:solidFill>
                <a:schemeClr val="tx1">
                  <a:lumMod val="75000"/>
                  <a:lumOff val="25000"/>
                </a:schemeClr>
              </a:solidFill>
              <a:latin typeface="+mn-lt"/>
              <a:ea typeface="+mn-ea"/>
              <a:cs typeface="+mn-ea"/>
              <a:sym typeface="+mn-lt"/>
            </a:endParaRPr>
          </a:p>
        </p:txBody>
      </p:sp>
      <p:grpSp>
        <p:nvGrpSpPr>
          <p:cNvPr id="38" name="Group 37">
            <a:extLst>
              <a:ext uri="{FF2B5EF4-FFF2-40B4-BE49-F238E27FC236}">
                <a16:creationId xmlns:a16="http://schemas.microsoft.com/office/drawing/2014/main" id="{D044E4C6-93AF-2C9D-5891-5200421E6677}"/>
              </a:ext>
            </a:extLst>
          </p:cNvPr>
          <p:cNvGrpSpPr/>
          <p:nvPr/>
        </p:nvGrpSpPr>
        <p:grpSpPr>
          <a:xfrm>
            <a:off x="1128055" y="445516"/>
            <a:ext cx="10135031" cy="1905797"/>
            <a:chOff x="1396049" y="843962"/>
            <a:chExt cx="9399901" cy="2201688"/>
          </a:xfrm>
        </p:grpSpPr>
        <p:sp>
          <p:nvSpPr>
            <p:cNvPr id="39" name="Rectangle: Rounded Corners 38">
              <a:extLst>
                <a:ext uri="{FF2B5EF4-FFF2-40B4-BE49-F238E27FC236}">
                  <a16:creationId xmlns:a16="http://schemas.microsoft.com/office/drawing/2014/main" id="{43F62FAD-416E-D691-B12E-A3482457A647}"/>
                </a:ext>
              </a:extLst>
            </p:cNvPr>
            <p:cNvSpPr/>
            <p:nvPr/>
          </p:nvSpPr>
          <p:spPr>
            <a:xfrm>
              <a:off x="1396049" y="843962"/>
              <a:ext cx="9399901" cy="220168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7D7D5EE-7464-1842-E272-C901AF5D0791}"/>
                </a:ext>
              </a:extLst>
            </p:cNvPr>
            <p:cNvSpPr txBox="1"/>
            <p:nvPr/>
          </p:nvSpPr>
          <p:spPr>
            <a:xfrm>
              <a:off x="1634836" y="1077978"/>
              <a:ext cx="8894619" cy="1244465"/>
            </a:xfrm>
            <a:prstGeom prst="rect">
              <a:avLst/>
            </a:prstGeom>
            <a:noFill/>
          </p:spPr>
          <p:txBody>
            <a:bodyPr wrap="square">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3: </a:t>
              </a:r>
              <a:r>
                <a:rPr lang="vi-VN" sz="3200" dirty="0">
                  <a:latin typeface="Times New Roman" panose="02020603050405020304" pitchFamily="18" charset="0"/>
                  <a:cs typeface="Times New Roman" panose="02020603050405020304" pitchFamily="18" charset="0"/>
                </a:rPr>
                <a:t>Phương án nào dưới đây mô tả đầy đủ nhất các yếu tố ảnh hưởng đến tốc độ phản ứng?</a:t>
              </a:r>
            </a:p>
          </p:txBody>
        </p:sp>
      </p:grpSp>
      <p:pic>
        <p:nvPicPr>
          <p:cNvPr id="41" name="Picture 40">
            <a:extLst>
              <a:ext uri="{FF2B5EF4-FFF2-40B4-BE49-F238E27FC236}">
                <a16:creationId xmlns:a16="http://schemas.microsoft.com/office/drawing/2014/main" id="{E5F740E2-EFD0-889B-C120-89B3EF81EE74}"/>
              </a:ext>
            </a:extLst>
          </p:cNvPr>
          <p:cNvPicPr>
            <a:picLocks noChangeAspect="1"/>
          </p:cNvPicPr>
          <p:nvPr/>
        </p:nvPicPr>
        <p:blipFill rotWithShape="1">
          <a:blip r:embed="rId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3043402" y="4395278"/>
            <a:ext cx="595781" cy="577656"/>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1687726354"/>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580">
                                          <p:stCondLst>
                                            <p:cond delay="0"/>
                                          </p:stCondLst>
                                        </p:cTn>
                                        <p:tgtEl>
                                          <p:spTgt spid="76"/>
                                        </p:tgtEl>
                                      </p:cBhvr>
                                    </p:animEffect>
                                    <p:anim calcmode="lin" valueType="num">
                                      <p:cBhvr>
                                        <p:cTn id="8"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13" dur="26">
                                          <p:stCondLst>
                                            <p:cond delay="650"/>
                                          </p:stCondLst>
                                        </p:cTn>
                                        <p:tgtEl>
                                          <p:spTgt spid="76"/>
                                        </p:tgtEl>
                                      </p:cBhvr>
                                      <p:to x="100000" y="60000"/>
                                    </p:animScale>
                                    <p:animScale>
                                      <p:cBhvr>
                                        <p:cTn id="14" dur="166" decel="50000">
                                          <p:stCondLst>
                                            <p:cond delay="676"/>
                                          </p:stCondLst>
                                        </p:cTn>
                                        <p:tgtEl>
                                          <p:spTgt spid="76"/>
                                        </p:tgtEl>
                                      </p:cBhvr>
                                      <p:to x="100000" y="100000"/>
                                    </p:animScale>
                                    <p:animScale>
                                      <p:cBhvr>
                                        <p:cTn id="15" dur="26">
                                          <p:stCondLst>
                                            <p:cond delay="1312"/>
                                          </p:stCondLst>
                                        </p:cTn>
                                        <p:tgtEl>
                                          <p:spTgt spid="76"/>
                                        </p:tgtEl>
                                      </p:cBhvr>
                                      <p:to x="100000" y="80000"/>
                                    </p:animScale>
                                    <p:animScale>
                                      <p:cBhvr>
                                        <p:cTn id="16" dur="166" decel="50000">
                                          <p:stCondLst>
                                            <p:cond delay="1338"/>
                                          </p:stCondLst>
                                        </p:cTn>
                                        <p:tgtEl>
                                          <p:spTgt spid="76"/>
                                        </p:tgtEl>
                                      </p:cBhvr>
                                      <p:to x="100000" y="100000"/>
                                    </p:animScale>
                                    <p:animScale>
                                      <p:cBhvr>
                                        <p:cTn id="17" dur="26">
                                          <p:stCondLst>
                                            <p:cond delay="1642"/>
                                          </p:stCondLst>
                                        </p:cTn>
                                        <p:tgtEl>
                                          <p:spTgt spid="76"/>
                                        </p:tgtEl>
                                      </p:cBhvr>
                                      <p:to x="100000" y="90000"/>
                                    </p:animScale>
                                    <p:animScale>
                                      <p:cBhvr>
                                        <p:cTn id="18" dur="166" decel="50000">
                                          <p:stCondLst>
                                            <p:cond delay="1668"/>
                                          </p:stCondLst>
                                        </p:cTn>
                                        <p:tgtEl>
                                          <p:spTgt spid="76"/>
                                        </p:tgtEl>
                                      </p:cBhvr>
                                      <p:to x="100000" y="100000"/>
                                    </p:animScale>
                                    <p:animScale>
                                      <p:cBhvr>
                                        <p:cTn id="19" dur="26">
                                          <p:stCondLst>
                                            <p:cond delay="1808"/>
                                          </p:stCondLst>
                                        </p:cTn>
                                        <p:tgtEl>
                                          <p:spTgt spid="76"/>
                                        </p:tgtEl>
                                      </p:cBhvr>
                                      <p:to x="100000" y="95000"/>
                                    </p:animScale>
                                    <p:animScale>
                                      <p:cBhvr>
                                        <p:cTn id="20" dur="166" decel="50000">
                                          <p:stCondLst>
                                            <p:cond delay="1834"/>
                                          </p:stCondLst>
                                        </p:cTn>
                                        <p:tgtEl>
                                          <p:spTgt spid="7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wipe(down)">
                                      <p:cBhvr>
                                        <p:cTn id="23" dur="580">
                                          <p:stCondLst>
                                            <p:cond delay="0"/>
                                          </p:stCondLst>
                                        </p:cTn>
                                        <p:tgtEl>
                                          <p:spTgt spid="99"/>
                                        </p:tgtEl>
                                      </p:cBhvr>
                                    </p:animEffect>
                                    <p:anim calcmode="lin" valueType="num">
                                      <p:cBhvr>
                                        <p:cTn id="24" dur="1822" tmFilter="0,0; 0.14,0.36; 0.43,0.73; 0.71,0.91; 1.0,1.0">
                                          <p:stCondLst>
                                            <p:cond delay="0"/>
                                          </p:stCondLst>
                                        </p:cTn>
                                        <p:tgtEl>
                                          <p:spTgt spid="9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9"/>
                                        </p:tgtEl>
                                        <p:attrNameLst>
                                          <p:attrName>ppt_y</p:attrName>
                                        </p:attrNameLst>
                                      </p:cBhvr>
                                      <p:tavLst>
                                        <p:tav tm="0" fmla="#ppt_y-sin(pi*$)/81">
                                          <p:val>
                                            <p:fltVal val="0"/>
                                          </p:val>
                                        </p:tav>
                                        <p:tav tm="100000">
                                          <p:val>
                                            <p:fltVal val="1"/>
                                          </p:val>
                                        </p:tav>
                                      </p:tavLst>
                                    </p:anim>
                                    <p:animScale>
                                      <p:cBhvr>
                                        <p:cTn id="29" dur="26">
                                          <p:stCondLst>
                                            <p:cond delay="650"/>
                                          </p:stCondLst>
                                        </p:cTn>
                                        <p:tgtEl>
                                          <p:spTgt spid="99"/>
                                        </p:tgtEl>
                                      </p:cBhvr>
                                      <p:to x="100000" y="60000"/>
                                    </p:animScale>
                                    <p:animScale>
                                      <p:cBhvr>
                                        <p:cTn id="30" dur="166" decel="50000">
                                          <p:stCondLst>
                                            <p:cond delay="676"/>
                                          </p:stCondLst>
                                        </p:cTn>
                                        <p:tgtEl>
                                          <p:spTgt spid="99"/>
                                        </p:tgtEl>
                                      </p:cBhvr>
                                      <p:to x="100000" y="100000"/>
                                    </p:animScale>
                                    <p:animScale>
                                      <p:cBhvr>
                                        <p:cTn id="31" dur="26">
                                          <p:stCondLst>
                                            <p:cond delay="1312"/>
                                          </p:stCondLst>
                                        </p:cTn>
                                        <p:tgtEl>
                                          <p:spTgt spid="99"/>
                                        </p:tgtEl>
                                      </p:cBhvr>
                                      <p:to x="100000" y="80000"/>
                                    </p:animScale>
                                    <p:animScale>
                                      <p:cBhvr>
                                        <p:cTn id="32" dur="166" decel="50000">
                                          <p:stCondLst>
                                            <p:cond delay="1338"/>
                                          </p:stCondLst>
                                        </p:cTn>
                                        <p:tgtEl>
                                          <p:spTgt spid="99"/>
                                        </p:tgtEl>
                                      </p:cBhvr>
                                      <p:to x="100000" y="100000"/>
                                    </p:animScale>
                                    <p:animScale>
                                      <p:cBhvr>
                                        <p:cTn id="33" dur="26">
                                          <p:stCondLst>
                                            <p:cond delay="1642"/>
                                          </p:stCondLst>
                                        </p:cTn>
                                        <p:tgtEl>
                                          <p:spTgt spid="99"/>
                                        </p:tgtEl>
                                      </p:cBhvr>
                                      <p:to x="100000" y="90000"/>
                                    </p:animScale>
                                    <p:animScale>
                                      <p:cBhvr>
                                        <p:cTn id="34" dur="166" decel="50000">
                                          <p:stCondLst>
                                            <p:cond delay="1668"/>
                                          </p:stCondLst>
                                        </p:cTn>
                                        <p:tgtEl>
                                          <p:spTgt spid="99"/>
                                        </p:tgtEl>
                                      </p:cBhvr>
                                      <p:to x="100000" y="100000"/>
                                    </p:animScale>
                                    <p:animScale>
                                      <p:cBhvr>
                                        <p:cTn id="35" dur="26">
                                          <p:stCondLst>
                                            <p:cond delay="1808"/>
                                          </p:stCondLst>
                                        </p:cTn>
                                        <p:tgtEl>
                                          <p:spTgt spid="99"/>
                                        </p:tgtEl>
                                      </p:cBhvr>
                                      <p:to x="100000" y="95000"/>
                                    </p:animScale>
                                    <p:animScale>
                                      <p:cBhvr>
                                        <p:cTn id="36" dur="166" decel="50000">
                                          <p:stCondLst>
                                            <p:cond delay="1834"/>
                                          </p:stCondLst>
                                        </p:cTn>
                                        <p:tgtEl>
                                          <p:spTgt spid="9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wipe(down)">
                                      <p:cBhvr>
                                        <p:cTn id="39" dur="580">
                                          <p:stCondLst>
                                            <p:cond delay="0"/>
                                          </p:stCondLst>
                                        </p:cTn>
                                        <p:tgtEl>
                                          <p:spTgt spid="102"/>
                                        </p:tgtEl>
                                      </p:cBhvr>
                                    </p:animEffect>
                                    <p:anim calcmode="lin" valueType="num">
                                      <p:cBhvr>
                                        <p:cTn id="40" dur="1822" tmFilter="0,0; 0.14,0.36; 0.43,0.73; 0.71,0.91; 1.0,1.0">
                                          <p:stCondLst>
                                            <p:cond delay="0"/>
                                          </p:stCondLst>
                                        </p:cTn>
                                        <p:tgtEl>
                                          <p:spTgt spid="10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2"/>
                                        </p:tgtEl>
                                        <p:attrNameLst>
                                          <p:attrName>ppt_y</p:attrName>
                                        </p:attrNameLst>
                                      </p:cBhvr>
                                      <p:tavLst>
                                        <p:tav tm="0" fmla="#ppt_y-sin(pi*$)/81">
                                          <p:val>
                                            <p:fltVal val="0"/>
                                          </p:val>
                                        </p:tav>
                                        <p:tav tm="100000">
                                          <p:val>
                                            <p:fltVal val="1"/>
                                          </p:val>
                                        </p:tav>
                                      </p:tavLst>
                                    </p:anim>
                                    <p:animScale>
                                      <p:cBhvr>
                                        <p:cTn id="45" dur="26">
                                          <p:stCondLst>
                                            <p:cond delay="650"/>
                                          </p:stCondLst>
                                        </p:cTn>
                                        <p:tgtEl>
                                          <p:spTgt spid="102"/>
                                        </p:tgtEl>
                                      </p:cBhvr>
                                      <p:to x="100000" y="60000"/>
                                    </p:animScale>
                                    <p:animScale>
                                      <p:cBhvr>
                                        <p:cTn id="46" dur="166" decel="50000">
                                          <p:stCondLst>
                                            <p:cond delay="676"/>
                                          </p:stCondLst>
                                        </p:cTn>
                                        <p:tgtEl>
                                          <p:spTgt spid="102"/>
                                        </p:tgtEl>
                                      </p:cBhvr>
                                      <p:to x="100000" y="100000"/>
                                    </p:animScale>
                                    <p:animScale>
                                      <p:cBhvr>
                                        <p:cTn id="47" dur="26">
                                          <p:stCondLst>
                                            <p:cond delay="1312"/>
                                          </p:stCondLst>
                                        </p:cTn>
                                        <p:tgtEl>
                                          <p:spTgt spid="102"/>
                                        </p:tgtEl>
                                      </p:cBhvr>
                                      <p:to x="100000" y="80000"/>
                                    </p:animScale>
                                    <p:animScale>
                                      <p:cBhvr>
                                        <p:cTn id="48" dur="166" decel="50000">
                                          <p:stCondLst>
                                            <p:cond delay="1338"/>
                                          </p:stCondLst>
                                        </p:cTn>
                                        <p:tgtEl>
                                          <p:spTgt spid="102"/>
                                        </p:tgtEl>
                                      </p:cBhvr>
                                      <p:to x="100000" y="100000"/>
                                    </p:animScale>
                                    <p:animScale>
                                      <p:cBhvr>
                                        <p:cTn id="49" dur="26">
                                          <p:stCondLst>
                                            <p:cond delay="1642"/>
                                          </p:stCondLst>
                                        </p:cTn>
                                        <p:tgtEl>
                                          <p:spTgt spid="102"/>
                                        </p:tgtEl>
                                      </p:cBhvr>
                                      <p:to x="100000" y="90000"/>
                                    </p:animScale>
                                    <p:animScale>
                                      <p:cBhvr>
                                        <p:cTn id="50" dur="166" decel="50000">
                                          <p:stCondLst>
                                            <p:cond delay="1668"/>
                                          </p:stCondLst>
                                        </p:cTn>
                                        <p:tgtEl>
                                          <p:spTgt spid="102"/>
                                        </p:tgtEl>
                                      </p:cBhvr>
                                      <p:to x="100000" y="100000"/>
                                    </p:animScale>
                                    <p:animScale>
                                      <p:cBhvr>
                                        <p:cTn id="51" dur="26">
                                          <p:stCondLst>
                                            <p:cond delay="1808"/>
                                          </p:stCondLst>
                                        </p:cTn>
                                        <p:tgtEl>
                                          <p:spTgt spid="102"/>
                                        </p:tgtEl>
                                      </p:cBhvr>
                                      <p:to x="100000" y="95000"/>
                                    </p:animScale>
                                    <p:animScale>
                                      <p:cBhvr>
                                        <p:cTn id="52" dur="166" decel="50000">
                                          <p:stCondLst>
                                            <p:cond delay="1834"/>
                                          </p:stCondLst>
                                        </p:cTn>
                                        <p:tgtEl>
                                          <p:spTgt spid="102"/>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05"/>
                                        </p:tgtEl>
                                        <p:attrNameLst>
                                          <p:attrName>style.visibility</p:attrName>
                                        </p:attrNameLst>
                                      </p:cBhvr>
                                      <p:to>
                                        <p:strVal val="visible"/>
                                      </p:to>
                                    </p:set>
                                    <p:animEffect transition="in" filter="wipe(down)">
                                      <p:cBhvr>
                                        <p:cTn id="55" dur="580">
                                          <p:stCondLst>
                                            <p:cond delay="0"/>
                                          </p:stCondLst>
                                        </p:cTn>
                                        <p:tgtEl>
                                          <p:spTgt spid="105"/>
                                        </p:tgtEl>
                                      </p:cBhvr>
                                    </p:animEffect>
                                    <p:anim calcmode="lin" valueType="num">
                                      <p:cBhvr>
                                        <p:cTn id="56" dur="1822" tmFilter="0,0; 0.14,0.36; 0.43,0.73; 0.71,0.91; 1.0,1.0">
                                          <p:stCondLst>
                                            <p:cond delay="0"/>
                                          </p:stCondLst>
                                        </p:cTn>
                                        <p:tgtEl>
                                          <p:spTgt spid="10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5"/>
                                        </p:tgtEl>
                                        <p:attrNameLst>
                                          <p:attrName>ppt_y</p:attrName>
                                        </p:attrNameLst>
                                      </p:cBhvr>
                                      <p:tavLst>
                                        <p:tav tm="0" fmla="#ppt_y-sin(pi*$)/81">
                                          <p:val>
                                            <p:fltVal val="0"/>
                                          </p:val>
                                        </p:tav>
                                        <p:tav tm="100000">
                                          <p:val>
                                            <p:fltVal val="1"/>
                                          </p:val>
                                        </p:tav>
                                      </p:tavLst>
                                    </p:anim>
                                    <p:animScale>
                                      <p:cBhvr>
                                        <p:cTn id="61" dur="26">
                                          <p:stCondLst>
                                            <p:cond delay="650"/>
                                          </p:stCondLst>
                                        </p:cTn>
                                        <p:tgtEl>
                                          <p:spTgt spid="105"/>
                                        </p:tgtEl>
                                      </p:cBhvr>
                                      <p:to x="100000" y="60000"/>
                                    </p:animScale>
                                    <p:animScale>
                                      <p:cBhvr>
                                        <p:cTn id="62" dur="166" decel="50000">
                                          <p:stCondLst>
                                            <p:cond delay="676"/>
                                          </p:stCondLst>
                                        </p:cTn>
                                        <p:tgtEl>
                                          <p:spTgt spid="105"/>
                                        </p:tgtEl>
                                      </p:cBhvr>
                                      <p:to x="100000" y="100000"/>
                                    </p:animScale>
                                    <p:animScale>
                                      <p:cBhvr>
                                        <p:cTn id="63" dur="26">
                                          <p:stCondLst>
                                            <p:cond delay="1312"/>
                                          </p:stCondLst>
                                        </p:cTn>
                                        <p:tgtEl>
                                          <p:spTgt spid="105"/>
                                        </p:tgtEl>
                                      </p:cBhvr>
                                      <p:to x="100000" y="80000"/>
                                    </p:animScale>
                                    <p:animScale>
                                      <p:cBhvr>
                                        <p:cTn id="64" dur="166" decel="50000">
                                          <p:stCondLst>
                                            <p:cond delay="1338"/>
                                          </p:stCondLst>
                                        </p:cTn>
                                        <p:tgtEl>
                                          <p:spTgt spid="105"/>
                                        </p:tgtEl>
                                      </p:cBhvr>
                                      <p:to x="100000" y="100000"/>
                                    </p:animScale>
                                    <p:animScale>
                                      <p:cBhvr>
                                        <p:cTn id="65" dur="26">
                                          <p:stCondLst>
                                            <p:cond delay="1642"/>
                                          </p:stCondLst>
                                        </p:cTn>
                                        <p:tgtEl>
                                          <p:spTgt spid="105"/>
                                        </p:tgtEl>
                                      </p:cBhvr>
                                      <p:to x="100000" y="90000"/>
                                    </p:animScale>
                                    <p:animScale>
                                      <p:cBhvr>
                                        <p:cTn id="66" dur="166" decel="50000">
                                          <p:stCondLst>
                                            <p:cond delay="1668"/>
                                          </p:stCondLst>
                                        </p:cTn>
                                        <p:tgtEl>
                                          <p:spTgt spid="105"/>
                                        </p:tgtEl>
                                      </p:cBhvr>
                                      <p:to x="100000" y="100000"/>
                                    </p:animScale>
                                    <p:animScale>
                                      <p:cBhvr>
                                        <p:cTn id="67" dur="26">
                                          <p:stCondLst>
                                            <p:cond delay="1808"/>
                                          </p:stCondLst>
                                        </p:cTn>
                                        <p:tgtEl>
                                          <p:spTgt spid="105"/>
                                        </p:tgtEl>
                                      </p:cBhvr>
                                      <p:to x="100000" y="95000"/>
                                    </p:animScale>
                                    <p:animScale>
                                      <p:cBhvr>
                                        <p:cTn id="68" dur="166" decel="50000">
                                          <p:stCondLst>
                                            <p:cond delay="1834"/>
                                          </p:stCondLst>
                                        </p:cTn>
                                        <p:tgtEl>
                                          <p:spTgt spid="105"/>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08"/>
                                        </p:tgtEl>
                                        <p:attrNameLst>
                                          <p:attrName>style.visibility</p:attrName>
                                        </p:attrNameLst>
                                      </p:cBhvr>
                                      <p:to>
                                        <p:strVal val="visible"/>
                                      </p:to>
                                    </p:set>
                                    <p:animEffect transition="in" filter="wipe(down)">
                                      <p:cBhvr>
                                        <p:cTn id="71" dur="580">
                                          <p:stCondLst>
                                            <p:cond delay="0"/>
                                          </p:stCondLst>
                                        </p:cTn>
                                        <p:tgtEl>
                                          <p:spTgt spid="108"/>
                                        </p:tgtEl>
                                      </p:cBhvr>
                                    </p:animEffect>
                                    <p:anim calcmode="lin" valueType="num">
                                      <p:cBhvr>
                                        <p:cTn id="72" dur="1822" tmFilter="0,0; 0.14,0.36; 0.43,0.73; 0.71,0.91; 1.0,1.0">
                                          <p:stCondLst>
                                            <p:cond delay="0"/>
                                          </p:stCondLst>
                                        </p:cTn>
                                        <p:tgtEl>
                                          <p:spTgt spid="10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8"/>
                                        </p:tgtEl>
                                        <p:attrNameLst>
                                          <p:attrName>ppt_y</p:attrName>
                                        </p:attrNameLst>
                                      </p:cBhvr>
                                      <p:tavLst>
                                        <p:tav tm="0" fmla="#ppt_y-sin(pi*$)/81">
                                          <p:val>
                                            <p:fltVal val="0"/>
                                          </p:val>
                                        </p:tav>
                                        <p:tav tm="100000">
                                          <p:val>
                                            <p:fltVal val="1"/>
                                          </p:val>
                                        </p:tav>
                                      </p:tavLst>
                                    </p:anim>
                                    <p:animScale>
                                      <p:cBhvr>
                                        <p:cTn id="77" dur="26">
                                          <p:stCondLst>
                                            <p:cond delay="650"/>
                                          </p:stCondLst>
                                        </p:cTn>
                                        <p:tgtEl>
                                          <p:spTgt spid="108"/>
                                        </p:tgtEl>
                                      </p:cBhvr>
                                      <p:to x="100000" y="60000"/>
                                    </p:animScale>
                                    <p:animScale>
                                      <p:cBhvr>
                                        <p:cTn id="78" dur="166" decel="50000">
                                          <p:stCondLst>
                                            <p:cond delay="676"/>
                                          </p:stCondLst>
                                        </p:cTn>
                                        <p:tgtEl>
                                          <p:spTgt spid="108"/>
                                        </p:tgtEl>
                                      </p:cBhvr>
                                      <p:to x="100000" y="100000"/>
                                    </p:animScale>
                                    <p:animScale>
                                      <p:cBhvr>
                                        <p:cTn id="79" dur="26">
                                          <p:stCondLst>
                                            <p:cond delay="1312"/>
                                          </p:stCondLst>
                                        </p:cTn>
                                        <p:tgtEl>
                                          <p:spTgt spid="108"/>
                                        </p:tgtEl>
                                      </p:cBhvr>
                                      <p:to x="100000" y="80000"/>
                                    </p:animScale>
                                    <p:animScale>
                                      <p:cBhvr>
                                        <p:cTn id="80" dur="166" decel="50000">
                                          <p:stCondLst>
                                            <p:cond delay="1338"/>
                                          </p:stCondLst>
                                        </p:cTn>
                                        <p:tgtEl>
                                          <p:spTgt spid="108"/>
                                        </p:tgtEl>
                                      </p:cBhvr>
                                      <p:to x="100000" y="100000"/>
                                    </p:animScale>
                                    <p:animScale>
                                      <p:cBhvr>
                                        <p:cTn id="81" dur="26">
                                          <p:stCondLst>
                                            <p:cond delay="1642"/>
                                          </p:stCondLst>
                                        </p:cTn>
                                        <p:tgtEl>
                                          <p:spTgt spid="108"/>
                                        </p:tgtEl>
                                      </p:cBhvr>
                                      <p:to x="100000" y="90000"/>
                                    </p:animScale>
                                    <p:animScale>
                                      <p:cBhvr>
                                        <p:cTn id="82" dur="166" decel="50000">
                                          <p:stCondLst>
                                            <p:cond delay="1668"/>
                                          </p:stCondLst>
                                        </p:cTn>
                                        <p:tgtEl>
                                          <p:spTgt spid="108"/>
                                        </p:tgtEl>
                                      </p:cBhvr>
                                      <p:to x="100000" y="100000"/>
                                    </p:animScale>
                                    <p:animScale>
                                      <p:cBhvr>
                                        <p:cTn id="83" dur="26">
                                          <p:stCondLst>
                                            <p:cond delay="1808"/>
                                          </p:stCondLst>
                                        </p:cTn>
                                        <p:tgtEl>
                                          <p:spTgt spid="108"/>
                                        </p:tgtEl>
                                      </p:cBhvr>
                                      <p:to x="100000" y="95000"/>
                                    </p:animScale>
                                    <p:animScale>
                                      <p:cBhvr>
                                        <p:cTn id="84" dur="166" decel="50000">
                                          <p:stCondLst>
                                            <p:cond delay="1834"/>
                                          </p:stCondLst>
                                        </p:cTn>
                                        <p:tgtEl>
                                          <p:spTgt spid="108"/>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wipe(down)">
                                      <p:cBhvr>
                                        <p:cTn id="89" dur="580">
                                          <p:stCondLst>
                                            <p:cond delay="0"/>
                                          </p:stCondLst>
                                        </p:cTn>
                                        <p:tgtEl>
                                          <p:spTgt spid="41"/>
                                        </p:tgtEl>
                                      </p:cBhvr>
                                    </p:animEffect>
                                    <p:anim calcmode="lin" valueType="num">
                                      <p:cBhvr>
                                        <p:cTn id="90"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95" dur="26">
                                          <p:stCondLst>
                                            <p:cond delay="650"/>
                                          </p:stCondLst>
                                        </p:cTn>
                                        <p:tgtEl>
                                          <p:spTgt spid="41"/>
                                        </p:tgtEl>
                                      </p:cBhvr>
                                      <p:to x="100000" y="60000"/>
                                    </p:animScale>
                                    <p:animScale>
                                      <p:cBhvr>
                                        <p:cTn id="96" dur="166" decel="50000">
                                          <p:stCondLst>
                                            <p:cond delay="676"/>
                                          </p:stCondLst>
                                        </p:cTn>
                                        <p:tgtEl>
                                          <p:spTgt spid="41"/>
                                        </p:tgtEl>
                                      </p:cBhvr>
                                      <p:to x="100000" y="100000"/>
                                    </p:animScale>
                                    <p:animScale>
                                      <p:cBhvr>
                                        <p:cTn id="97" dur="26">
                                          <p:stCondLst>
                                            <p:cond delay="1312"/>
                                          </p:stCondLst>
                                        </p:cTn>
                                        <p:tgtEl>
                                          <p:spTgt spid="41"/>
                                        </p:tgtEl>
                                      </p:cBhvr>
                                      <p:to x="100000" y="80000"/>
                                    </p:animScale>
                                    <p:animScale>
                                      <p:cBhvr>
                                        <p:cTn id="98" dur="166" decel="50000">
                                          <p:stCondLst>
                                            <p:cond delay="1338"/>
                                          </p:stCondLst>
                                        </p:cTn>
                                        <p:tgtEl>
                                          <p:spTgt spid="41"/>
                                        </p:tgtEl>
                                      </p:cBhvr>
                                      <p:to x="100000" y="100000"/>
                                    </p:animScale>
                                    <p:animScale>
                                      <p:cBhvr>
                                        <p:cTn id="99" dur="26">
                                          <p:stCondLst>
                                            <p:cond delay="1642"/>
                                          </p:stCondLst>
                                        </p:cTn>
                                        <p:tgtEl>
                                          <p:spTgt spid="41"/>
                                        </p:tgtEl>
                                      </p:cBhvr>
                                      <p:to x="100000" y="90000"/>
                                    </p:animScale>
                                    <p:animScale>
                                      <p:cBhvr>
                                        <p:cTn id="100" dur="166" decel="50000">
                                          <p:stCondLst>
                                            <p:cond delay="1668"/>
                                          </p:stCondLst>
                                        </p:cTn>
                                        <p:tgtEl>
                                          <p:spTgt spid="41"/>
                                        </p:tgtEl>
                                      </p:cBhvr>
                                      <p:to x="100000" y="100000"/>
                                    </p:animScale>
                                    <p:animScale>
                                      <p:cBhvr>
                                        <p:cTn id="101" dur="26">
                                          <p:stCondLst>
                                            <p:cond delay="1808"/>
                                          </p:stCondLst>
                                        </p:cTn>
                                        <p:tgtEl>
                                          <p:spTgt spid="41"/>
                                        </p:tgtEl>
                                      </p:cBhvr>
                                      <p:to x="100000" y="95000"/>
                                    </p:animScale>
                                    <p:animScale>
                                      <p:cBhvr>
                                        <p:cTn id="102" dur="166" decel="50000">
                                          <p:stCondLst>
                                            <p:cond delay="1834"/>
                                          </p:stCondLst>
                                        </p:cTn>
                                        <p:tgtEl>
                                          <p:spTgt spid="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2" grpId="0"/>
      <p:bldP spid="105"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椭圆 4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484" y="3257392"/>
            <a:ext cx="1353009" cy="1353012"/>
          </a:xfrm>
          <a:prstGeom prst="rect">
            <a:avLst/>
          </a:prstGeom>
          <a:noFill/>
          <a:extLst>
            <a:ext uri="{909E8E84-426E-40DD-AFC4-6F175D3DCCD1}">
              <a14:hiddenFill xmlns:a14="http://schemas.microsoft.com/office/drawing/2010/main">
                <a:solidFill>
                  <a:srgbClr val="FFFFFF"/>
                </a:solidFill>
              </a14:hiddenFill>
            </a:ext>
          </a:extLst>
        </p:spPr>
      </p:pic>
      <p:pic>
        <p:nvPicPr>
          <p:cNvPr id="25" name="椭圆 4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0450" y="4789415"/>
            <a:ext cx="1353009" cy="1353009"/>
          </a:xfrm>
          <a:prstGeom prst="rect">
            <a:avLst/>
          </a:prstGeom>
          <a:noFill/>
          <a:extLst>
            <a:ext uri="{909E8E84-426E-40DD-AFC4-6F175D3DCCD1}">
              <a14:hiddenFill xmlns:a14="http://schemas.microsoft.com/office/drawing/2010/main">
                <a:solidFill>
                  <a:srgbClr val="FFFFFF"/>
                </a:solidFill>
              </a14:hiddenFill>
            </a:ext>
          </a:extLst>
        </p:spPr>
      </p:pic>
      <p:pic>
        <p:nvPicPr>
          <p:cNvPr id="27" name="椭圆 4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6506" y="3218525"/>
            <a:ext cx="1353009" cy="1353012"/>
          </a:xfrm>
          <a:prstGeom prst="rect">
            <a:avLst/>
          </a:prstGeom>
          <a:noFill/>
          <a:extLst>
            <a:ext uri="{909E8E84-426E-40DD-AFC4-6F175D3DCCD1}">
              <a14:hiddenFill xmlns:a14="http://schemas.microsoft.com/office/drawing/2010/main">
                <a:solidFill>
                  <a:srgbClr val="FFFFFF"/>
                </a:solidFill>
              </a14:hiddenFill>
            </a:ext>
          </a:extLst>
        </p:spPr>
      </p:pic>
      <p:pic>
        <p:nvPicPr>
          <p:cNvPr id="29" name="椭圆 4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816" y="4789415"/>
            <a:ext cx="1353009" cy="1353009"/>
          </a:xfrm>
          <a:prstGeom prst="rect">
            <a:avLst/>
          </a:prstGeom>
          <a:noFill/>
          <a:extLst>
            <a:ext uri="{909E8E84-426E-40DD-AFC4-6F175D3DCCD1}">
              <a14:hiddenFill xmlns:a14="http://schemas.microsoft.com/office/drawing/2010/main">
                <a:solidFill>
                  <a:srgbClr val="FFFFFF"/>
                </a:solidFill>
              </a14:hiddenFill>
            </a:ext>
          </a:extLst>
        </p:spPr>
      </p:pic>
      <p:sp>
        <p:nvSpPr>
          <p:cNvPr id="39" name="矩形 71"/>
          <p:cNvSpPr>
            <a:spLocks noChangeArrowheads="1"/>
          </p:cNvSpPr>
          <p:nvPr/>
        </p:nvSpPr>
        <p:spPr bwMode="auto">
          <a:xfrm>
            <a:off x="1918917" y="3616041"/>
            <a:ext cx="413899" cy="55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96" tIns="45148" rIns="90296" bIns="45148">
            <a:spAutoFit/>
          </a:bodyPr>
          <a:lstStyle/>
          <a:p>
            <a:pPr defTabSz="901184"/>
            <a:r>
              <a:rPr lang="en-US" altLang="zh-CN" sz="3029" b="1" dirty="0">
                <a:solidFill>
                  <a:schemeClr val="tx1">
                    <a:lumMod val="75000"/>
                    <a:lumOff val="25000"/>
                  </a:schemeClr>
                </a:solidFill>
                <a:latin typeface="Times New Roman" panose="02020603050405020304" pitchFamily="18" charset="0"/>
                <a:cs typeface="Times New Roman" panose="02020603050405020304" pitchFamily="18" charset="0"/>
                <a:sym typeface="+mn-lt"/>
              </a:rPr>
              <a:t>A</a:t>
            </a:r>
          </a:p>
        </p:txBody>
      </p:sp>
      <p:sp>
        <p:nvSpPr>
          <p:cNvPr id="40" name="矩形 71"/>
          <p:cNvSpPr>
            <a:spLocks noChangeArrowheads="1"/>
          </p:cNvSpPr>
          <p:nvPr/>
        </p:nvSpPr>
        <p:spPr bwMode="auto">
          <a:xfrm>
            <a:off x="7410995" y="3595104"/>
            <a:ext cx="413899" cy="55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96" tIns="45148" rIns="90296" bIns="45148">
            <a:spAutoFit/>
          </a:bodyPr>
          <a:lstStyle/>
          <a:p>
            <a:pPr defTabSz="901184"/>
            <a:r>
              <a:rPr lang="en-US" altLang="zh-CN" sz="3029" b="1" dirty="0">
                <a:solidFill>
                  <a:schemeClr val="tx1">
                    <a:lumMod val="75000"/>
                    <a:lumOff val="25000"/>
                  </a:schemeClr>
                </a:solidFill>
                <a:latin typeface="Times New Roman" panose="02020603050405020304" pitchFamily="18" charset="0"/>
                <a:cs typeface="Times New Roman" panose="02020603050405020304" pitchFamily="18" charset="0"/>
                <a:sym typeface="+mn-lt"/>
              </a:rPr>
              <a:t>B</a:t>
            </a:r>
          </a:p>
        </p:txBody>
      </p:sp>
      <p:sp>
        <p:nvSpPr>
          <p:cNvPr id="41" name="矩形 71"/>
          <p:cNvSpPr>
            <a:spLocks noChangeArrowheads="1"/>
          </p:cNvSpPr>
          <p:nvPr/>
        </p:nvSpPr>
        <p:spPr bwMode="auto">
          <a:xfrm>
            <a:off x="1916988" y="5123356"/>
            <a:ext cx="413899" cy="55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96" tIns="45148" rIns="90296" bIns="45148">
            <a:spAutoFit/>
          </a:bodyPr>
          <a:lstStyle/>
          <a:p>
            <a:pPr defTabSz="901184"/>
            <a:r>
              <a:rPr lang="en-US" altLang="zh-CN" sz="3029" b="1" dirty="0">
                <a:solidFill>
                  <a:schemeClr val="tx1">
                    <a:lumMod val="75000"/>
                    <a:lumOff val="25000"/>
                  </a:schemeClr>
                </a:solidFill>
                <a:latin typeface="Times New Roman" panose="02020603050405020304" pitchFamily="18" charset="0"/>
                <a:cs typeface="Times New Roman" panose="02020603050405020304" pitchFamily="18" charset="0"/>
                <a:sym typeface="+mn-lt"/>
              </a:rPr>
              <a:t>C</a:t>
            </a:r>
          </a:p>
        </p:txBody>
      </p:sp>
      <p:sp>
        <p:nvSpPr>
          <p:cNvPr id="42" name="矩形 71"/>
          <p:cNvSpPr>
            <a:spLocks noChangeArrowheads="1"/>
          </p:cNvSpPr>
          <p:nvPr/>
        </p:nvSpPr>
        <p:spPr bwMode="auto">
          <a:xfrm>
            <a:off x="7466891" y="5148440"/>
            <a:ext cx="413899" cy="55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96" tIns="45148" rIns="90296" bIns="45148">
            <a:spAutoFit/>
          </a:bodyPr>
          <a:lstStyle/>
          <a:p>
            <a:pPr defTabSz="901184"/>
            <a:r>
              <a:rPr lang="en-US" altLang="zh-CN" sz="3029" b="1" dirty="0">
                <a:solidFill>
                  <a:schemeClr val="tx1">
                    <a:lumMod val="75000"/>
                    <a:lumOff val="25000"/>
                  </a:schemeClr>
                </a:solidFill>
                <a:latin typeface="Times New Roman" panose="02020603050405020304" pitchFamily="18" charset="0"/>
                <a:cs typeface="Times New Roman" panose="02020603050405020304" pitchFamily="18" charset="0"/>
                <a:sym typeface="+mn-lt"/>
              </a:rPr>
              <a:t>D</a:t>
            </a:r>
          </a:p>
        </p:txBody>
      </p:sp>
      <p:grpSp>
        <p:nvGrpSpPr>
          <p:cNvPr id="43" name="Group 42">
            <a:extLst>
              <a:ext uri="{FF2B5EF4-FFF2-40B4-BE49-F238E27FC236}">
                <a16:creationId xmlns:a16="http://schemas.microsoft.com/office/drawing/2014/main" id="{B61CE7F1-0713-71EC-8B81-4D6B6368E77C}"/>
              </a:ext>
            </a:extLst>
          </p:cNvPr>
          <p:cNvGrpSpPr/>
          <p:nvPr/>
        </p:nvGrpSpPr>
        <p:grpSpPr>
          <a:xfrm>
            <a:off x="1053014" y="816710"/>
            <a:ext cx="10565153" cy="1987549"/>
            <a:chOff x="1235916" y="843962"/>
            <a:chExt cx="9798824" cy="2296133"/>
          </a:xfrm>
        </p:grpSpPr>
        <p:sp>
          <p:nvSpPr>
            <p:cNvPr id="44" name="Rectangle: Rounded Corners 43">
              <a:extLst>
                <a:ext uri="{FF2B5EF4-FFF2-40B4-BE49-F238E27FC236}">
                  <a16:creationId xmlns:a16="http://schemas.microsoft.com/office/drawing/2014/main" id="{355C50EE-69C5-B708-D14D-8231108B48E7}"/>
                </a:ext>
              </a:extLst>
            </p:cNvPr>
            <p:cNvSpPr/>
            <p:nvPr/>
          </p:nvSpPr>
          <p:spPr>
            <a:xfrm>
              <a:off x="1235917" y="843962"/>
              <a:ext cx="9798823" cy="220168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7EC72595-49B5-0129-CAE5-8488F042E0C1}"/>
                </a:ext>
              </a:extLst>
            </p:cNvPr>
            <p:cNvSpPr txBox="1"/>
            <p:nvPr/>
          </p:nvSpPr>
          <p:spPr>
            <a:xfrm>
              <a:off x="1235916" y="1255619"/>
              <a:ext cx="9798823" cy="1884476"/>
            </a:xfrm>
            <a:prstGeom prst="rect">
              <a:avLst/>
            </a:prstGeom>
            <a:noFill/>
          </p:spPr>
          <p:txBody>
            <a:bodyPr wrap="square">
              <a:spAutoFit/>
            </a:bodyPr>
            <a:lstStyle/>
            <a:p>
              <a:pPr algn="l"/>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4:</a:t>
              </a:r>
              <a:r>
                <a:rPr lang="vi-VN" sz="2400" b="0" i="0" dirty="0">
                  <a:solidFill>
                    <a:srgbClr val="333333"/>
                  </a:solidFill>
                  <a:effectLst/>
                  <a:latin typeface="Roboto" panose="02000000000000000000" pitchFamily="2" charset="0"/>
                </a:rPr>
                <a:t> Điền và hoàn thiện khái niệm về chất xúc tác sau.</a:t>
              </a:r>
            </a:p>
            <a:p>
              <a:pPr algn="l"/>
              <a:r>
                <a:rPr lang="vi-VN" sz="2400" b="0" i="0" dirty="0">
                  <a:solidFill>
                    <a:srgbClr val="333333"/>
                  </a:solidFill>
                  <a:effectLst/>
                  <a:latin typeface="Roboto" panose="02000000000000000000" pitchFamily="2" charset="0"/>
                </a:rPr>
                <a:t>"Chất xúc tác là chất làm ...(1)... tốc độ phản ứng nhưng ...(2)... trong quá trình phản ứng"</a:t>
              </a:r>
            </a:p>
            <a:p>
              <a:pPr algn="ctr"/>
              <a:endParaRPr lang="vi-VN" sz="2400" dirty="0">
                <a:latin typeface="Times New Roman" panose="02020603050405020304" pitchFamily="18" charset="0"/>
                <a:cs typeface="Times New Roman" panose="02020603050405020304" pitchFamily="18" charset="0"/>
              </a:endParaRPr>
            </a:p>
          </p:txBody>
        </p:sp>
      </p:grpSp>
      <p:pic>
        <p:nvPicPr>
          <p:cNvPr id="48" name="Picture 47">
            <a:extLst>
              <a:ext uri="{FF2B5EF4-FFF2-40B4-BE49-F238E27FC236}">
                <a16:creationId xmlns:a16="http://schemas.microsoft.com/office/drawing/2014/main" id="{48E75634-35AD-2C79-E1A5-C2FBB33A4F24}"/>
              </a:ext>
            </a:extLst>
          </p:cNvPr>
          <p:cNvPicPr>
            <a:picLocks noChangeAspect="1"/>
          </p:cNvPicPr>
          <p:nvPr/>
        </p:nvPicPr>
        <p:blipFill rotWithShape="1">
          <a:blip r:embed="rId5"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1180582" y="5337240"/>
            <a:ext cx="595781" cy="577656"/>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 name="TextBox 2">
            <a:extLst>
              <a:ext uri="{FF2B5EF4-FFF2-40B4-BE49-F238E27FC236}">
                <a16:creationId xmlns:a16="http://schemas.microsoft.com/office/drawing/2014/main" id="{C3C454B6-6145-00DD-C3C0-C5F1EF7C09A8}"/>
              </a:ext>
            </a:extLst>
          </p:cNvPr>
          <p:cNvSpPr txBox="1"/>
          <p:nvPr/>
        </p:nvSpPr>
        <p:spPr>
          <a:xfrm>
            <a:off x="2929812" y="3553895"/>
            <a:ext cx="3174676" cy="830997"/>
          </a:xfrm>
          <a:prstGeom prst="rect">
            <a:avLst/>
          </a:prstGeom>
          <a:noFill/>
        </p:spPr>
        <p:txBody>
          <a:bodyPr wrap="square" rtlCol="0">
            <a:spAutoFit/>
          </a:bodyPr>
          <a:lstStyle/>
          <a:p>
            <a:r>
              <a:rPr lang="en-US" sz="2400" b="0" i="0" dirty="0">
                <a:solidFill>
                  <a:srgbClr val="333333"/>
                </a:solidFill>
                <a:effectLst/>
                <a:latin typeface="Roboto" panose="02000000000000000000" pitchFamily="2" charset="0"/>
              </a:rPr>
              <a:t>(1) </a:t>
            </a:r>
            <a:r>
              <a:rPr lang="en-US" sz="2400" b="0" i="0" dirty="0" err="1">
                <a:solidFill>
                  <a:srgbClr val="333333"/>
                </a:solidFill>
                <a:effectLst/>
                <a:latin typeface="Roboto" panose="02000000000000000000" pitchFamily="2" charset="0"/>
              </a:rPr>
              <a:t>thay</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đổi</a:t>
            </a:r>
            <a:r>
              <a:rPr lang="en-US" sz="2400" b="0" i="0" dirty="0">
                <a:solidFill>
                  <a:srgbClr val="333333"/>
                </a:solidFill>
                <a:effectLst/>
                <a:latin typeface="Roboto" panose="02000000000000000000" pitchFamily="2" charset="0"/>
              </a:rPr>
              <a:t>, (2) </a:t>
            </a:r>
            <a:r>
              <a:rPr lang="en-US" sz="2400" b="0" i="0" dirty="0" err="1">
                <a:solidFill>
                  <a:srgbClr val="333333"/>
                </a:solidFill>
                <a:effectLst/>
                <a:latin typeface="Roboto" panose="02000000000000000000" pitchFamily="2" charset="0"/>
              </a:rPr>
              <a:t>không</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bị</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tiêu</a:t>
            </a:r>
            <a:r>
              <a:rPr lang="en-US" sz="2400" b="0" i="0" dirty="0">
                <a:solidFill>
                  <a:srgbClr val="333333"/>
                </a:solidFill>
                <a:effectLst/>
                <a:latin typeface="Roboto" panose="02000000000000000000" pitchFamily="2" charset="0"/>
              </a:rPr>
              <a:t> hao.</a:t>
            </a:r>
            <a:endParaRPr lang="en-US" sz="2400" dirty="0"/>
          </a:p>
        </p:txBody>
      </p:sp>
      <p:sp>
        <p:nvSpPr>
          <p:cNvPr id="4" name="TextBox 3">
            <a:extLst>
              <a:ext uri="{FF2B5EF4-FFF2-40B4-BE49-F238E27FC236}">
                <a16:creationId xmlns:a16="http://schemas.microsoft.com/office/drawing/2014/main" id="{4247F861-1D69-BB56-2C90-2EB2DA1AA062}"/>
              </a:ext>
            </a:extLst>
          </p:cNvPr>
          <p:cNvSpPr txBox="1"/>
          <p:nvPr/>
        </p:nvSpPr>
        <p:spPr>
          <a:xfrm>
            <a:off x="8337089" y="3513845"/>
            <a:ext cx="3023832" cy="830997"/>
          </a:xfrm>
          <a:prstGeom prst="rect">
            <a:avLst/>
          </a:prstGeom>
          <a:noFill/>
        </p:spPr>
        <p:txBody>
          <a:bodyPr wrap="square" rtlCol="0">
            <a:spAutoFit/>
          </a:bodyPr>
          <a:lstStyle/>
          <a:p>
            <a:r>
              <a:rPr lang="en-US" sz="2400" b="0" i="0" dirty="0">
                <a:solidFill>
                  <a:srgbClr val="333333"/>
                </a:solidFill>
                <a:effectLst/>
                <a:latin typeface="Roboto" panose="02000000000000000000" pitchFamily="2" charset="0"/>
              </a:rPr>
              <a:t>(1) </a:t>
            </a:r>
            <a:r>
              <a:rPr lang="en-US" sz="2400" b="0" i="0" dirty="0" err="1">
                <a:solidFill>
                  <a:srgbClr val="333333"/>
                </a:solidFill>
                <a:effectLst/>
                <a:latin typeface="Roboto" panose="02000000000000000000" pitchFamily="2" charset="0"/>
              </a:rPr>
              <a:t>tăng</a:t>
            </a:r>
            <a:r>
              <a:rPr lang="en-US" sz="2400" b="0" i="0" dirty="0">
                <a:solidFill>
                  <a:srgbClr val="333333"/>
                </a:solidFill>
                <a:effectLst/>
                <a:latin typeface="Roboto" panose="02000000000000000000" pitchFamily="2" charset="0"/>
              </a:rPr>
              <a:t>, (2) </a:t>
            </a:r>
            <a:r>
              <a:rPr lang="en-US" sz="2400" b="0" i="0" dirty="0" err="1">
                <a:solidFill>
                  <a:srgbClr val="333333"/>
                </a:solidFill>
                <a:effectLst/>
                <a:latin typeface="Roboto" panose="02000000000000000000" pitchFamily="2" charset="0"/>
              </a:rPr>
              <a:t>không</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bị</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tiêu</a:t>
            </a:r>
            <a:r>
              <a:rPr lang="en-US" sz="2400" b="0" i="0" dirty="0">
                <a:solidFill>
                  <a:srgbClr val="333333"/>
                </a:solidFill>
                <a:effectLst/>
                <a:latin typeface="Roboto" panose="02000000000000000000" pitchFamily="2" charset="0"/>
              </a:rPr>
              <a:t> hao.</a:t>
            </a:r>
            <a:endParaRPr lang="en-US" sz="2400" dirty="0"/>
          </a:p>
        </p:txBody>
      </p:sp>
      <p:sp>
        <p:nvSpPr>
          <p:cNvPr id="6" name="TextBox 5">
            <a:extLst>
              <a:ext uri="{FF2B5EF4-FFF2-40B4-BE49-F238E27FC236}">
                <a16:creationId xmlns:a16="http://schemas.microsoft.com/office/drawing/2014/main" id="{9ABE7FD2-A921-E02E-72F1-09BAD48EB590}"/>
              </a:ext>
            </a:extLst>
          </p:cNvPr>
          <p:cNvSpPr txBox="1"/>
          <p:nvPr/>
        </p:nvSpPr>
        <p:spPr>
          <a:xfrm>
            <a:off x="2912204" y="5011606"/>
            <a:ext cx="3676261" cy="830997"/>
          </a:xfrm>
          <a:prstGeom prst="rect">
            <a:avLst/>
          </a:prstGeom>
          <a:noFill/>
        </p:spPr>
        <p:txBody>
          <a:bodyPr wrap="square">
            <a:spAutoFit/>
          </a:bodyPr>
          <a:lstStyle/>
          <a:p>
            <a:r>
              <a:rPr lang="en-US" sz="2400" b="0" i="0" dirty="0">
                <a:solidFill>
                  <a:srgbClr val="333333"/>
                </a:solidFill>
                <a:effectLst/>
                <a:latin typeface="Roboto" panose="02000000000000000000" pitchFamily="2" charset="0"/>
              </a:rPr>
              <a:t>(1) </a:t>
            </a:r>
            <a:r>
              <a:rPr lang="en-US" sz="2400" b="0" i="0" dirty="0" err="1">
                <a:solidFill>
                  <a:srgbClr val="333333"/>
                </a:solidFill>
                <a:effectLst/>
                <a:latin typeface="Roboto" panose="02000000000000000000" pitchFamily="2" charset="0"/>
              </a:rPr>
              <a:t>thay</a:t>
            </a:r>
            <a:r>
              <a:rPr lang="en-US" sz="2400" b="0" i="0" dirty="0">
                <a:solidFill>
                  <a:srgbClr val="333333"/>
                </a:solidFill>
                <a:effectLst/>
                <a:latin typeface="Roboto" panose="02000000000000000000" pitchFamily="2" charset="0"/>
              </a:rPr>
              <a:t>, (2) </a:t>
            </a:r>
            <a:r>
              <a:rPr lang="en-US" sz="2400" b="0" i="0" dirty="0" err="1">
                <a:solidFill>
                  <a:srgbClr val="333333"/>
                </a:solidFill>
                <a:effectLst/>
                <a:latin typeface="Roboto" panose="02000000000000000000" pitchFamily="2" charset="0"/>
              </a:rPr>
              <a:t>bị</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tiêu</a:t>
            </a:r>
            <a:r>
              <a:rPr lang="en-US" sz="2400" b="0" i="0" dirty="0">
                <a:solidFill>
                  <a:srgbClr val="333333"/>
                </a:solidFill>
                <a:effectLst/>
                <a:latin typeface="Roboto" panose="02000000000000000000" pitchFamily="2" charset="0"/>
              </a:rPr>
              <a:t> hao </a:t>
            </a:r>
            <a:r>
              <a:rPr lang="en-US" sz="2400" b="0" i="0" dirty="0" err="1">
                <a:solidFill>
                  <a:srgbClr val="333333"/>
                </a:solidFill>
                <a:effectLst/>
                <a:latin typeface="Roboto" panose="02000000000000000000" pitchFamily="2" charset="0"/>
              </a:rPr>
              <a:t>không</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nhiều</a:t>
            </a:r>
            <a:r>
              <a:rPr lang="en-US" sz="2400" b="0" i="0" dirty="0">
                <a:solidFill>
                  <a:srgbClr val="333333"/>
                </a:solidFill>
                <a:effectLst/>
                <a:latin typeface="Roboto" panose="02000000000000000000" pitchFamily="2" charset="0"/>
              </a:rPr>
              <a:t>.</a:t>
            </a:r>
            <a:endParaRPr lang="en-US" sz="2400" dirty="0"/>
          </a:p>
        </p:txBody>
      </p:sp>
      <p:sp>
        <p:nvSpPr>
          <p:cNvPr id="8" name="TextBox 7">
            <a:extLst>
              <a:ext uri="{FF2B5EF4-FFF2-40B4-BE49-F238E27FC236}">
                <a16:creationId xmlns:a16="http://schemas.microsoft.com/office/drawing/2014/main" id="{138C5678-CA04-C326-0B1B-6131DFB12FBE}"/>
              </a:ext>
            </a:extLst>
          </p:cNvPr>
          <p:cNvSpPr txBox="1"/>
          <p:nvPr/>
        </p:nvSpPr>
        <p:spPr>
          <a:xfrm>
            <a:off x="8337089" y="5050420"/>
            <a:ext cx="3469132" cy="830997"/>
          </a:xfrm>
          <a:prstGeom prst="rect">
            <a:avLst/>
          </a:prstGeom>
          <a:noFill/>
        </p:spPr>
        <p:txBody>
          <a:bodyPr wrap="square">
            <a:spAutoFit/>
          </a:bodyPr>
          <a:lstStyle/>
          <a:p>
            <a:r>
              <a:rPr lang="en-US" sz="2400" b="0" i="0" dirty="0">
                <a:solidFill>
                  <a:srgbClr val="333333"/>
                </a:solidFill>
                <a:effectLst/>
                <a:latin typeface="Roboto" panose="02000000000000000000" pitchFamily="2" charset="0"/>
              </a:rPr>
              <a:t>(1) </a:t>
            </a:r>
            <a:r>
              <a:rPr lang="en-US" sz="2400" b="0" i="0" dirty="0" err="1">
                <a:solidFill>
                  <a:srgbClr val="333333"/>
                </a:solidFill>
                <a:effectLst/>
                <a:latin typeface="Roboto" panose="02000000000000000000" pitchFamily="2" charset="0"/>
              </a:rPr>
              <a:t>tăng</a:t>
            </a:r>
            <a:r>
              <a:rPr lang="en-US" sz="2400" b="0" i="0" dirty="0">
                <a:solidFill>
                  <a:srgbClr val="333333"/>
                </a:solidFill>
                <a:effectLst/>
                <a:latin typeface="Roboto" panose="02000000000000000000" pitchFamily="2" charset="0"/>
              </a:rPr>
              <a:t>, (2) </a:t>
            </a:r>
            <a:r>
              <a:rPr lang="en-US" sz="2400" b="0" i="0" dirty="0" err="1">
                <a:solidFill>
                  <a:srgbClr val="333333"/>
                </a:solidFill>
                <a:effectLst/>
                <a:latin typeface="Roboto" panose="02000000000000000000" pitchFamily="2" charset="0"/>
              </a:rPr>
              <a:t>không</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bị</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thay</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đổi</a:t>
            </a:r>
            <a:r>
              <a:rPr lang="en-US" sz="2400" b="0" i="0" dirty="0">
                <a:solidFill>
                  <a:srgbClr val="333333"/>
                </a:solidFill>
                <a:effectLst/>
                <a:latin typeface="Roboto" panose="02000000000000000000" pitchFamily="2" charset="0"/>
              </a:rPr>
              <a:t>.</a:t>
            </a:r>
            <a:endParaRPr lang="en-US" sz="2400" dirty="0"/>
          </a:p>
        </p:txBody>
      </p:sp>
    </p:spTree>
    <p:extLst>
      <p:ext uri="{BB962C8B-B14F-4D97-AF65-F5344CB8AC3E}">
        <p14:creationId xmlns:p14="http://schemas.microsoft.com/office/powerpoint/2010/main" val="1353797302"/>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slide(fromBottom)">
                                      <p:cBhvr>
                                        <p:cTn id="12" dur="500"/>
                                        <p:tgtEl>
                                          <p:spTgt spid="39"/>
                                        </p:tgtEl>
                                      </p:cBhvr>
                                    </p:animEffect>
                                  </p:childTnLst>
                                </p:cTn>
                              </p:par>
                              <p:par>
                                <p:cTn id="13" presetID="2" presetClass="entr" presetSubtype="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slide(fromBottom)">
                                      <p:cBhvr>
                                        <p:cTn id="20" dur="500"/>
                                        <p:tgtEl>
                                          <p:spTgt spid="40"/>
                                        </p:tgtEl>
                                      </p:cBhvr>
                                    </p:animEffect>
                                  </p:childTnLst>
                                </p:cTn>
                              </p:par>
                              <p:par>
                                <p:cTn id="21" presetID="2" presetClass="entr" presetSubtype="2"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1+#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slide(fromBottom)">
                                      <p:cBhvr>
                                        <p:cTn id="28" dur="500"/>
                                        <p:tgtEl>
                                          <p:spTgt spid="41"/>
                                        </p:tgtEl>
                                      </p:cBhvr>
                                    </p:animEffect>
                                  </p:childTnLst>
                                </p:cTn>
                              </p:par>
                              <p:par>
                                <p:cTn id="29" presetID="2" presetClass="entr" presetSubtype="2"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1+#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1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slide(fromBottom)">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32"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strVal val="4*#ppt_w"/>
                                          </p:val>
                                        </p:tav>
                                        <p:tav tm="100000">
                                          <p:val>
                                            <p:strVal val="#ppt_w"/>
                                          </p:val>
                                        </p:tav>
                                      </p:tavLst>
                                    </p:anim>
                                    <p:anim calcmode="lin" valueType="num">
                                      <p:cBhvr>
                                        <p:cTn id="42"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36">
            <a:extLst>
              <a:ext uri="{FF2B5EF4-FFF2-40B4-BE49-F238E27FC236}">
                <a16:creationId xmlns:a16="http://schemas.microsoft.com/office/drawing/2014/main" id="{27E37D55-1540-445B-9A93-2E2F968AC404}"/>
              </a:ext>
            </a:extLst>
          </p:cNvPr>
          <p:cNvCxnSpPr/>
          <p:nvPr/>
        </p:nvCxnSpPr>
        <p:spPr>
          <a:xfrm rot="10800000">
            <a:off x="5443791" y="3149871"/>
            <a:ext cx="1226711" cy="1727"/>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9" name="Straight Connector 31">
            <a:extLst>
              <a:ext uri="{FF2B5EF4-FFF2-40B4-BE49-F238E27FC236}">
                <a16:creationId xmlns:a16="http://schemas.microsoft.com/office/drawing/2014/main" id="{8E02FD49-ED77-4F25-9F64-3F539E6F4943}"/>
              </a:ext>
            </a:extLst>
          </p:cNvPr>
          <p:cNvCxnSpPr/>
          <p:nvPr/>
        </p:nvCxnSpPr>
        <p:spPr>
          <a:xfrm rot="10800000">
            <a:off x="5443791" y="5355142"/>
            <a:ext cx="1226711" cy="1727"/>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0" name="Group 22">
            <a:extLst>
              <a:ext uri="{FF2B5EF4-FFF2-40B4-BE49-F238E27FC236}">
                <a16:creationId xmlns:a16="http://schemas.microsoft.com/office/drawing/2014/main" id="{91322923-EE6D-49C9-869A-04A9C5E9D180}"/>
              </a:ext>
            </a:extLst>
          </p:cNvPr>
          <p:cNvGrpSpPr/>
          <p:nvPr/>
        </p:nvGrpSpPr>
        <p:grpSpPr>
          <a:xfrm>
            <a:off x="4042555" y="2584623"/>
            <a:ext cx="1037897" cy="1110131"/>
            <a:chOff x="947582" y="1574028"/>
            <a:chExt cx="1209747" cy="1293941"/>
          </a:xfrm>
          <a:solidFill>
            <a:srgbClr val="78AF51"/>
          </a:solidFill>
          <a:effectLst>
            <a:outerShdw blurRad="50800" dist="38100" dir="2700000" algn="tl" rotWithShape="0">
              <a:prstClr val="black">
                <a:alpha val="40000"/>
              </a:prstClr>
            </a:outerShdw>
          </a:effectLst>
        </p:grpSpPr>
        <p:sp>
          <p:nvSpPr>
            <p:cNvPr id="111" name="Sev01">
              <a:extLst>
                <a:ext uri="{FF2B5EF4-FFF2-40B4-BE49-F238E27FC236}">
                  <a16:creationId xmlns:a16="http://schemas.microsoft.com/office/drawing/2014/main" id="{52FB39B5-4F77-4A2D-AAE7-1E2E6BADE485}"/>
                </a:ext>
              </a:extLst>
            </p:cNvPr>
            <p:cNvSpPr/>
            <p:nvPr/>
          </p:nvSpPr>
          <p:spPr>
            <a:xfrm rot="18900000">
              <a:off x="947582" y="1658222"/>
              <a:ext cx="1209747" cy="12097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13" dirty="0">
                <a:solidFill>
                  <a:schemeClr val="tx1">
                    <a:lumMod val="75000"/>
                    <a:lumOff val="25000"/>
                  </a:schemeClr>
                </a:solidFill>
                <a:cs typeface="+mn-ea"/>
                <a:sym typeface="+mn-lt"/>
              </a:endParaRPr>
            </a:p>
          </p:txBody>
        </p:sp>
        <p:sp>
          <p:nvSpPr>
            <p:cNvPr id="112" name="Sev01">
              <a:extLst>
                <a:ext uri="{FF2B5EF4-FFF2-40B4-BE49-F238E27FC236}">
                  <a16:creationId xmlns:a16="http://schemas.microsoft.com/office/drawing/2014/main" id="{389DF474-B343-412B-8F42-DFE6B4F97A29}"/>
                </a:ext>
              </a:extLst>
            </p:cNvPr>
            <p:cNvSpPr/>
            <p:nvPr/>
          </p:nvSpPr>
          <p:spPr>
            <a:xfrm rot="18900000">
              <a:off x="947582" y="1574028"/>
              <a:ext cx="1209747" cy="12097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13" dirty="0">
                <a:solidFill>
                  <a:schemeClr val="tx1">
                    <a:lumMod val="75000"/>
                    <a:lumOff val="25000"/>
                  </a:schemeClr>
                </a:solidFill>
                <a:cs typeface="+mn-ea"/>
                <a:sym typeface="+mn-lt"/>
              </a:endParaRPr>
            </a:p>
          </p:txBody>
        </p:sp>
      </p:grpSp>
      <p:grpSp>
        <p:nvGrpSpPr>
          <p:cNvPr id="113" name="Group 23">
            <a:extLst>
              <a:ext uri="{FF2B5EF4-FFF2-40B4-BE49-F238E27FC236}">
                <a16:creationId xmlns:a16="http://schemas.microsoft.com/office/drawing/2014/main" id="{1E5A61C5-2797-4C17-B88A-372CEBE51F82}"/>
              </a:ext>
            </a:extLst>
          </p:cNvPr>
          <p:cNvGrpSpPr/>
          <p:nvPr/>
        </p:nvGrpSpPr>
        <p:grpSpPr>
          <a:xfrm>
            <a:off x="7020371" y="2581228"/>
            <a:ext cx="1037900" cy="1096854"/>
            <a:chOff x="2971937" y="1574028"/>
            <a:chExt cx="1209747" cy="1278466"/>
          </a:xfrm>
          <a:solidFill>
            <a:srgbClr val="FAC14D"/>
          </a:solidFill>
          <a:effectLst>
            <a:outerShdw blurRad="50800" dist="38100" dir="2700000" algn="tl" rotWithShape="0">
              <a:prstClr val="black">
                <a:alpha val="40000"/>
              </a:prstClr>
            </a:outerShdw>
          </a:effectLst>
        </p:grpSpPr>
        <p:sp>
          <p:nvSpPr>
            <p:cNvPr id="114" name="Sev02">
              <a:extLst>
                <a:ext uri="{FF2B5EF4-FFF2-40B4-BE49-F238E27FC236}">
                  <a16:creationId xmlns:a16="http://schemas.microsoft.com/office/drawing/2014/main" id="{FACAA224-B2BE-45C2-8144-A7773DC81DF5}"/>
                </a:ext>
              </a:extLst>
            </p:cNvPr>
            <p:cNvSpPr/>
            <p:nvPr/>
          </p:nvSpPr>
          <p:spPr>
            <a:xfrm rot="18900000">
              <a:off x="2971937" y="1642747"/>
              <a:ext cx="1209747" cy="12097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0" dirty="0">
                <a:solidFill>
                  <a:schemeClr val="tx1">
                    <a:lumMod val="75000"/>
                    <a:lumOff val="25000"/>
                  </a:schemeClr>
                </a:solidFill>
                <a:cs typeface="+mn-ea"/>
                <a:sym typeface="+mn-lt"/>
              </a:endParaRPr>
            </a:p>
          </p:txBody>
        </p:sp>
        <p:sp>
          <p:nvSpPr>
            <p:cNvPr id="115" name="Sev02">
              <a:extLst>
                <a:ext uri="{FF2B5EF4-FFF2-40B4-BE49-F238E27FC236}">
                  <a16:creationId xmlns:a16="http://schemas.microsoft.com/office/drawing/2014/main" id="{248D14AD-E07F-4592-9788-6F7E7FCA564E}"/>
                </a:ext>
              </a:extLst>
            </p:cNvPr>
            <p:cNvSpPr/>
            <p:nvPr/>
          </p:nvSpPr>
          <p:spPr>
            <a:xfrm rot="18900000">
              <a:off x="2971937" y="1574028"/>
              <a:ext cx="1209747" cy="12097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0" dirty="0">
                <a:solidFill>
                  <a:schemeClr val="tx1">
                    <a:lumMod val="75000"/>
                    <a:lumOff val="25000"/>
                  </a:schemeClr>
                </a:solidFill>
                <a:cs typeface="+mn-ea"/>
                <a:sym typeface="+mn-lt"/>
              </a:endParaRPr>
            </a:p>
          </p:txBody>
        </p:sp>
      </p:grpSp>
      <p:grpSp>
        <p:nvGrpSpPr>
          <p:cNvPr id="116" name="Group 24">
            <a:extLst>
              <a:ext uri="{FF2B5EF4-FFF2-40B4-BE49-F238E27FC236}">
                <a16:creationId xmlns:a16="http://schemas.microsoft.com/office/drawing/2014/main" id="{58D2AC18-5BA1-43E2-B674-26786EA3F707}"/>
              </a:ext>
            </a:extLst>
          </p:cNvPr>
          <p:cNvGrpSpPr/>
          <p:nvPr/>
        </p:nvGrpSpPr>
        <p:grpSpPr>
          <a:xfrm>
            <a:off x="4071682" y="4868583"/>
            <a:ext cx="1037900" cy="1093617"/>
            <a:chOff x="5008643" y="1574028"/>
            <a:chExt cx="1209747" cy="1274691"/>
          </a:xfrm>
          <a:solidFill>
            <a:srgbClr val="F95647"/>
          </a:solidFill>
          <a:effectLst>
            <a:outerShdw blurRad="50800" dist="38100" dir="2700000" algn="tl" rotWithShape="0">
              <a:prstClr val="black">
                <a:alpha val="40000"/>
              </a:prstClr>
            </a:outerShdw>
          </a:effectLst>
        </p:grpSpPr>
        <p:sp>
          <p:nvSpPr>
            <p:cNvPr id="117" name="Sev03">
              <a:extLst>
                <a:ext uri="{FF2B5EF4-FFF2-40B4-BE49-F238E27FC236}">
                  <a16:creationId xmlns:a16="http://schemas.microsoft.com/office/drawing/2014/main" id="{EEEC5D6D-0B11-43B1-AB7E-5A6D9AF8A617}"/>
                </a:ext>
              </a:extLst>
            </p:cNvPr>
            <p:cNvSpPr/>
            <p:nvPr/>
          </p:nvSpPr>
          <p:spPr>
            <a:xfrm rot="18900000">
              <a:off x="5008643" y="1638972"/>
              <a:ext cx="1209747" cy="12097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13" dirty="0">
                <a:solidFill>
                  <a:schemeClr val="tx1">
                    <a:lumMod val="75000"/>
                    <a:lumOff val="25000"/>
                  </a:schemeClr>
                </a:solidFill>
                <a:cs typeface="+mn-ea"/>
                <a:sym typeface="+mn-lt"/>
              </a:endParaRPr>
            </a:p>
          </p:txBody>
        </p:sp>
        <p:sp>
          <p:nvSpPr>
            <p:cNvPr id="118" name="Sev03">
              <a:extLst>
                <a:ext uri="{FF2B5EF4-FFF2-40B4-BE49-F238E27FC236}">
                  <a16:creationId xmlns:a16="http://schemas.microsoft.com/office/drawing/2014/main" id="{001B0F04-DEE9-4C0D-B624-7D13E17D97E9}"/>
                </a:ext>
              </a:extLst>
            </p:cNvPr>
            <p:cNvSpPr/>
            <p:nvPr/>
          </p:nvSpPr>
          <p:spPr>
            <a:xfrm rot="18900000">
              <a:off x="5008643" y="1574028"/>
              <a:ext cx="1209747" cy="12097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13" dirty="0">
                <a:solidFill>
                  <a:schemeClr val="tx1">
                    <a:lumMod val="75000"/>
                    <a:lumOff val="25000"/>
                  </a:schemeClr>
                </a:solidFill>
                <a:cs typeface="+mn-ea"/>
                <a:sym typeface="+mn-lt"/>
              </a:endParaRPr>
            </a:p>
          </p:txBody>
        </p:sp>
      </p:grpSp>
      <p:grpSp>
        <p:nvGrpSpPr>
          <p:cNvPr id="119" name="Group 26">
            <a:extLst>
              <a:ext uri="{FF2B5EF4-FFF2-40B4-BE49-F238E27FC236}">
                <a16:creationId xmlns:a16="http://schemas.microsoft.com/office/drawing/2014/main" id="{4193DAD4-7E13-4E42-9422-54F4B8EC019E}"/>
              </a:ext>
            </a:extLst>
          </p:cNvPr>
          <p:cNvGrpSpPr/>
          <p:nvPr/>
        </p:nvGrpSpPr>
        <p:grpSpPr>
          <a:xfrm>
            <a:off x="7001477" y="4869411"/>
            <a:ext cx="1037900" cy="1096854"/>
            <a:chOff x="6995968" y="1574028"/>
            <a:chExt cx="1209747" cy="1278466"/>
          </a:xfrm>
          <a:solidFill>
            <a:srgbClr val="1C9393"/>
          </a:solidFill>
          <a:effectLst>
            <a:outerShdw blurRad="50800" dist="38100" dir="2700000" algn="tl" rotWithShape="0">
              <a:prstClr val="black">
                <a:alpha val="40000"/>
              </a:prstClr>
            </a:outerShdw>
          </a:effectLst>
        </p:grpSpPr>
        <p:sp>
          <p:nvSpPr>
            <p:cNvPr id="120" name="Sev04">
              <a:extLst>
                <a:ext uri="{FF2B5EF4-FFF2-40B4-BE49-F238E27FC236}">
                  <a16:creationId xmlns:a16="http://schemas.microsoft.com/office/drawing/2014/main" id="{71EEC95C-4DAB-49B9-9784-0F68515B60CD}"/>
                </a:ext>
              </a:extLst>
            </p:cNvPr>
            <p:cNvSpPr/>
            <p:nvPr/>
          </p:nvSpPr>
          <p:spPr>
            <a:xfrm rot="18900000">
              <a:off x="6995968" y="1642747"/>
              <a:ext cx="1209747" cy="12097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13" dirty="0">
                <a:solidFill>
                  <a:schemeClr val="tx1">
                    <a:lumMod val="75000"/>
                    <a:lumOff val="25000"/>
                  </a:schemeClr>
                </a:solidFill>
                <a:cs typeface="+mn-ea"/>
                <a:sym typeface="+mn-lt"/>
              </a:endParaRPr>
            </a:p>
          </p:txBody>
        </p:sp>
        <p:sp>
          <p:nvSpPr>
            <p:cNvPr id="121" name="Sev04">
              <a:extLst>
                <a:ext uri="{FF2B5EF4-FFF2-40B4-BE49-F238E27FC236}">
                  <a16:creationId xmlns:a16="http://schemas.microsoft.com/office/drawing/2014/main" id="{429D94FB-644E-4F28-AAB9-8D1827840E42}"/>
                </a:ext>
              </a:extLst>
            </p:cNvPr>
            <p:cNvSpPr/>
            <p:nvPr/>
          </p:nvSpPr>
          <p:spPr>
            <a:xfrm rot="18900000">
              <a:off x="6995968" y="1574028"/>
              <a:ext cx="1209747" cy="12097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13" dirty="0">
                <a:solidFill>
                  <a:schemeClr val="tx1">
                    <a:lumMod val="75000"/>
                    <a:lumOff val="25000"/>
                  </a:schemeClr>
                </a:solidFill>
                <a:cs typeface="+mn-ea"/>
                <a:sym typeface="+mn-lt"/>
              </a:endParaRPr>
            </a:p>
          </p:txBody>
        </p:sp>
      </p:grpSp>
      <p:sp>
        <p:nvSpPr>
          <p:cNvPr id="122" name="Freeform 52">
            <a:extLst>
              <a:ext uri="{FF2B5EF4-FFF2-40B4-BE49-F238E27FC236}">
                <a16:creationId xmlns:a16="http://schemas.microsoft.com/office/drawing/2014/main" id="{5F3460DE-2DE6-4DEA-ABEB-2AC8B57E7E8C}"/>
              </a:ext>
            </a:extLst>
          </p:cNvPr>
          <p:cNvSpPr>
            <a:spLocks noEditPoints="1"/>
          </p:cNvSpPr>
          <p:nvPr/>
        </p:nvSpPr>
        <p:spPr bwMode="auto">
          <a:xfrm>
            <a:off x="7321729" y="5159509"/>
            <a:ext cx="397395" cy="427542"/>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14673" tIns="57337" rIns="114673" bIns="57337" numCol="1" anchor="t" anchorCtr="0" compatLnSpc="1">
            <a:prstTxWarp prst="textNoShape">
              <a:avLst/>
            </a:prstTxWarp>
          </a:bodyPr>
          <a:lstStyle/>
          <a:p>
            <a:endParaRPr lang="en-US" sz="1756" dirty="0">
              <a:solidFill>
                <a:schemeClr val="tx1">
                  <a:lumMod val="75000"/>
                  <a:lumOff val="25000"/>
                </a:schemeClr>
              </a:solidFill>
              <a:cs typeface="+mn-ea"/>
              <a:sym typeface="+mn-lt"/>
            </a:endParaRPr>
          </a:p>
        </p:txBody>
      </p:sp>
      <p:sp>
        <p:nvSpPr>
          <p:cNvPr id="123" name="Freeform 42">
            <a:extLst>
              <a:ext uri="{FF2B5EF4-FFF2-40B4-BE49-F238E27FC236}">
                <a16:creationId xmlns:a16="http://schemas.microsoft.com/office/drawing/2014/main" id="{097AFB0D-E2B1-4F3C-A264-AE3AA1C16B62}"/>
              </a:ext>
            </a:extLst>
          </p:cNvPr>
          <p:cNvSpPr>
            <a:spLocks noEditPoints="1"/>
          </p:cNvSpPr>
          <p:nvPr/>
        </p:nvSpPr>
        <p:spPr bwMode="auto">
          <a:xfrm>
            <a:off x="4344990" y="2898732"/>
            <a:ext cx="433022" cy="372728"/>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14673" tIns="57337" rIns="114673" bIns="57337" numCol="1" anchor="t" anchorCtr="0" compatLnSpc="1">
            <a:prstTxWarp prst="textNoShape">
              <a:avLst/>
            </a:prstTxWarp>
          </a:bodyPr>
          <a:lstStyle/>
          <a:p>
            <a:endParaRPr lang="en-US" sz="1756" dirty="0">
              <a:solidFill>
                <a:schemeClr val="tx1">
                  <a:lumMod val="75000"/>
                  <a:lumOff val="25000"/>
                </a:schemeClr>
              </a:solidFill>
              <a:cs typeface="+mn-ea"/>
              <a:sym typeface="+mn-lt"/>
            </a:endParaRPr>
          </a:p>
        </p:txBody>
      </p:sp>
      <p:sp>
        <p:nvSpPr>
          <p:cNvPr id="124" name="Freeform 178">
            <a:extLst>
              <a:ext uri="{FF2B5EF4-FFF2-40B4-BE49-F238E27FC236}">
                <a16:creationId xmlns:a16="http://schemas.microsoft.com/office/drawing/2014/main" id="{CCE6C3B4-7D12-4F9D-BFDD-9A628196F9EF}"/>
              </a:ext>
            </a:extLst>
          </p:cNvPr>
          <p:cNvSpPr>
            <a:spLocks noEditPoints="1"/>
          </p:cNvSpPr>
          <p:nvPr/>
        </p:nvSpPr>
        <p:spPr bwMode="auto">
          <a:xfrm>
            <a:off x="4374120" y="5210211"/>
            <a:ext cx="433022" cy="326138"/>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14673" tIns="57337" rIns="114673" bIns="57337" numCol="1" anchor="t" anchorCtr="0" compatLnSpc="1">
            <a:prstTxWarp prst="textNoShape">
              <a:avLst/>
            </a:prstTxWarp>
          </a:bodyPr>
          <a:lstStyle/>
          <a:p>
            <a:endParaRPr lang="en-US" sz="1756" dirty="0">
              <a:solidFill>
                <a:schemeClr val="tx1">
                  <a:lumMod val="75000"/>
                  <a:lumOff val="25000"/>
                </a:schemeClr>
              </a:solidFill>
              <a:cs typeface="+mn-ea"/>
              <a:sym typeface="+mn-lt"/>
            </a:endParaRPr>
          </a:p>
        </p:txBody>
      </p:sp>
      <p:sp>
        <p:nvSpPr>
          <p:cNvPr id="125" name="Freeform 86">
            <a:extLst>
              <a:ext uri="{FF2B5EF4-FFF2-40B4-BE49-F238E27FC236}">
                <a16:creationId xmlns:a16="http://schemas.microsoft.com/office/drawing/2014/main" id="{3710663A-A9A2-43E5-821A-DF093AA0EEE3}"/>
              </a:ext>
            </a:extLst>
          </p:cNvPr>
          <p:cNvSpPr>
            <a:spLocks noEditPoints="1"/>
          </p:cNvSpPr>
          <p:nvPr/>
        </p:nvSpPr>
        <p:spPr bwMode="auto">
          <a:xfrm>
            <a:off x="7391048" y="2835626"/>
            <a:ext cx="296540" cy="498939"/>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14673" tIns="57337" rIns="114673" bIns="57337" numCol="1" anchor="t" anchorCtr="0" compatLnSpc="1">
            <a:prstTxWarp prst="textNoShape">
              <a:avLst/>
            </a:prstTxWarp>
          </a:bodyPr>
          <a:lstStyle/>
          <a:p>
            <a:endParaRPr lang="en-US" sz="1756" dirty="0">
              <a:solidFill>
                <a:schemeClr val="tx1">
                  <a:lumMod val="75000"/>
                  <a:lumOff val="25000"/>
                </a:schemeClr>
              </a:solidFill>
              <a:cs typeface="+mn-ea"/>
              <a:sym typeface="+mn-lt"/>
            </a:endParaRPr>
          </a:p>
        </p:txBody>
      </p:sp>
      <p:cxnSp>
        <p:nvCxnSpPr>
          <p:cNvPr id="126" name="Straight Connector 21">
            <a:extLst>
              <a:ext uri="{FF2B5EF4-FFF2-40B4-BE49-F238E27FC236}">
                <a16:creationId xmlns:a16="http://schemas.microsoft.com/office/drawing/2014/main" id="{72BB05C2-5A63-4FBF-8B0D-FBD4DA04117D}"/>
              </a:ext>
            </a:extLst>
          </p:cNvPr>
          <p:cNvCxnSpPr/>
          <p:nvPr/>
        </p:nvCxnSpPr>
        <p:spPr>
          <a:xfrm flipV="1">
            <a:off x="6071542" y="2570390"/>
            <a:ext cx="0" cy="3561386"/>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7" name="Oval 27">
            <a:extLst>
              <a:ext uri="{FF2B5EF4-FFF2-40B4-BE49-F238E27FC236}">
                <a16:creationId xmlns:a16="http://schemas.microsoft.com/office/drawing/2014/main" id="{72FBA7AD-0DD4-4D34-9B2A-815E68F32147}"/>
              </a:ext>
            </a:extLst>
          </p:cNvPr>
          <p:cNvSpPr/>
          <p:nvPr/>
        </p:nvSpPr>
        <p:spPr>
          <a:xfrm>
            <a:off x="5970677" y="3034610"/>
            <a:ext cx="201729" cy="20172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6">
              <a:solidFill>
                <a:schemeClr val="tx1">
                  <a:lumMod val="75000"/>
                  <a:lumOff val="25000"/>
                </a:schemeClr>
              </a:solidFill>
              <a:cs typeface="+mn-ea"/>
              <a:sym typeface="+mn-lt"/>
            </a:endParaRPr>
          </a:p>
        </p:txBody>
      </p:sp>
      <p:sp>
        <p:nvSpPr>
          <p:cNvPr id="128" name="Oval 30">
            <a:extLst>
              <a:ext uri="{FF2B5EF4-FFF2-40B4-BE49-F238E27FC236}">
                <a16:creationId xmlns:a16="http://schemas.microsoft.com/office/drawing/2014/main" id="{9B731708-F0F9-474F-A6AD-75E6539540F1}"/>
              </a:ext>
            </a:extLst>
          </p:cNvPr>
          <p:cNvSpPr/>
          <p:nvPr/>
        </p:nvSpPr>
        <p:spPr>
          <a:xfrm>
            <a:off x="5970677" y="5259620"/>
            <a:ext cx="201729" cy="20172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6">
              <a:solidFill>
                <a:schemeClr val="tx1">
                  <a:lumMod val="75000"/>
                  <a:lumOff val="25000"/>
                </a:schemeClr>
              </a:solidFill>
              <a:cs typeface="+mn-ea"/>
              <a:sym typeface="+mn-lt"/>
            </a:endParaRPr>
          </a:p>
        </p:txBody>
      </p:sp>
      <p:sp>
        <p:nvSpPr>
          <p:cNvPr id="129" name="文本框 128">
            <a:extLst>
              <a:ext uri="{FF2B5EF4-FFF2-40B4-BE49-F238E27FC236}">
                <a16:creationId xmlns:a16="http://schemas.microsoft.com/office/drawing/2014/main" id="{92E44862-D733-412A-8EBD-DCA73BB706D7}"/>
              </a:ext>
            </a:extLst>
          </p:cNvPr>
          <p:cNvSpPr txBox="1"/>
          <p:nvPr/>
        </p:nvSpPr>
        <p:spPr>
          <a:xfrm>
            <a:off x="484109" y="2678882"/>
            <a:ext cx="3354802" cy="752065"/>
          </a:xfrm>
          <a:prstGeom prst="rect">
            <a:avLst/>
          </a:prstGeom>
          <a:noFill/>
        </p:spPr>
        <p:txBody>
          <a:bodyPr wrap="square" rtlCol="0">
            <a:spAutoFit/>
          </a:bodyPr>
          <a:lstStyle/>
          <a:p>
            <a:pPr algn="ctr">
              <a:lnSpc>
                <a:spcPct val="150000"/>
              </a:lnSpc>
              <a:defRPr/>
            </a:pPr>
            <a:r>
              <a:rPr lang="pt-BR" sz="2800" b="1" kern="100" dirty="0">
                <a:solidFill>
                  <a:srgbClr val="000000"/>
                </a:solidFill>
                <a:effectLst/>
                <a:latin typeface="Times New Roman" panose="02020603050405020304" pitchFamily="18" charset="0"/>
                <a:ea typeface="SimSun" panose="02010600030101010101" pitchFamily="2" charset="-122"/>
              </a:rPr>
              <a:t>A.</a:t>
            </a:r>
            <a:r>
              <a:rPr lang="en-US" sz="2800" dirty="0"/>
              <a:t> </a:t>
            </a:r>
            <a:r>
              <a:rPr lang="en-US" sz="2800" dirty="0" err="1"/>
              <a:t>Áp</a:t>
            </a:r>
            <a:r>
              <a:rPr lang="en-US" sz="2800" dirty="0"/>
              <a:t> </a:t>
            </a:r>
            <a:r>
              <a:rPr lang="en-US" sz="2800" dirty="0" err="1"/>
              <a:t>suất</a:t>
            </a:r>
            <a:r>
              <a:rPr lang="en-US" dirty="0"/>
              <a:t>.</a:t>
            </a:r>
            <a:r>
              <a:rPr lang="pt-BR" sz="3200" kern="100" dirty="0">
                <a:solidFill>
                  <a:srgbClr val="000000"/>
                </a:solidFill>
                <a:effectLst/>
                <a:latin typeface="Times New Roman" panose="02020603050405020304" pitchFamily="18" charset="0"/>
                <a:ea typeface="SimSun" panose="02010600030101010101" pitchFamily="2" charset="-122"/>
              </a:rPr>
              <a:t> </a:t>
            </a:r>
            <a:endParaRPr lang="zh-CN" altLang="en-US" sz="3200" dirty="0">
              <a:solidFill>
                <a:schemeClr val="tx1">
                  <a:lumMod val="75000"/>
                  <a:lumOff val="25000"/>
                </a:schemeClr>
              </a:solidFill>
              <a:cs typeface="+mn-ea"/>
              <a:sym typeface="+mn-lt"/>
            </a:endParaRPr>
          </a:p>
        </p:txBody>
      </p:sp>
      <p:sp>
        <p:nvSpPr>
          <p:cNvPr id="131" name="文本框 130">
            <a:extLst>
              <a:ext uri="{FF2B5EF4-FFF2-40B4-BE49-F238E27FC236}">
                <a16:creationId xmlns:a16="http://schemas.microsoft.com/office/drawing/2014/main" id="{95E48693-6F55-427D-8707-47D964680503}"/>
              </a:ext>
            </a:extLst>
          </p:cNvPr>
          <p:cNvSpPr txBox="1"/>
          <p:nvPr/>
        </p:nvSpPr>
        <p:spPr>
          <a:xfrm>
            <a:off x="484109" y="4883587"/>
            <a:ext cx="3354802" cy="669542"/>
          </a:xfrm>
          <a:prstGeom prst="rect">
            <a:avLst/>
          </a:prstGeom>
          <a:noFill/>
        </p:spPr>
        <p:txBody>
          <a:bodyPr wrap="square" rtlCol="0">
            <a:spAutoFit/>
          </a:bodyPr>
          <a:lstStyle/>
          <a:p>
            <a:pPr algn="ctr">
              <a:lnSpc>
                <a:spcPct val="150000"/>
              </a:lnSpc>
              <a:defRPr/>
            </a:pPr>
            <a:r>
              <a:rPr lang="pt-BR" sz="2800" b="1" kern="100" dirty="0">
                <a:solidFill>
                  <a:srgbClr val="000000"/>
                </a:solidFill>
                <a:effectLst/>
                <a:latin typeface="Times New Roman" panose="02020603050405020304" pitchFamily="18" charset="0"/>
                <a:ea typeface="SimSun" panose="02010600030101010101" pitchFamily="2" charset="-122"/>
              </a:rPr>
              <a:t>C.</a:t>
            </a:r>
            <a:r>
              <a:rPr lang="pt-BR" sz="2800" kern="100" dirty="0">
                <a:solidFill>
                  <a:srgbClr val="000000"/>
                </a:solidFill>
                <a:effectLst/>
                <a:latin typeface="Times New Roman" panose="02020603050405020304" pitchFamily="18" charset="0"/>
                <a:ea typeface="SimSun" panose="02010600030101010101" pitchFamily="2" charset="-122"/>
              </a:rPr>
              <a:t> </a:t>
            </a:r>
            <a:r>
              <a:rPr lang="en-US" sz="2800" dirty="0" err="1"/>
              <a:t>Nhiệt</a:t>
            </a:r>
            <a:r>
              <a:rPr lang="en-US" sz="2800" dirty="0"/>
              <a:t> </a:t>
            </a:r>
            <a:r>
              <a:rPr lang="en-US" sz="2800" dirty="0" err="1"/>
              <a:t>độ</a:t>
            </a:r>
            <a:r>
              <a:rPr lang="en-US" dirty="0"/>
              <a:t>.</a:t>
            </a:r>
            <a:endParaRPr lang="zh-CN" altLang="en-US" sz="3200" dirty="0">
              <a:solidFill>
                <a:schemeClr val="tx1">
                  <a:lumMod val="75000"/>
                  <a:lumOff val="25000"/>
                </a:schemeClr>
              </a:solidFill>
              <a:cs typeface="+mn-ea"/>
              <a:sym typeface="+mn-lt"/>
            </a:endParaRPr>
          </a:p>
        </p:txBody>
      </p:sp>
      <p:sp>
        <p:nvSpPr>
          <p:cNvPr id="133" name="文本框 132">
            <a:extLst>
              <a:ext uri="{FF2B5EF4-FFF2-40B4-BE49-F238E27FC236}">
                <a16:creationId xmlns:a16="http://schemas.microsoft.com/office/drawing/2014/main" id="{906A0D85-F8EE-4BBA-8141-2030D075B70C}"/>
              </a:ext>
            </a:extLst>
          </p:cNvPr>
          <p:cNvSpPr txBox="1"/>
          <p:nvPr/>
        </p:nvSpPr>
        <p:spPr>
          <a:xfrm>
            <a:off x="8460202" y="2806868"/>
            <a:ext cx="3354802" cy="752065"/>
          </a:xfrm>
          <a:prstGeom prst="rect">
            <a:avLst/>
          </a:prstGeom>
          <a:noFill/>
        </p:spPr>
        <p:txBody>
          <a:bodyPr wrap="square" rtlCol="0">
            <a:spAutoFit/>
          </a:bodyPr>
          <a:lstStyle/>
          <a:p>
            <a:pPr algn="ctr">
              <a:lnSpc>
                <a:spcPct val="150000"/>
              </a:lnSpc>
              <a:defRPr/>
            </a:pPr>
            <a:r>
              <a:rPr lang="pt-BR" sz="2800" b="1" kern="100" dirty="0">
                <a:solidFill>
                  <a:srgbClr val="000000"/>
                </a:solidFill>
                <a:effectLst/>
                <a:latin typeface="Times New Roman" panose="02020603050405020304" pitchFamily="18" charset="0"/>
                <a:ea typeface="SimSun" panose="02010600030101010101" pitchFamily="2" charset="-122"/>
              </a:rPr>
              <a:t>B.</a:t>
            </a:r>
            <a:r>
              <a:rPr lang="pt-BR" sz="2800" kern="100" dirty="0">
                <a:solidFill>
                  <a:srgbClr val="000000"/>
                </a:solidFill>
                <a:effectLst/>
                <a:latin typeface="Times New Roman" panose="02020603050405020304" pitchFamily="18" charset="0"/>
                <a:ea typeface="SimSun" panose="02010600030101010101" pitchFamily="2" charset="-122"/>
              </a:rPr>
              <a:t> </a:t>
            </a:r>
            <a:r>
              <a:rPr lang="en-US" sz="2800" dirty="0" err="1"/>
              <a:t>Nồng</a:t>
            </a:r>
            <a:r>
              <a:rPr lang="en-US" sz="2800" dirty="0"/>
              <a:t> </a:t>
            </a:r>
            <a:r>
              <a:rPr lang="en-US" sz="2800" dirty="0" err="1"/>
              <a:t>độ</a:t>
            </a:r>
            <a:r>
              <a:rPr lang="en-US" sz="2800" dirty="0"/>
              <a:t>.</a:t>
            </a:r>
            <a:r>
              <a:rPr lang="pt-BR" sz="3200" kern="100" dirty="0">
                <a:solidFill>
                  <a:srgbClr val="000000"/>
                </a:solidFill>
                <a:effectLst/>
                <a:latin typeface="Times New Roman" panose="02020603050405020304" pitchFamily="18" charset="0"/>
                <a:ea typeface="SimSun" panose="02010600030101010101" pitchFamily="2" charset="-122"/>
              </a:rPr>
              <a:t>	</a:t>
            </a:r>
            <a:endParaRPr lang="zh-CN" altLang="en-US" sz="3200" dirty="0">
              <a:solidFill>
                <a:schemeClr val="tx1">
                  <a:lumMod val="75000"/>
                  <a:lumOff val="25000"/>
                </a:schemeClr>
              </a:solidFill>
              <a:cs typeface="+mn-ea"/>
              <a:sym typeface="+mn-lt"/>
            </a:endParaRPr>
          </a:p>
        </p:txBody>
      </p:sp>
      <p:sp>
        <p:nvSpPr>
          <p:cNvPr id="135" name="文本框 134">
            <a:extLst>
              <a:ext uri="{FF2B5EF4-FFF2-40B4-BE49-F238E27FC236}">
                <a16:creationId xmlns:a16="http://schemas.microsoft.com/office/drawing/2014/main" id="{6D96E510-33F4-423D-AB70-CDAB50CF088C}"/>
              </a:ext>
            </a:extLst>
          </p:cNvPr>
          <p:cNvSpPr txBox="1"/>
          <p:nvPr/>
        </p:nvSpPr>
        <p:spPr>
          <a:xfrm>
            <a:off x="8460202" y="5011573"/>
            <a:ext cx="3354802" cy="530594"/>
          </a:xfrm>
          <a:prstGeom prst="rect">
            <a:avLst/>
          </a:prstGeom>
          <a:noFill/>
        </p:spPr>
        <p:txBody>
          <a:bodyPr wrap="square" rtlCol="0">
            <a:spAutoFit/>
          </a:bodyPr>
          <a:lstStyle/>
          <a:p>
            <a:pPr algn="ctr">
              <a:lnSpc>
                <a:spcPct val="107000"/>
              </a:lnSpc>
              <a:tabLst>
                <a:tab pos="180340" algn="l"/>
                <a:tab pos="1771650" algn="l"/>
                <a:tab pos="3371850" algn="l"/>
                <a:tab pos="4914900" algn="l"/>
              </a:tabLst>
            </a:pPr>
            <a:r>
              <a:rPr lang="pt-BR"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a:t>
            </a:r>
            <a:r>
              <a:rPr lang="pt-BR"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t>Chất</a:t>
            </a:r>
            <a:r>
              <a:rPr lang="en-US" sz="2800" dirty="0"/>
              <a:t> </a:t>
            </a:r>
            <a:r>
              <a:rPr lang="en-US" sz="2800" dirty="0" err="1"/>
              <a:t>xúc</a:t>
            </a:r>
            <a:r>
              <a:rPr lang="en-US" sz="2800" dirty="0"/>
              <a:t> </a:t>
            </a:r>
            <a:r>
              <a:rPr lang="en-US" sz="2800" dirty="0" err="1"/>
              <a:t>tác</a:t>
            </a:r>
            <a:r>
              <a:rPr lang="en-US" sz="2800" dirty="0"/>
              <a:t>.</a:t>
            </a:r>
            <a:endParaRPr lang="en-US" sz="28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nvGrpSpPr>
          <p:cNvPr id="34" name="Group 33">
            <a:extLst>
              <a:ext uri="{FF2B5EF4-FFF2-40B4-BE49-F238E27FC236}">
                <a16:creationId xmlns:a16="http://schemas.microsoft.com/office/drawing/2014/main" id="{57C0C583-0CA4-6DC4-55CE-A30C649644B9}"/>
              </a:ext>
            </a:extLst>
          </p:cNvPr>
          <p:cNvGrpSpPr/>
          <p:nvPr/>
        </p:nvGrpSpPr>
        <p:grpSpPr>
          <a:xfrm>
            <a:off x="1128055" y="445516"/>
            <a:ext cx="10135031" cy="1905797"/>
            <a:chOff x="1396049" y="843962"/>
            <a:chExt cx="9399901" cy="2201688"/>
          </a:xfrm>
        </p:grpSpPr>
        <p:sp>
          <p:nvSpPr>
            <p:cNvPr id="35" name="Rectangle: Rounded Corners 34">
              <a:extLst>
                <a:ext uri="{FF2B5EF4-FFF2-40B4-BE49-F238E27FC236}">
                  <a16:creationId xmlns:a16="http://schemas.microsoft.com/office/drawing/2014/main" id="{9910D544-4D2A-CF17-9E21-88B71B74B531}"/>
                </a:ext>
              </a:extLst>
            </p:cNvPr>
            <p:cNvSpPr/>
            <p:nvPr/>
          </p:nvSpPr>
          <p:spPr>
            <a:xfrm>
              <a:off x="1396049" y="843962"/>
              <a:ext cx="9399901" cy="220168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5C77F9A-D840-876B-3FA0-AB1CAF1B5B1B}"/>
                </a:ext>
              </a:extLst>
            </p:cNvPr>
            <p:cNvSpPr txBox="1"/>
            <p:nvPr/>
          </p:nvSpPr>
          <p:spPr>
            <a:xfrm>
              <a:off x="1396049" y="1077978"/>
              <a:ext cx="9399901" cy="1813363"/>
            </a:xfrm>
            <a:prstGeom prst="rect">
              <a:avLst/>
            </a:prstGeom>
            <a:noFill/>
          </p:spPr>
          <p:txBody>
            <a:bodyPr wrap="square">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5: </a:t>
              </a:r>
              <a:r>
                <a:rPr lang="vi-VN" sz="3200" b="0" i="0" dirty="0">
                  <a:solidFill>
                    <a:srgbClr val="333333"/>
                  </a:solidFill>
                  <a:effectLst/>
                  <a:latin typeface="Roboto" panose="02000000000000000000" pitchFamily="2" charset="0"/>
                </a:rPr>
                <a:t>Yếu tố nào dưới đây đã được sử dụng để làm tăng tốc độ phản ứng khi rắc men vào tinh bột đã được nấu chín (cơm, ngô, khoai, sắn) để ủ rượu?</a:t>
              </a:r>
              <a:endParaRPr lang="vi-VN" sz="3200" dirty="0">
                <a:latin typeface="Times New Roman" panose="02020603050405020304" pitchFamily="18" charset="0"/>
                <a:cs typeface="Times New Roman" panose="02020603050405020304" pitchFamily="18" charset="0"/>
              </a:endParaRPr>
            </a:p>
          </p:txBody>
        </p:sp>
      </p:grpSp>
      <p:pic>
        <p:nvPicPr>
          <p:cNvPr id="39" name="Picture 38">
            <a:extLst>
              <a:ext uri="{FF2B5EF4-FFF2-40B4-BE49-F238E27FC236}">
                <a16:creationId xmlns:a16="http://schemas.microsoft.com/office/drawing/2014/main" id="{D473C085-FB80-B89F-89BC-34966EE35607}"/>
              </a:ext>
            </a:extLst>
          </p:cNvPr>
          <p:cNvPicPr>
            <a:picLocks noChangeAspect="1"/>
          </p:cNvPicPr>
          <p:nvPr/>
        </p:nvPicPr>
        <p:blipFill rotWithShape="1">
          <a:blip r:embed="rId4"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0667305" y="5557491"/>
            <a:ext cx="595781" cy="577656"/>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1412329601"/>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circle(in)">
                                      <p:cBhvr>
                                        <p:cTn id="7" dur="2000"/>
                                        <p:tgtEl>
                                          <p:spTgt spid="108"/>
                                        </p:tgtEl>
                                      </p:cBhvr>
                                    </p:animEffect>
                                  </p:childTnLst>
                                </p:cTn>
                              </p:par>
                              <p:par>
                                <p:cTn id="8" presetID="6" presetClass="entr" presetSubtype="16"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circle(in)">
                                      <p:cBhvr>
                                        <p:cTn id="10" dur="2000"/>
                                        <p:tgtEl>
                                          <p:spTgt spid="109"/>
                                        </p:tgtEl>
                                      </p:cBhvr>
                                    </p:animEffect>
                                  </p:childTnLst>
                                </p:cTn>
                              </p:par>
                              <p:par>
                                <p:cTn id="11" presetID="6" presetClass="entr" presetSubtype="16" fill="hold"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circle(in)">
                                      <p:cBhvr>
                                        <p:cTn id="13" dur="2000"/>
                                        <p:tgtEl>
                                          <p:spTgt spid="110"/>
                                        </p:tgtEl>
                                      </p:cBhvr>
                                    </p:animEffect>
                                  </p:childTnLst>
                                </p:cTn>
                              </p:par>
                              <p:par>
                                <p:cTn id="14" presetID="6" presetClass="entr" presetSubtype="16" fill="hold"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circle(in)">
                                      <p:cBhvr>
                                        <p:cTn id="16" dur="2000"/>
                                        <p:tgtEl>
                                          <p:spTgt spid="113"/>
                                        </p:tgtEl>
                                      </p:cBhvr>
                                    </p:animEffect>
                                  </p:childTnLst>
                                </p:cTn>
                              </p:par>
                              <p:par>
                                <p:cTn id="17" presetID="6" presetClass="entr" presetSubtype="16"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circle(in)">
                                      <p:cBhvr>
                                        <p:cTn id="19" dur="2000"/>
                                        <p:tgtEl>
                                          <p:spTgt spid="116"/>
                                        </p:tgtEl>
                                      </p:cBhvr>
                                    </p:animEffect>
                                  </p:childTnLst>
                                </p:cTn>
                              </p:par>
                              <p:par>
                                <p:cTn id="20" presetID="6" presetClass="entr" presetSubtype="16" fill="hold" nodeType="with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circle(in)">
                                      <p:cBhvr>
                                        <p:cTn id="22" dur="2000"/>
                                        <p:tgtEl>
                                          <p:spTgt spid="11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2"/>
                                        </p:tgtEl>
                                        <p:attrNameLst>
                                          <p:attrName>style.visibility</p:attrName>
                                        </p:attrNameLst>
                                      </p:cBhvr>
                                      <p:to>
                                        <p:strVal val="visible"/>
                                      </p:to>
                                    </p:set>
                                    <p:animEffect transition="in" filter="circle(in)">
                                      <p:cBhvr>
                                        <p:cTn id="25" dur="2000"/>
                                        <p:tgtEl>
                                          <p:spTgt spid="12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circle(in)">
                                      <p:cBhvr>
                                        <p:cTn id="28" dur="2000"/>
                                        <p:tgtEl>
                                          <p:spTgt spid="12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circle(in)">
                                      <p:cBhvr>
                                        <p:cTn id="31" dur="2000"/>
                                        <p:tgtEl>
                                          <p:spTgt spid="12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5"/>
                                        </p:tgtEl>
                                        <p:attrNameLst>
                                          <p:attrName>style.visibility</p:attrName>
                                        </p:attrNameLst>
                                      </p:cBhvr>
                                      <p:to>
                                        <p:strVal val="visible"/>
                                      </p:to>
                                    </p:set>
                                    <p:animEffect transition="in" filter="circle(in)">
                                      <p:cBhvr>
                                        <p:cTn id="34" dur="2000"/>
                                        <p:tgtEl>
                                          <p:spTgt spid="125"/>
                                        </p:tgtEl>
                                      </p:cBhvr>
                                    </p:animEffect>
                                  </p:childTnLst>
                                </p:cTn>
                              </p:par>
                              <p:par>
                                <p:cTn id="35" presetID="6" presetClass="entr" presetSubtype="16" fill="hold"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circle(in)">
                                      <p:cBhvr>
                                        <p:cTn id="37" dur="2000"/>
                                        <p:tgtEl>
                                          <p:spTgt spid="126"/>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circle(in)">
                                      <p:cBhvr>
                                        <p:cTn id="40" dur="2000"/>
                                        <p:tgtEl>
                                          <p:spTgt spid="127"/>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circle(in)">
                                      <p:cBhvr>
                                        <p:cTn id="43" dur="2000"/>
                                        <p:tgtEl>
                                          <p:spTgt spid="12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29"/>
                                        </p:tgtEl>
                                        <p:attrNameLst>
                                          <p:attrName>style.visibility</p:attrName>
                                        </p:attrNameLst>
                                      </p:cBhvr>
                                      <p:to>
                                        <p:strVal val="visible"/>
                                      </p:to>
                                    </p:set>
                                    <p:animEffect transition="in" filter="circle(in)">
                                      <p:cBhvr>
                                        <p:cTn id="46" dur="2000"/>
                                        <p:tgtEl>
                                          <p:spTgt spid="12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31"/>
                                        </p:tgtEl>
                                        <p:attrNameLst>
                                          <p:attrName>style.visibility</p:attrName>
                                        </p:attrNameLst>
                                      </p:cBhvr>
                                      <p:to>
                                        <p:strVal val="visible"/>
                                      </p:to>
                                    </p:set>
                                    <p:animEffect transition="in" filter="circle(in)">
                                      <p:cBhvr>
                                        <p:cTn id="49" dur="2000"/>
                                        <p:tgtEl>
                                          <p:spTgt spid="13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circle(in)">
                                      <p:cBhvr>
                                        <p:cTn id="52" dur="2000"/>
                                        <p:tgtEl>
                                          <p:spTgt spid="133"/>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35"/>
                                        </p:tgtEl>
                                        <p:attrNameLst>
                                          <p:attrName>style.visibility</p:attrName>
                                        </p:attrNameLst>
                                      </p:cBhvr>
                                      <p:to>
                                        <p:strVal val="visible"/>
                                      </p:to>
                                    </p:set>
                                    <p:animEffect transition="in" filter="circle(in)">
                                      <p:cBhvr>
                                        <p:cTn id="55" dur="2000"/>
                                        <p:tgtEl>
                                          <p:spTgt spid="135"/>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32"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250" fill="hold"/>
                                        <p:tgtEl>
                                          <p:spTgt spid="39"/>
                                        </p:tgtEl>
                                        <p:attrNameLst>
                                          <p:attrName>ppt_w</p:attrName>
                                        </p:attrNameLst>
                                      </p:cBhvr>
                                      <p:tavLst>
                                        <p:tav tm="0">
                                          <p:val>
                                            <p:strVal val="4*#ppt_w"/>
                                          </p:val>
                                        </p:tav>
                                        <p:tav tm="100000">
                                          <p:val>
                                            <p:strVal val="#ppt_w"/>
                                          </p:val>
                                        </p:tav>
                                      </p:tavLst>
                                    </p:anim>
                                    <p:anim calcmode="lin" valueType="num">
                                      <p:cBhvr>
                                        <p:cTn id="61" dur="250" fill="hold"/>
                                        <p:tgtEl>
                                          <p:spTgt spid="3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24" grpId="0" animBg="1"/>
      <p:bldP spid="125" grpId="0" animBg="1"/>
      <p:bldP spid="127" grpId="0" animBg="1"/>
      <p:bldP spid="128" grpId="0" animBg="1"/>
      <p:bldP spid="129" grpId="0"/>
      <p:bldP spid="131" grpId="0"/>
      <p:bldP spid="133" grpId="0"/>
      <p:bldP spid="1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3">
            <a:extLst>
              <a:ext uri="{FF2B5EF4-FFF2-40B4-BE49-F238E27FC236}">
                <a16:creationId xmlns:a16="http://schemas.microsoft.com/office/drawing/2014/main" id="{359593C7-EE9C-DFC1-062F-87FF09A81A55}"/>
              </a:ext>
            </a:extLst>
          </p:cNvPr>
          <p:cNvSpPr/>
          <p:nvPr/>
        </p:nvSpPr>
        <p:spPr>
          <a:xfrm>
            <a:off x="363416" y="269631"/>
            <a:ext cx="11465169" cy="611944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pic>
        <p:nvPicPr>
          <p:cNvPr id="25" name="图像" descr="图像">
            <a:extLst>
              <a:ext uri="{FF2B5EF4-FFF2-40B4-BE49-F238E27FC236}">
                <a16:creationId xmlns:a16="http://schemas.microsoft.com/office/drawing/2014/main" id="{BE64B96B-71D9-0FF9-45DA-D6146AD351C2}"/>
              </a:ext>
            </a:extLst>
          </p:cNvPr>
          <p:cNvPicPr>
            <a:picLocks noChangeAspect="1"/>
          </p:cNvPicPr>
          <p:nvPr/>
        </p:nvPicPr>
        <p:blipFill>
          <a:blip r:embed="rId2"/>
          <a:stretch>
            <a:fillRect/>
          </a:stretch>
        </p:blipFill>
        <p:spPr>
          <a:xfrm>
            <a:off x="3865515" y="-765979"/>
            <a:ext cx="9697430" cy="7152237"/>
          </a:xfrm>
          <a:prstGeom prst="rect">
            <a:avLst/>
          </a:prstGeom>
          <a:ln w="12700">
            <a:miter lim="400000"/>
          </a:ln>
        </p:spPr>
      </p:pic>
      <p:pic>
        <p:nvPicPr>
          <p:cNvPr id="16" name="图像" descr="图像">
            <a:extLst>
              <a:ext uri="{FF2B5EF4-FFF2-40B4-BE49-F238E27FC236}">
                <a16:creationId xmlns:a16="http://schemas.microsoft.com/office/drawing/2014/main" id="{FAAFBD1B-9D6B-261D-C735-525F1F60DAD7}"/>
              </a:ext>
            </a:extLst>
          </p:cNvPr>
          <p:cNvPicPr>
            <a:picLocks noChangeAspect="1"/>
          </p:cNvPicPr>
          <p:nvPr/>
        </p:nvPicPr>
        <p:blipFill>
          <a:blip r:embed="rId3"/>
          <a:stretch>
            <a:fillRect/>
          </a:stretch>
        </p:blipFill>
        <p:spPr>
          <a:xfrm>
            <a:off x="5473784" y="1914367"/>
            <a:ext cx="4329951" cy="4263473"/>
          </a:xfrm>
          <a:prstGeom prst="rect">
            <a:avLst/>
          </a:prstGeom>
          <a:ln w="12700">
            <a:miter lim="400000"/>
          </a:ln>
        </p:spPr>
      </p:pic>
      <p:sp>
        <p:nvSpPr>
          <p:cNvPr id="17" name="标题 4">
            <a:extLst>
              <a:ext uri="{FF2B5EF4-FFF2-40B4-BE49-F238E27FC236}">
                <a16:creationId xmlns:a16="http://schemas.microsoft.com/office/drawing/2014/main" id="{731FC0BD-B182-B70E-91BC-871F688C544C}"/>
              </a:ext>
            </a:extLst>
          </p:cNvPr>
          <p:cNvSpPr txBox="1">
            <a:spLocks/>
          </p:cNvSpPr>
          <p:nvPr/>
        </p:nvSpPr>
        <p:spPr>
          <a:xfrm>
            <a:off x="523072" y="4343400"/>
            <a:ext cx="4702071" cy="11055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CN" sz="11500" b="1" dirty="0">
                <a:solidFill>
                  <a:srgbClr val="7030A0"/>
                </a:solidFill>
                <a:latin typeface="Times New Roman" panose="02020603050405020304" pitchFamily="18" charset="0"/>
                <a:cs typeface="Times New Roman" panose="02020603050405020304" pitchFamily="18" charset="0"/>
                <a:sym typeface="+mn-lt"/>
              </a:rPr>
              <a:t>VẬN DỤNG</a:t>
            </a:r>
            <a:endParaRPr lang="zh-CN" altLang="en-US" sz="11500" b="1" dirty="0">
              <a:solidFill>
                <a:srgbClr val="9336F8"/>
              </a:solidFill>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28991517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33A0C2D9-9D57-42B6-8FF0-06FFEDCB7C03}"/>
              </a:ext>
            </a:extLst>
          </p:cNvPr>
          <p:cNvSpPr/>
          <p:nvPr/>
        </p:nvSpPr>
        <p:spPr>
          <a:xfrm>
            <a:off x="1163407" y="376858"/>
            <a:ext cx="10337713" cy="1207393"/>
          </a:xfrm>
          <a:prstGeom prst="roundRect">
            <a:avLst/>
          </a:prstGeom>
          <a:no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ộp Văn bản 16">
            <a:extLst>
              <a:ext uri="{FF2B5EF4-FFF2-40B4-BE49-F238E27FC236}">
                <a16:creationId xmlns:a16="http://schemas.microsoft.com/office/drawing/2014/main" id="{307476AD-3CA1-4CDF-B97D-40A3CD47B0DB}"/>
              </a:ext>
            </a:extLst>
          </p:cNvPr>
          <p:cNvSpPr txBox="1"/>
          <p:nvPr/>
        </p:nvSpPr>
        <p:spPr>
          <a:xfrm>
            <a:off x="1565200" y="503500"/>
            <a:ext cx="9935919" cy="954107"/>
          </a:xfrm>
          <a:prstGeom prst="rect">
            <a:avLst/>
          </a:prstGeom>
          <a:noFill/>
        </p:spPr>
        <p:txBody>
          <a:bodyPr wrap="square">
            <a:spAutoFit/>
          </a:bodyPr>
          <a:lstStyle/>
          <a:p>
            <a:r>
              <a:rPr lang="vi-VN" sz="2800" b="0" i="0" dirty="0">
                <a:solidFill>
                  <a:srgbClr val="002060"/>
                </a:solidFill>
                <a:effectLst/>
                <a:latin typeface="Times New Roman" panose="02020603050405020304" pitchFamily="18" charset="0"/>
                <a:cs typeface="Times New Roman" panose="02020603050405020304" pitchFamily="18" charset="0"/>
              </a:rPr>
              <a:t>Yếu tố nào đã được áp dụng để làm thay đổi tốc độ của các phản ứng trong Hình 19.7?</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13" name="Hình ảnh 12">
            <a:extLst>
              <a:ext uri="{FF2B5EF4-FFF2-40B4-BE49-F238E27FC236}">
                <a16:creationId xmlns:a16="http://schemas.microsoft.com/office/drawing/2014/main" id="{5247D3F5-7DAE-42DC-9831-1E0CC9816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976" y="2016367"/>
            <a:ext cx="6744047" cy="2038455"/>
          </a:xfrm>
          <a:prstGeom prst="rect">
            <a:avLst/>
          </a:prstGeom>
        </p:spPr>
      </p:pic>
      <p:sp>
        <p:nvSpPr>
          <p:cNvPr id="21" name="TextBox 3">
            <a:extLst>
              <a:ext uri="{FF2B5EF4-FFF2-40B4-BE49-F238E27FC236}">
                <a16:creationId xmlns:a16="http://schemas.microsoft.com/office/drawing/2014/main" id="{71754A5C-338D-4C6F-A51A-A8FD90BAD098}"/>
              </a:ext>
            </a:extLst>
          </p:cNvPr>
          <p:cNvSpPr txBox="1"/>
          <p:nvPr/>
        </p:nvSpPr>
        <p:spPr>
          <a:xfrm>
            <a:off x="4968465" y="4327452"/>
            <a:ext cx="1787237" cy="584775"/>
          </a:xfrm>
          <a:prstGeom prst="rect">
            <a:avLst/>
          </a:prstGeom>
          <a:noFill/>
        </p:spPr>
        <p:txBody>
          <a:bodyPr wrap="squar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Lời</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giải</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4346DC53-A68E-4296-A490-5C581EFCCC08}"/>
              </a:ext>
            </a:extLst>
          </p:cNvPr>
          <p:cNvSpPr txBox="1"/>
          <p:nvPr/>
        </p:nvSpPr>
        <p:spPr>
          <a:xfrm>
            <a:off x="856495" y="5085500"/>
            <a:ext cx="10951535"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latinLnBrk="0"/>
            <a:r>
              <a:rPr lang="vi-VN" sz="2800" b="0" i="0" dirty="0">
                <a:effectLst/>
                <a:latin typeface="Times New Roman" panose="02020603050405020304" pitchFamily="18" charset="0"/>
                <a:cs typeface="Times New Roman" panose="02020603050405020304" pitchFamily="18" charset="0"/>
              </a:rPr>
              <a:t>a) </a:t>
            </a:r>
            <a:r>
              <a:rPr lang="vi-VN" sz="2800" b="0" i="0" dirty="0" err="1">
                <a:effectLst/>
                <a:latin typeface="Times New Roman" panose="02020603050405020304" pitchFamily="18" charset="0"/>
                <a:cs typeface="Times New Roman" panose="02020603050405020304" pitchFamily="18" charset="0"/>
              </a:rPr>
              <a:t>Sử</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dụng</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oxygen</a:t>
            </a:r>
            <a:r>
              <a:rPr lang="vi-VN" sz="2800" b="0" i="0" dirty="0">
                <a:effectLst/>
                <a:latin typeface="Times New Roman" panose="02020603050405020304" pitchFamily="18" charset="0"/>
                <a:cs typeface="Times New Roman" panose="02020603050405020304" pitchFamily="18" charset="0"/>
              </a:rPr>
              <a:t> nguyên </a:t>
            </a:r>
            <a:r>
              <a:rPr lang="vi-VN" sz="2800" b="0" i="0" dirty="0" err="1">
                <a:effectLst/>
                <a:latin typeface="Times New Roman" panose="02020603050405020304" pitchFamily="18" charset="0"/>
                <a:cs typeface="Times New Roman" panose="02020603050405020304" pitchFamily="18" charset="0"/>
              </a:rPr>
              <a:t>chất</a:t>
            </a:r>
            <a:r>
              <a:rPr lang="vi-VN" sz="2800" b="0" i="0" dirty="0">
                <a:effectLst/>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t>
            </a:r>
            <a:r>
              <a:rPr lang="vi-VN" sz="2800" b="0" i="0" dirty="0">
                <a:effectLst/>
                <a:latin typeface="Times New Roman" panose="02020603050405020304" pitchFamily="18" charset="0"/>
                <a:cs typeface="Times New Roman" panose="02020603050405020304" pitchFamily="18" charset="0"/>
              </a:rPr>
              <a:t> tăng </a:t>
            </a:r>
            <a:r>
              <a:rPr lang="vi-VN" sz="2800" b="0" i="0" dirty="0" err="1">
                <a:effectLst/>
                <a:latin typeface="Times New Roman" panose="02020603050405020304" pitchFamily="18" charset="0"/>
                <a:cs typeface="Times New Roman" panose="02020603050405020304" pitchFamily="18" charset="0"/>
              </a:rPr>
              <a:t>nồng</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độ</a:t>
            </a:r>
            <a:endParaRPr lang="vi-VN" sz="2800" b="0" i="0" dirty="0">
              <a:effectLst/>
              <a:latin typeface="Times New Roman" panose="02020603050405020304" pitchFamily="18" charset="0"/>
              <a:cs typeface="Times New Roman" panose="02020603050405020304" pitchFamily="18" charset="0"/>
            </a:endParaRPr>
          </a:p>
          <a:p>
            <a:pPr algn="l" latinLnBrk="0"/>
            <a:r>
              <a:rPr lang="vi-VN" sz="2800" b="0" i="0" dirty="0">
                <a:effectLst/>
                <a:latin typeface="Times New Roman" panose="02020603050405020304" pitchFamily="18" charset="0"/>
                <a:cs typeface="Times New Roman" panose="02020603050405020304" pitchFamily="18" charset="0"/>
              </a:rPr>
              <a:t>b) </a:t>
            </a:r>
            <a:r>
              <a:rPr lang="vi-VN" sz="2800" b="0" i="0" dirty="0" err="1">
                <a:effectLst/>
                <a:latin typeface="Times New Roman" panose="02020603050405020304" pitchFamily="18" charset="0"/>
                <a:cs typeface="Times New Roman" panose="02020603050405020304" pitchFamily="18" charset="0"/>
              </a:rPr>
              <a:t>Tủ</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lạnh</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bảo</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quản</a:t>
            </a:r>
            <a:r>
              <a:rPr lang="vi-VN" sz="2800" b="0" i="0" dirty="0">
                <a:effectLst/>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hạ</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nhiệt</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độ</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kìm</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hãm</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tốc</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độ</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chuyển</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hóa</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các</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chất</a:t>
            </a:r>
            <a:r>
              <a:rPr lang="vi-VN" sz="2800" b="0" i="0" dirty="0">
                <a:effectLst/>
                <a:latin typeface="Times New Roman" panose="02020603050405020304" pitchFamily="18" charset="0"/>
                <a:cs typeface="Times New Roman" panose="02020603050405020304" pitchFamily="18" charset="0"/>
              </a:rPr>
              <a:t>.</a:t>
            </a:r>
          </a:p>
          <a:p>
            <a:pPr algn="l" latinLnBrk="0"/>
            <a:r>
              <a:rPr lang="vi-VN" sz="2800" b="0" i="0" dirty="0">
                <a:effectLst/>
                <a:latin typeface="Times New Roman" panose="02020603050405020304" pitchFamily="18" charset="0"/>
                <a:cs typeface="Times New Roman" panose="02020603050405020304" pitchFamily="18" charset="0"/>
              </a:rPr>
              <a:t>c) </a:t>
            </a:r>
            <a:r>
              <a:rPr lang="vi-VN" sz="2800" b="0" i="0" dirty="0" err="1">
                <a:effectLst/>
                <a:latin typeface="Times New Roman" panose="02020603050405020304" pitchFamily="18" charset="0"/>
                <a:cs typeface="Times New Roman" panose="02020603050405020304" pitchFamily="18" charset="0"/>
              </a:rPr>
              <a:t>Muối</a:t>
            </a:r>
            <a:r>
              <a:rPr lang="vi-VN" sz="2800" b="0" i="0" dirty="0">
                <a:effectLst/>
                <a:latin typeface="Times New Roman" panose="02020603050405020304" pitchFamily="18" charset="0"/>
                <a:cs typeface="Times New Roman" panose="02020603050405020304" pitchFamily="18" charset="0"/>
              </a:rPr>
              <a:t> dưa </a:t>
            </a:r>
            <a:r>
              <a:rPr lang="vi-VN" sz="2800" b="0" i="0" dirty="0" err="1">
                <a:effectLst/>
                <a:latin typeface="Times New Roman" panose="02020603050405020304" pitchFamily="18" charset="0"/>
                <a:cs typeface="Times New Roman" panose="02020603050405020304" pitchFamily="18" charset="0"/>
              </a:rPr>
              <a:t>bằng</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cách</a:t>
            </a:r>
            <a:r>
              <a:rPr lang="vi-VN" sz="2800" b="0" i="0" dirty="0">
                <a:effectLst/>
                <a:latin typeface="Times New Roman" panose="02020603050405020304" pitchFamily="18" charset="0"/>
                <a:cs typeface="Times New Roman" panose="02020603050405020304" pitchFamily="18" charset="0"/>
              </a:rPr>
              <a:t> cho thêm </a:t>
            </a:r>
            <a:r>
              <a:rPr lang="vi-VN" sz="2800" b="0" i="0" dirty="0" err="1">
                <a:effectLst/>
                <a:latin typeface="Times New Roman" panose="02020603050405020304" pitchFamily="18" charset="0"/>
                <a:cs typeface="Times New Roman" panose="02020603050405020304" pitchFamily="18" charset="0"/>
              </a:rPr>
              <a:t>muối</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nước</a:t>
            </a:r>
            <a:r>
              <a:rPr lang="vi-VN" sz="2800" b="0" i="0" dirty="0">
                <a:effectLst/>
                <a:latin typeface="Times New Roman" panose="02020603050405020304" pitchFamily="18" charset="0"/>
                <a:cs typeface="Times New Roman" panose="02020603050405020304" pitchFamily="18" charset="0"/>
              </a:rPr>
              <a:t> chua,… </a:t>
            </a:r>
            <a:r>
              <a:rPr lang="en-US" sz="2800" dirty="0">
                <a:solidFill>
                  <a:schemeClr val="tx1"/>
                </a:solidFill>
                <a:latin typeface="Times New Roman" panose="02020603050405020304" pitchFamily="18" charset="0"/>
                <a:cs typeface="Times New Roman" panose="02020603050405020304" pitchFamily="18" charset="0"/>
              </a:rPr>
              <a:t>⇒</a:t>
            </a:r>
            <a:r>
              <a:rPr lang="vi-VN" sz="2800" b="0" i="0" dirty="0">
                <a:effectLst/>
                <a:latin typeface="Times New Roman" panose="02020603050405020304" pitchFamily="18" charset="0"/>
                <a:cs typeface="Times New Roman" panose="02020603050405020304" pitchFamily="18" charset="0"/>
              </a:rPr>
              <a:t> thêm </a:t>
            </a:r>
            <a:r>
              <a:rPr lang="vi-VN" sz="2800" b="0" i="0" dirty="0" err="1">
                <a:effectLst/>
                <a:latin typeface="Times New Roman" panose="02020603050405020304" pitchFamily="18" charset="0"/>
                <a:cs typeface="Times New Roman" panose="02020603050405020304" pitchFamily="18" charset="0"/>
              </a:rPr>
              <a:t>chất</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xúc</a:t>
            </a:r>
            <a:r>
              <a:rPr lang="vi-VN" sz="2800" b="0" i="0" dirty="0">
                <a:effectLst/>
                <a:latin typeface="Times New Roman" panose="02020603050405020304" pitchFamily="18" charset="0"/>
                <a:cs typeface="Times New Roman" panose="02020603050405020304" pitchFamily="18" charset="0"/>
              </a:rPr>
              <a:t> </a:t>
            </a:r>
            <a:r>
              <a:rPr lang="vi-VN" sz="2800" b="0" i="0" dirty="0" err="1">
                <a:effectLst/>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a:t>
            </a:r>
            <a:endParaRPr lang="vi-VN" sz="28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2374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P spid="21"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2438401"/>
            <a:ext cx="8229600" cy="1384995"/>
          </a:xfrm>
          <a:prstGeom prst="rect">
            <a:avLst/>
          </a:prstGeom>
          <a:noFill/>
        </p:spPr>
        <p:txBody>
          <a:bodyPr wrap="square" rtlCol="0">
            <a:spAutoFit/>
          </a:bodyPr>
          <a:lstStyle/>
          <a:p>
            <a:pPr algn="just"/>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Lưu</a:t>
            </a:r>
            <a:r>
              <a:rPr lang="en-US" sz="2800" dirty="0">
                <a:solidFill>
                  <a:prstClr val="black"/>
                </a:solidFill>
                <a:latin typeface="Times New Roman" pitchFamily="18" charset="0"/>
                <a:cs typeface="Times New Roman" pitchFamily="18" charset="0"/>
              </a:rPr>
              <a:t> ý: </a:t>
            </a:r>
            <a:r>
              <a:rPr lang="en-US" sz="2800" dirty="0" err="1">
                <a:solidFill>
                  <a:prstClr val="black"/>
                </a:solidFill>
                <a:latin typeface="Times New Roman" pitchFamily="18" charset="0"/>
                <a:cs typeface="Times New Roman" pitchFamily="18" charset="0"/>
              </a:rPr>
              <a:t>Phải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chấp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nhận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thưởng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phạt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dưới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nào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thưởng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vô</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cùng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hấp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dẫn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người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chơi</a:t>
            </a:r>
            <a:r>
              <a:rPr lang="en-US" sz="2800" dirty="0">
                <a:solidFill>
                  <a:prstClr val="black"/>
                </a:solidFill>
                <a:latin typeface="Times New Roman" pitchFamily="18" charset="0"/>
                <a:cs typeface="Times New Roman" pitchFamily="18" charset="0"/>
              </a:rPr>
              <a:t>”.</a:t>
            </a:r>
            <a:endParaRPr lang="en-US" sz="2800" i="1" u="sng" dirty="0">
              <a:solidFill>
                <a:prstClr val="black"/>
              </a:solidFill>
              <a:latin typeface="Times New Roman" pitchFamily="18" charset="0"/>
              <a:cs typeface="Times New Roman" pitchFamily="18" charset="0"/>
            </a:endParaRPr>
          </a:p>
        </p:txBody>
      </p:sp>
      <p:sp>
        <p:nvSpPr>
          <p:cNvPr id="6" name="TextBox 5"/>
          <p:cNvSpPr txBox="1"/>
          <p:nvPr/>
        </p:nvSpPr>
        <p:spPr>
          <a:xfrm>
            <a:off x="1752600" y="1244026"/>
            <a:ext cx="1905000" cy="584775"/>
          </a:xfrm>
          <a:prstGeom prst="rect">
            <a:avLst/>
          </a:prstGeom>
          <a:noFill/>
        </p:spPr>
        <p:txBody>
          <a:bodyPr wrap="square" rtlCol="0">
            <a:spAutoFit/>
          </a:bodyPr>
          <a:lstStyle/>
          <a:p>
            <a:r>
              <a:rPr lang="en-US" sz="3200" b="1" dirty="0" err="1">
                <a:solidFill>
                  <a:prstClr val="black"/>
                </a:solidFill>
                <a:latin typeface="Times New Roman" pitchFamily="18" charset="0"/>
                <a:cs typeface="Times New Roman" pitchFamily="18" charset="0"/>
              </a:rPr>
              <a:t>Luật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chơi</a:t>
            </a:r>
            <a:endParaRPr lang="en-US" sz="3200" b="1" dirty="0">
              <a:solidFill>
                <a:prstClr val="black"/>
              </a:solidFill>
              <a:latin typeface="Times New Roman" pitchFamily="18" charset="0"/>
              <a:cs typeface="Times New Roman" pitchFamily="18" charset="0"/>
            </a:endParaRPr>
          </a:p>
        </p:txBody>
      </p:sp>
      <p:sp>
        <p:nvSpPr>
          <p:cNvPr id="8" name="TextBox 7"/>
          <p:cNvSpPr txBox="1"/>
          <p:nvPr/>
        </p:nvSpPr>
        <p:spPr>
          <a:xfrm>
            <a:off x="1752600" y="152401"/>
            <a:ext cx="89154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TRÒ CHƠI NHÀ TIÊN TRI HÓA HỌC</a:t>
            </a:r>
          </a:p>
        </p:txBody>
      </p:sp>
      <p:sp>
        <p:nvSpPr>
          <p:cNvPr id="9" name="TextBox 8"/>
          <p:cNvSpPr txBox="1"/>
          <p:nvPr/>
        </p:nvSpPr>
        <p:spPr>
          <a:xfrm>
            <a:off x="1981200" y="4379894"/>
            <a:ext cx="8229600" cy="954107"/>
          </a:xfrm>
          <a:prstGeom prst="rect">
            <a:avLst/>
          </a:prstGeom>
          <a:noFill/>
        </p:spPr>
        <p:txBody>
          <a:bodyPr wrap="square" rtlCol="0">
            <a:spAutoFit/>
          </a:bodyPr>
          <a:lstStyle/>
          <a:p>
            <a:pPr algn="just"/>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lưu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kết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quả</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thảo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luận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nộp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giáo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kết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thúc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tiết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học</a:t>
            </a:r>
            <a:r>
              <a:rPr lang="en-US" sz="2800" dirty="0">
                <a:solidFill>
                  <a:prstClr val="black"/>
                </a:solidFill>
                <a:latin typeface="Times New Roman" pitchFamily="18" charset="0"/>
                <a:cs typeface="Times New Roman" pitchFamily="18" charset="0"/>
              </a:rPr>
              <a:t>.</a:t>
            </a:r>
            <a:endParaRPr lang="en-US" sz="2800" u="sng" dirty="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52600" y="152401"/>
            <a:ext cx="89154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TRÒ CHƠI NHÀ TIÊN TRI HÓA HỌC</a:t>
            </a:r>
          </a:p>
        </p:txBody>
      </p:sp>
      <p:pic>
        <p:nvPicPr>
          <p:cNvPr id="8" name="Picture 7" descr="hinh-nen-nhay-mua-1.gif"/>
          <p:cNvPicPr>
            <a:picLocks noChangeAspect="1"/>
          </p:cNvPicPr>
          <p:nvPr/>
        </p:nvPicPr>
        <p:blipFill>
          <a:blip r:embed="rId2"/>
          <a:stretch>
            <a:fillRect/>
          </a:stretch>
        </p:blipFill>
        <p:spPr>
          <a:xfrm>
            <a:off x="3962400" y="3429000"/>
            <a:ext cx="4038600" cy="3429000"/>
          </a:xfrm>
          <a:prstGeom prst="rect">
            <a:avLst/>
          </a:prstGeom>
        </p:spPr>
      </p:pic>
      <p:sp>
        <p:nvSpPr>
          <p:cNvPr id="2" name="Oval Callout 1"/>
          <p:cNvSpPr/>
          <p:nvPr/>
        </p:nvSpPr>
        <p:spPr>
          <a:xfrm>
            <a:off x="6477000" y="951132"/>
            <a:ext cx="3810000" cy="2858869"/>
          </a:xfrm>
          <a:prstGeom prst="wedgeEllipseCallout">
            <a:avLst>
              <a:gd name="adj1" fmla="val -41339"/>
              <a:gd name="adj2" fmla="val 54746"/>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NHÓM PHẢN ỨNG XẢY RA CHẬM</a:t>
            </a:r>
            <a:endParaRPr lang="vi-VN" sz="28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Cloud Callout 3"/>
          <p:cNvSpPr/>
          <p:nvPr/>
        </p:nvSpPr>
        <p:spPr>
          <a:xfrm>
            <a:off x="1828800" y="1219200"/>
            <a:ext cx="3733800" cy="2590800"/>
          </a:xfrm>
          <a:prstGeom prst="cloudCallout">
            <a:avLst>
              <a:gd name="adj1" fmla="val 42013"/>
              <a:gd name="adj2" fmla="val 56083"/>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NHÓM PHẢN ỨNG XẢY RA NHANH</a:t>
            </a:r>
            <a:endParaRPr lang="vi-VN" sz="28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9668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21438"/>
            <a:ext cx="89154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TRÒ CHƠI NHÀ TIÊN TRI HÓA HỌC</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914401"/>
            <a:ext cx="4229100" cy="2590800"/>
          </a:xfrm>
          <a:prstGeom prst="rect">
            <a:avLst/>
          </a:prstGeom>
        </p:spPr>
      </p:pic>
      <p:sp>
        <p:nvSpPr>
          <p:cNvPr id="6" name="Oval 5"/>
          <p:cNvSpPr/>
          <p:nvPr/>
        </p:nvSpPr>
        <p:spPr>
          <a:xfrm>
            <a:off x="7772400" y="1219201"/>
            <a:ext cx="762000" cy="868867"/>
          </a:xfrm>
          <a:prstGeom prst="ellipse">
            <a:avLst/>
          </a:prstGeom>
          <a:solidFill>
            <a:srgbClr val="00B0F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1</a:t>
            </a:r>
            <a:endParaRPr lang="vi-VN"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TextBox 6"/>
          <p:cNvSpPr txBox="1"/>
          <p:nvPr/>
        </p:nvSpPr>
        <p:spPr>
          <a:xfrm>
            <a:off x="6553200" y="2133601"/>
            <a:ext cx="3657600" cy="954107"/>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Hòa</a:t>
            </a:r>
            <a:r>
              <a:rPr lang="en-US" sz="2800" dirty="0">
                <a:solidFill>
                  <a:prstClr val="black"/>
                </a:solidFill>
                <a:latin typeface="Times New Roman" pitchFamily="18" charset="0"/>
                <a:cs typeface="Times New Roman" pitchFamily="18" charset="0"/>
              </a:rPr>
              <a:t> tan </a:t>
            </a:r>
            <a:r>
              <a:rPr lang="en-US" sz="2800" dirty="0" err="1">
                <a:solidFill>
                  <a:prstClr val="black"/>
                </a:solidFill>
                <a:latin typeface="Times New Roman" pitchFamily="18" charset="0"/>
                <a:cs typeface="Times New Roman" pitchFamily="18" charset="0"/>
              </a:rPr>
              <a:t>đường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nước</a:t>
            </a:r>
            <a:r>
              <a:rPr lang="en-US" sz="2800" dirty="0">
                <a:solidFill>
                  <a:prstClr val="black"/>
                </a:solidFill>
                <a:latin typeface="Times New Roman" pitchFamily="18" charset="0"/>
                <a:cs typeface="Times New Roman" pitchFamily="18" charset="0"/>
              </a:rPr>
              <a:t> </a:t>
            </a:r>
            <a:endParaRPr lang="vi-VN" sz="2800" dirty="0">
              <a:solidFill>
                <a:prstClr val="black"/>
              </a:solidFill>
              <a:latin typeface="Times New Roman" pitchFamily="18" charset="0"/>
              <a:cs typeface="Times New Roman" pitchFamily="18" charset="0"/>
            </a:endParaRPr>
          </a:p>
        </p:txBody>
      </p:sp>
      <p:sp>
        <p:nvSpPr>
          <p:cNvPr id="9" name="TextBox 8"/>
          <p:cNvSpPr txBox="1"/>
          <p:nvPr/>
        </p:nvSpPr>
        <p:spPr>
          <a:xfrm>
            <a:off x="6553200" y="5141894"/>
            <a:ext cx="3657600" cy="954107"/>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Hòa</a:t>
            </a:r>
            <a:r>
              <a:rPr lang="en-US" sz="2800" dirty="0">
                <a:solidFill>
                  <a:prstClr val="black"/>
                </a:solidFill>
                <a:latin typeface="Times New Roman" pitchFamily="18" charset="0"/>
                <a:cs typeface="Times New Roman" pitchFamily="18" charset="0"/>
              </a:rPr>
              <a:t> tan </a:t>
            </a:r>
            <a:r>
              <a:rPr lang="en-US" sz="2800" dirty="0" err="1">
                <a:solidFill>
                  <a:prstClr val="black"/>
                </a:solidFill>
                <a:latin typeface="Times New Roman" pitchFamily="18" charset="0"/>
                <a:cs typeface="Times New Roman" pitchFamily="18" charset="0"/>
              </a:rPr>
              <a:t>đường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mịn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nước</a:t>
            </a:r>
            <a:r>
              <a:rPr lang="en-US" sz="2800" dirty="0">
                <a:solidFill>
                  <a:prstClr val="black"/>
                </a:solidFill>
                <a:latin typeface="Times New Roman" pitchFamily="18" charset="0"/>
                <a:cs typeface="Times New Roman" pitchFamily="18" charset="0"/>
              </a:rPr>
              <a:t> </a:t>
            </a:r>
            <a:endParaRPr lang="vi-VN" sz="2800" dirty="0">
              <a:solidFill>
                <a:prstClr val="black"/>
              </a:solidFill>
              <a:latin typeface="Times New Roman" pitchFamily="18" charset="0"/>
              <a:cs typeface="Times New Roman" pitchFamily="18" charset="0"/>
            </a:endParaRPr>
          </a:p>
        </p:txBody>
      </p:sp>
      <p:sp>
        <p:nvSpPr>
          <p:cNvPr id="11" name="Oval 10"/>
          <p:cNvSpPr/>
          <p:nvPr/>
        </p:nvSpPr>
        <p:spPr>
          <a:xfrm>
            <a:off x="7772400" y="4122234"/>
            <a:ext cx="762000" cy="868867"/>
          </a:xfrm>
          <a:prstGeom prst="ellipse">
            <a:avLst/>
          </a:prstGeom>
          <a:solidFill>
            <a:srgbClr val="FFFF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2</a:t>
            </a:r>
            <a:endParaRPr lang="vi-VN"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657600"/>
            <a:ext cx="4229100" cy="3029400"/>
          </a:xfrm>
          <a:prstGeom prst="rect">
            <a:avLst/>
          </a:prstGeom>
        </p:spPr>
      </p:pic>
    </p:spTree>
    <p:extLst>
      <p:ext uri="{BB962C8B-B14F-4D97-AF65-F5344CB8AC3E}">
        <p14:creationId xmlns:p14="http://schemas.microsoft.com/office/powerpoint/2010/main" val="30431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52401"/>
            <a:ext cx="89154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TRÒ CHƠI NHÀ TIÊN TRI HÓA HỌC</a:t>
            </a:r>
          </a:p>
        </p:txBody>
      </p:sp>
      <p:sp>
        <p:nvSpPr>
          <p:cNvPr id="7" name="TextBox 6"/>
          <p:cNvSpPr txBox="1"/>
          <p:nvPr/>
        </p:nvSpPr>
        <p:spPr>
          <a:xfrm>
            <a:off x="6705600" y="2438401"/>
            <a:ext cx="3657600" cy="954107"/>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Sắt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bị</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gỉ</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lâu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ngoài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khí</a:t>
            </a:r>
            <a:endParaRPr lang="vi-VN" sz="2800" dirty="0">
              <a:solidFill>
                <a:prstClr val="black"/>
              </a:solidFill>
              <a:latin typeface="Times New Roman" pitchFamily="18" charset="0"/>
              <a:cs typeface="Times New Roman" pitchFamily="18" charset="0"/>
            </a:endParaRPr>
          </a:p>
        </p:txBody>
      </p:sp>
      <p:sp>
        <p:nvSpPr>
          <p:cNvPr id="10" name="TextBox 9"/>
          <p:cNvSpPr txBox="1"/>
          <p:nvPr/>
        </p:nvSpPr>
        <p:spPr>
          <a:xfrm>
            <a:off x="6705600" y="5410200"/>
            <a:ext cx="3657600" cy="523220"/>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Đôt</a:t>
            </a:r>
            <a:r>
              <a:rPr lang="en-US" sz="2800" dirty="0">
                <a:solidFill>
                  <a:prstClr val="black"/>
                </a:solidFill>
                <a:latin typeface="Times New Roman" pitchFamily="18" charset="0"/>
                <a:cs typeface="Times New Roman" pitchFamily="18" charset="0"/>
              </a:rPr>
              <a:t> than </a:t>
            </a:r>
            <a:r>
              <a:rPr lang="en-US" sz="2800" dirty="0" err="1">
                <a:solidFill>
                  <a:prstClr val="black"/>
                </a:solidFill>
                <a:latin typeface="Times New Roman" pitchFamily="18" charset="0"/>
                <a:cs typeface="Times New Roman" pitchFamily="18" charset="0"/>
              </a:rPr>
              <a:t>tổ</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ong</a:t>
            </a:r>
            <a:endParaRPr lang="en-US" sz="2800" dirty="0">
              <a:solidFill>
                <a:prstClr val="black"/>
              </a:solidFill>
              <a:latin typeface="Times New Roman" pitchFamily="18" charset="0"/>
              <a:cs typeface="Times New Roman" pitchFamily="18" charset="0"/>
            </a:endParaRPr>
          </a:p>
        </p:txBody>
      </p:sp>
      <p:pic>
        <p:nvPicPr>
          <p:cNvPr id="1028" name="Picture 4" descr="D:\THCS VÀ THPT VÀM ĐÌNH\ảnh hoạt hình\sắt bị ghỉ.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957263"/>
            <a:ext cx="441960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THCS VÀ THPT VÀM ĐÌNH\ảnh hoạt hình\đốt than tổ 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810000"/>
            <a:ext cx="44196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8077200" y="1219201"/>
            <a:ext cx="762000" cy="868867"/>
          </a:xfrm>
          <a:prstGeom prst="ellipse">
            <a:avLst/>
          </a:prstGeom>
          <a:solidFill>
            <a:srgbClr val="FF9966"/>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3</a:t>
            </a:r>
            <a:endParaRPr lang="vi-VN"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6" name="Oval 15"/>
          <p:cNvSpPr/>
          <p:nvPr/>
        </p:nvSpPr>
        <p:spPr>
          <a:xfrm>
            <a:off x="8077200" y="4350834"/>
            <a:ext cx="762000" cy="868867"/>
          </a:xfrm>
          <a:prstGeom prst="ellipse">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4</a:t>
            </a:r>
            <a:endParaRPr lang="vi-VN"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53990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1000"/>
                                        <p:tgtEl>
                                          <p:spTgt spid="1029"/>
                                        </p:tgtEl>
                                      </p:cBhvr>
                                    </p:animEffect>
                                    <p:anim calcmode="lin" valueType="num">
                                      <p:cBhvr>
                                        <p:cTn id="25" dur="1000" fill="hold"/>
                                        <p:tgtEl>
                                          <p:spTgt spid="1029"/>
                                        </p:tgtEl>
                                        <p:attrNameLst>
                                          <p:attrName>ppt_x</p:attrName>
                                        </p:attrNameLst>
                                      </p:cBhvr>
                                      <p:tavLst>
                                        <p:tav tm="0">
                                          <p:val>
                                            <p:strVal val="#ppt_x"/>
                                          </p:val>
                                        </p:tav>
                                        <p:tav tm="100000">
                                          <p:val>
                                            <p:strVal val="#ppt_x"/>
                                          </p:val>
                                        </p:tav>
                                      </p:tavLst>
                                    </p:anim>
                                    <p:anim calcmode="lin" valueType="num">
                                      <p:cBhvr>
                                        <p:cTn id="26" dur="1000" fill="hold"/>
                                        <p:tgtEl>
                                          <p:spTgt spid="102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52401"/>
            <a:ext cx="89154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TRÒ CHƠI NHÀ TIÊN TRI HÓA HỌC</a:t>
            </a:r>
          </a:p>
        </p:txBody>
      </p:sp>
      <p:sp>
        <p:nvSpPr>
          <p:cNvPr id="7" name="TextBox 6"/>
          <p:cNvSpPr txBox="1"/>
          <p:nvPr/>
        </p:nvSpPr>
        <p:spPr>
          <a:xfrm>
            <a:off x="6705600" y="2514600"/>
            <a:ext cx="3657600" cy="523220"/>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Đốt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chẻ</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nhỏ</a:t>
            </a:r>
            <a:endParaRPr lang="vi-VN" sz="2800" dirty="0">
              <a:solidFill>
                <a:prstClr val="black"/>
              </a:solidFill>
              <a:latin typeface="Times New Roman" pitchFamily="18" charset="0"/>
              <a:cs typeface="Times New Roman" pitchFamily="18" charset="0"/>
            </a:endParaRPr>
          </a:p>
        </p:txBody>
      </p:sp>
      <p:sp>
        <p:nvSpPr>
          <p:cNvPr id="10" name="TextBox 9"/>
          <p:cNvSpPr txBox="1"/>
          <p:nvPr/>
        </p:nvSpPr>
        <p:spPr>
          <a:xfrm>
            <a:off x="6553200" y="5486400"/>
            <a:ext cx="3276600" cy="523220"/>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Đốt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củi</a:t>
            </a:r>
            <a:r>
              <a:rPr lang="en-US" sz="2800" dirty="0">
                <a:solidFill>
                  <a:prstClr val="black"/>
                </a:solidFill>
                <a:latin typeface="Times New Roman" pitchFamily="18" charset="0"/>
                <a:cs typeface="Times New Roman" pitchFamily="18" charset="0"/>
              </a:rPr>
              <a:t> to</a:t>
            </a:r>
            <a:endParaRPr lang="vi-VN" sz="2800" dirty="0">
              <a:solidFill>
                <a:prstClr val="black"/>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840576"/>
            <a:ext cx="4419601" cy="2788825"/>
          </a:xfrm>
          <a:prstGeom prst="rect">
            <a:avLst/>
          </a:prstGeom>
        </p:spPr>
      </p:pic>
      <p:sp>
        <p:nvSpPr>
          <p:cNvPr id="11" name="Oval 10"/>
          <p:cNvSpPr/>
          <p:nvPr/>
        </p:nvSpPr>
        <p:spPr>
          <a:xfrm>
            <a:off x="7772400" y="1219201"/>
            <a:ext cx="762000" cy="868867"/>
          </a:xfrm>
          <a:prstGeom prst="ellipse">
            <a:avLst/>
          </a:prstGeom>
          <a:solidFill>
            <a:srgbClr val="CC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5</a:t>
            </a:r>
            <a:endParaRPr lang="vi-VN"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2" name="Oval 11"/>
          <p:cNvSpPr/>
          <p:nvPr/>
        </p:nvSpPr>
        <p:spPr>
          <a:xfrm>
            <a:off x="7772400" y="4348297"/>
            <a:ext cx="762000" cy="868867"/>
          </a:xfrm>
          <a:prstGeom prst="ellipse">
            <a:avLst/>
          </a:prstGeom>
          <a:solidFill>
            <a:srgbClr val="00CC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6</a:t>
            </a:r>
            <a:endParaRPr lang="vi-VN"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0585"/>
          <a:stretch/>
        </p:blipFill>
        <p:spPr>
          <a:xfrm>
            <a:off x="1904999" y="798731"/>
            <a:ext cx="4419601" cy="2765966"/>
          </a:xfrm>
          <a:prstGeom prst="rect">
            <a:avLst/>
          </a:prstGeom>
        </p:spPr>
      </p:pic>
    </p:spTree>
    <p:extLst>
      <p:ext uri="{BB962C8B-B14F-4D97-AF65-F5344CB8AC3E}">
        <p14:creationId xmlns:p14="http://schemas.microsoft.com/office/powerpoint/2010/main" val="135754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52401"/>
            <a:ext cx="89154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TRÒ CHƠI NHÀ TIÊN TRI HÓA HỌC</a:t>
            </a:r>
          </a:p>
        </p:txBody>
      </p:sp>
      <p:sp>
        <p:nvSpPr>
          <p:cNvPr id="7" name="TextBox 6"/>
          <p:cNvSpPr txBox="1"/>
          <p:nvPr/>
        </p:nvSpPr>
        <p:spPr>
          <a:xfrm>
            <a:off x="6705600" y="2286001"/>
            <a:ext cx="3657600" cy="954107"/>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Nấu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nồi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áp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suất</a:t>
            </a:r>
            <a:endParaRPr lang="vi-VN" sz="2800" dirty="0">
              <a:solidFill>
                <a:prstClr val="black"/>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900970"/>
            <a:ext cx="4419601" cy="27090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731380"/>
            <a:ext cx="4419601" cy="2821820"/>
          </a:xfrm>
          <a:prstGeom prst="rect">
            <a:avLst/>
          </a:prstGeom>
        </p:spPr>
      </p:pic>
      <p:sp>
        <p:nvSpPr>
          <p:cNvPr id="11" name="Oval 10"/>
          <p:cNvSpPr/>
          <p:nvPr/>
        </p:nvSpPr>
        <p:spPr>
          <a:xfrm>
            <a:off x="8077200" y="1322288"/>
            <a:ext cx="762000" cy="868867"/>
          </a:xfrm>
          <a:prstGeom prst="ellipse">
            <a:avLst/>
          </a:prstGeom>
          <a:solidFill>
            <a:srgbClr val="00FF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7</a:t>
            </a:r>
            <a:endParaRPr lang="vi-VN"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2" name="Oval 11"/>
          <p:cNvSpPr/>
          <p:nvPr/>
        </p:nvSpPr>
        <p:spPr>
          <a:xfrm>
            <a:off x="8229600" y="4402789"/>
            <a:ext cx="762000" cy="868867"/>
          </a:xfrm>
          <a:prstGeom prst="ellipse">
            <a:avLst/>
          </a:prstGeom>
          <a:solidFill>
            <a:schemeClr val="accent2">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8</a:t>
            </a:r>
            <a:endParaRPr lang="vi-VN" sz="28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3" name="TextBox 12"/>
          <p:cNvSpPr txBox="1"/>
          <p:nvPr/>
        </p:nvSpPr>
        <p:spPr>
          <a:xfrm>
            <a:off x="6781800" y="5486401"/>
            <a:ext cx="3657600" cy="954107"/>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Nấu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nồi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thủy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tinh</a:t>
            </a:r>
            <a:endParaRPr lang="vi-VN"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84955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1720</Words>
  <Application>Microsoft Office PowerPoint</Application>
  <PresentationFormat>Widescreen</PresentationFormat>
  <Paragraphs>231</Paragraphs>
  <Slides>34</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#9Slide03 Arima Madurai Black</vt:lpstr>
      <vt:lpstr>#9Slide07 IcielCadena</vt:lpstr>
      <vt:lpstr>#9Slide07 IcielKoni</vt:lpstr>
      <vt:lpstr>Arial</vt:lpstr>
      <vt:lpstr>Calibri</vt:lpstr>
      <vt:lpstr>Calibri Light</vt:lpstr>
      <vt:lpstr>Roboto</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2023-06-19T02:34:59Z</dcterms:created>
  <dcterms:modified xsi:type="dcterms:W3CDTF">2024-01-08T01:40:26Z</dcterms:modified>
</cp:coreProperties>
</file>