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3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168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382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598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0527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534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236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358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4625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219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087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2382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74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8445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65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095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181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867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75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54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746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434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457C-39E0-45D6-A174-604307B4AEF1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BD5F-FF94-4712-A147-838D6B84432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786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092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6072" y="1415233"/>
            <a:ext cx="502276" cy="515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7985652" y="1415234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6721" y="1415233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7" name="Rectangle 6"/>
          <p:cNvSpPr/>
          <p:nvPr/>
        </p:nvSpPr>
        <p:spPr>
          <a:xfrm>
            <a:off x="6445072" y="1420680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7348" y="1415234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9" name="Rectangle 8"/>
          <p:cNvSpPr/>
          <p:nvPr/>
        </p:nvSpPr>
        <p:spPr>
          <a:xfrm>
            <a:off x="7465003" y="1415234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401751" y="1416830"/>
            <a:ext cx="3081856" cy="523869"/>
            <a:chOff x="5336841" y="1403796"/>
            <a:chExt cx="3081856" cy="523869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" name="Rectangle 11"/>
            <p:cNvSpPr/>
            <p:nvPr/>
          </p:nvSpPr>
          <p:spPr>
            <a:xfrm>
              <a:off x="5336841" y="1403796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16421" y="1403797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43391" y="1409244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80156" y="1412510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78117" y="1403797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95772" y="1403797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9" name="Cloud Callout 18"/>
          <p:cNvSpPr/>
          <p:nvPr/>
        </p:nvSpPr>
        <p:spPr>
          <a:xfrm>
            <a:off x="1033001" y="1414751"/>
            <a:ext cx="764275" cy="3977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1</a:t>
            </a:r>
          </a:p>
        </p:txBody>
      </p:sp>
      <p:sp>
        <p:nvSpPr>
          <p:cNvPr id="20" name="Sun 19"/>
          <p:cNvSpPr/>
          <p:nvPr/>
        </p:nvSpPr>
        <p:spPr>
          <a:xfrm>
            <a:off x="2591150" y="5573755"/>
            <a:ext cx="504967" cy="515155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Cloud 21"/>
          <p:cNvSpPr/>
          <p:nvPr/>
        </p:nvSpPr>
        <p:spPr>
          <a:xfrm>
            <a:off x="9594376" y="3016155"/>
            <a:ext cx="2597624" cy="211540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</a:t>
            </a:r>
            <a:r>
              <a:rPr lang="vi-VN" dirty="0"/>
              <a:t>Who is trongest person in your family?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88965" y="2048475"/>
            <a:ext cx="502276" cy="515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8425" y="2044399"/>
            <a:ext cx="518839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90074" y="2043381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14769" y="2054127"/>
            <a:ext cx="502276" cy="51515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98181" y="2046067"/>
            <a:ext cx="2040854" cy="509781"/>
            <a:chOff x="5310684" y="1925415"/>
            <a:chExt cx="2043803" cy="524604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3" name="Rectangle 32"/>
            <p:cNvSpPr/>
            <p:nvPr/>
          </p:nvSpPr>
          <p:spPr>
            <a:xfrm>
              <a:off x="5310684" y="1929771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74674" y="1925415"/>
              <a:ext cx="518839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832773" y="1934864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2211" y="1934864"/>
              <a:ext cx="502276" cy="51515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3" name="Cloud Callout 42"/>
          <p:cNvSpPr/>
          <p:nvPr/>
        </p:nvSpPr>
        <p:spPr>
          <a:xfrm>
            <a:off x="1033001" y="1957585"/>
            <a:ext cx="744187" cy="5151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2</a:t>
            </a:r>
          </a:p>
        </p:txBody>
      </p:sp>
      <p:sp>
        <p:nvSpPr>
          <p:cNvPr id="45" name="Cloud Callout 44"/>
          <p:cNvSpPr/>
          <p:nvPr/>
        </p:nvSpPr>
        <p:spPr>
          <a:xfrm>
            <a:off x="1033001" y="2617866"/>
            <a:ext cx="691662" cy="54345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3</a:t>
            </a:r>
          </a:p>
        </p:txBody>
      </p:sp>
      <p:sp>
        <p:nvSpPr>
          <p:cNvPr id="2" name="Sun 1"/>
          <p:cNvSpPr/>
          <p:nvPr/>
        </p:nvSpPr>
        <p:spPr>
          <a:xfrm>
            <a:off x="3474578" y="5620169"/>
            <a:ext cx="489013" cy="468742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Cloud 2"/>
          <p:cNvSpPr/>
          <p:nvPr/>
        </p:nvSpPr>
        <p:spPr>
          <a:xfrm>
            <a:off x="9594376" y="2984246"/>
            <a:ext cx="2597624" cy="21792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Who is your mother’s sister?</a:t>
            </a:r>
            <a:endParaRPr lang="vi-VN" dirty="0"/>
          </a:p>
        </p:txBody>
      </p:sp>
      <p:sp>
        <p:nvSpPr>
          <p:cNvPr id="18" name="Rectangle 17"/>
          <p:cNvSpPr/>
          <p:nvPr/>
        </p:nvSpPr>
        <p:spPr>
          <a:xfrm>
            <a:off x="8018914" y="2652889"/>
            <a:ext cx="488230" cy="507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72" name="Rectangle 71"/>
          <p:cNvSpPr/>
          <p:nvPr/>
        </p:nvSpPr>
        <p:spPr>
          <a:xfrm>
            <a:off x="7480267" y="2660230"/>
            <a:ext cx="488230" cy="507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73" name="Rectangle 72"/>
          <p:cNvSpPr/>
          <p:nvPr/>
        </p:nvSpPr>
        <p:spPr>
          <a:xfrm>
            <a:off x="5404997" y="2660230"/>
            <a:ext cx="488230" cy="5073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vi-V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30378" y="2668271"/>
            <a:ext cx="488230" cy="507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75" name="Rectangle 74"/>
          <p:cNvSpPr/>
          <p:nvPr/>
        </p:nvSpPr>
        <p:spPr>
          <a:xfrm>
            <a:off x="6455539" y="2691405"/>
            <a:ext cx="488230" cy="507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76" name="Rectangle 75"/>
          <p:cNvSpPr/>
          <p:nvPr/>
        </p:nvSpPr>
        <p:spPr>
          <a:xfrm>
            <a:off x="6957297" y="2668271"/>
            <a:ext cx="488230" cy="507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endParaRPr lang="vi-VN" dirty="0"/>
          </a:p>
        </p:txBody>
      </p:sp>
      <p:grpSp>
        <p:nvGrpSpPr>
          <p:cNvPr id="41" name="Group 40"/>
          <p:cNvGrpSpPr/>
          <p:nvPr/>
        </p:nvGrpSpPr>
        <p:grpSpPr>
          <a:xfrm>
            <a:off x="5406197" y="2643778"/>
            <a:ext cx="3099487" cy="544667"/>
            <a:chOff x="5362697" y="2612621"/>
            <a:chExt cx="3107571" cy="58677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2" name="Rectangle 41"/>
            <p:cNvSpPr/>
            <p:nvPr/>
          </p:nvSpPr>
          <p:spPr>
            <a:xfrm>
              <a:off x="7982038" y="2612621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431225" y="2630916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362697" y="2647491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881230" y="2655509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394407" y="2692018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20421" y="2655509"/>
              <a:ext cx="488230" cy="507373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28" name="Explosion 1 27"/>
          <p:cNvSpPr/>
          <p:nvPr/>
        </p:nvSpPr>
        <p:spPr>
          <a:xfrm>
            <a:off x="4234242" y="5647083"/>
            <a:ext cx="437882" cy="416899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loud 28"/>
          <p:cNvSpPr/>
          <p:nvPr/>
        </p:nvSpPr>
        <p:spPr>
          <a:xfrm>
            <a:off x="9655348" y="3001363"/>
            <a:ext cx="2365612" cy="208734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Who born you?</a:t>
            </a:r>
          </a:p>
        </p:txBody>
      </p:sp>
      <p:sp>
        <p:nvSpPr>
          <p:cNvPr id="30" name="Cloud Callout 29"/>
          <p:cNvSpPr/>
          <p:nvPr/>
        </p:nvSpPr>
        <p:spPr>
          <a:xfrm>
            <a:off x="1059263" y="3247292"/>
            <a:ext cx="665400" cy="4911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83346" y="3242151"/>
            <a:ext cx="518868" cy="5726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06381" y="3242151"/>
            <a:ext cx="518868" cy="5726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914715" y="3242151"/>
            <a:ext cx="518868" cy="5726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42889" y="3242151"/>
            <a:ext cx="518868" cy="5726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955941" y="3242151"/>
            <a:ext cx="518868" cy="5726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509703" y="3242151"/>
            <a:ext cx="518868" cy="5726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63591" y="4515473"/>
            <a:ext cx="489592" cy="5752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53183" y="4515473"/>
            <a:ext cx="489592" cy="5752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939141" y="4519858"/>
            <a:ext cx="489592" cy="5752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428578" y="4515473"/>
            <a:ext cx="489592" cy="5752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883692" y="3250192"/>
            <a:ext cx="3134611" cy="576455"/>
            <a:chOff x="5194591" y="3893262"/>
            <a:chExt cx="2728687" cy="41328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9" name="Rectangle 68"/>
            <p:cNvSpPr/>
            <p:nvPr/>
          </p:nvSpPr>
          <p:spPr>
            <a:xfrm>
              <a:off x="5194591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8358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108628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547596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992702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73126" y="389326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3865873" y="3873412"/>
            <a:ext cx="507119" cy="574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80112" y="3873412"/>
            <a:ext cx="507119" cy="574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09355" y="3873409"/>
            <a:ext cx="507119" cy="5749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919195" y="3873412"/>
            <a:ext cx="507119" cy="574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2992" y="3873412"/>
            <a:ext cx="507119" cy="5749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40" name="Cloud 39"/>
          <p:cNvSpPr/>
          <p:nvPr/>
        </p:nvSpPr>
        <p:spPr>
          <a:xfrm>
            <a:off x="9594376" y="3066720"/>
            <a:ext cx="2526598" cy="199812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4.The girl who was born after you</a:t>
            </a:r>
          </a:p>
        </p:txBody>
      </p:sp>
      <p:sp>
        <p:nvSpPr>
          <p:cNvPr id="52" name="Explosion 1 51"/>
          <p:cNvSpPr/>
          <p:nvPr/>
        </p:nvSpPr>
        <p:spPr>
          <a:xfrm>
            <a:off x="4924870" y="5583335"/>
            <a:ext cx="421928" cy="480647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820736" y="3881282"/>
            <a:ext cx="2604238" cy="581367"/>
            <a:chOff x="4164860" y="3886200"/>
            <a:chExt cx="2272813" cy="41328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2" name="Rectangle 81"/>
            <p:cNvSpPr/>
            <p:nvPr/>
          </p:nvSpPr>
          <p:spPr>
            <a:xfrm>
              <a:off x="4164860" y="3886200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065164" y="3886200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25434" y="3886200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87521" y="3886200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615012" y="3886200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3" name="Cloud Callout 92"/>
          <p:cNvSpPr/>
          <p:nvPr/>
        </p:nvSpPr>
        <p:spPr>
          <a:xfrm>
            <a:off x="1046132" y="3812783"/>
            <a:ext cx="665400" cy="3985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4" name="Explosion 1 93"/>
          <p:cNvSpPr/>
          <p:nvPr/>
        </p:nvSpPr>
        <p:spPr>
          <a:xfrm>
            <a:off x="5587979" y="5620168"/>
            <a:ext cx="422373" cy="443814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loud 94"/>
          <p:cNvSpPr/>
          <p:nvPr/>
        </p:nvSpPr>
        <p:spPr>
          <a:xfrm>
            <a:off x="9655348" y="2921957"/>
            <a:ext cx="2481618" cy="23208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Your aunt’s husband.</a:t>
            </a:r>
          </a:p>
        </p:txBody>
      </p:sp>
      <p:sp>
        <p:nvSpPr>
          <p:cNvPr id="96" name="Cloud Callout 95"/>
          <p:cNvSpPr/>
          <p:nvPr/>
        </p:nvSpPr>
        <p:spPr>
          <a:xfrm>
            <a:off x="1046132" y="4401404"/>
            <a:ext cx="691662" cy="44232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3953889" y="4479067"/>
            <a:ext cx="2092365" cy="616085"/>
            <a:chOff x="4190396" y="4883972"/>
            <a:chExt cx="1797125" cy="41328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9" name="Rectangle 98"/>
            <p:cNvSpPr/>
            <p:nvPr/>
          </p:nvSpPr>
          <p:spPr>
            <a:xfrm>
              <a:off x="4190396" y="488397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640548" y="488397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23663" y="488397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37369" y="4883972"/>
              <a:ext cx="450152" cy="413282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" name="Explosion 1 102"/>
          <p:cNvSpPr/>
          <p:nvPr/>
        </p:nvSpPr>
        <p:spPr>
          <a:xfrm>
            <a:off x="6256161" y="5606246"/>
            <a:ext cx="475993" cy="457735"/>
          </a:xfrm>
          <a:prstGeom prst="irregularSeal1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loud 103"/>
          <p:cNvSpPr/>
          <p:nvPr/>
        </p:nvSpPr>
        <p:spPr>
          <a:xfrm>
            <a:off x="9671095" y="2988819"/>
            <a:ext cx="2450123" cy="21870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The youngest  person in your family.</a:t>
            </a:r>
          </a:p>
        </p:txBody>
      </p:sp>
    </p:spTree>
    <p:extLst>
      <p:ext uri="{BB962C8B-B14F-4D97-AF65-F5344CB8AC3E}">
        <p14:creationId xmlns:p14="http://schemas.microsoft.com/office/powerpoint/2010/main" val="32429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19128 0.599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7" y="2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0.2293 0.5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2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48148E-6 L 0.26745 0.4087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2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0.30183 0.3192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91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0.34701 0.242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48148E-6 L 0.39284 0.1317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3" grpId="0" animBg="1"/>
      <p:bldP spid="3" grpId="0" animBg="1"/>
      <p:bldP spid="73" grpId="0" animBg="1"/>
      <p:bldP spid="29" grpId="0" animBg="1"/>
      <p:bldP spid="54" grpId="0" animBg="1"/>
      <p:bldP spid="66" grpId="0" animBg="1"/>
      <p:bldP spid="61" grpId="0" animBg="1"/>
      <p:bldP spid="40" grpId="0" animBg="1"/>
      <p:bldP spid="95" grpId="0" animBg="1"/>
      <p:bldP spid="1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126</Words>
  <PresentationFormat>Màn hình rộng</PresentationFormat>
  <Paragraphs>46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2017-09-19T14:04:36Z</dcterms:created>
  <dcterms:modified xsi:type="dcterms:W3CDTF">2023-09-16T11:48:28Z</dcterms:modified>
</cp:coreProperties>
</file>