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26"/>
  </p:notesMasterIdLst>
  <p:sldIdLst>
    <p:sldId id="277" r:id="rId5"/>
    <p:sldId id="258" r:id="rId6"/>
    <p:sldId id="512" r:id="rId7"/>
    <p:sldId id="260" r:id="rId8"/>
    <p:sldId id="285" r:id="rId9"/>
    <p:sldId id="257" r:id="rId10"/>
    <p:sldId id="507" r:id="rId11"/>
    <p:sldId id="267" r:id="rId12"/>
    <p:sldId id="256" r:id="rId13"/>
    <p:sldId id="509" r:id="rId14"/>
    <p:sldId id="259" r:id="rId15"/>
    <p:sldId id="510" r:id="rId16"/>
    <p:sldId id="261" r:id="rId17"/>
    <p:sldId id="262" r:id="rId18"/>
    <p:sldId id="493" r:id="rId19"/>
    <p:sldId id="287" r:id="rId20"/>
    <p:sldId id="506" r:id="rId21"/>
    <p:sldId id="272" r:id="rId22"/>
    <p:sldId id="273" r:id="rId23"/>
    <p:sldId id="274"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E61A"/>
    <a:srgbClr val="FF0066"/>
    <a:srgbClr val="83EC34"/>
    <a:srgbClr val="C19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779C7D-11AE-48D2-BC6C-3C6BCE30F3D4}"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0C0E60E0-A758-4880-9390-7EBE21B361DB}">
      <dgm:prSet phldrT="[Text]" custT="1"/>
      <dgm:spPr>
        <a:solidFill>
          <a:schemeClr val="accent1">
            <a:lumMod val="20000"/>
            <a:lumOff val="80000"/>
          </a:schemeClr>
        </a:solidFill>
      </dgm:spPr>
      <dgm:t>
        <a:bodyPr/>
        <a:lstStyle/>
        <a:p>
          <a:r>
            <a:rPr lang="en-US" sz="3200">
              <a:solidFill>
                <a:schemeClr val="tx1"/>
              </a:solidFill>
              <a:latin typeface="Times New Roman" panose="02020603050405020304" pitchFamily="18" charset="0"/>
              <a:cs typeface="Times New Roman" panose="02020603050405020304" pitchFamily="18" charset="0"/>
            </a:rPr>
            <a:t>Rèn luyện kỹ năng giao tiếp và ứng xử.</a:t>
          </a:r>
          <a:endParaRPr lang="en-US" sz="3200" dirty="0">
            <a:solidFill>
              <a:schemeClr val="tx1"/>
            </a:solidFill>
            <a:latin typeface="Times New Roman" panose="02020603050405020304" pitchFamily="18" charset="0"/>
            <a:cs typeface="Times New Roman" panose="02020603050405020304" pitchFamily="18" charset="0"/>
          </a:endParaRPr>
        </a:p>
      </dgm:t>
    </dgm:pt>
    <dgm:pt modelId="{458298EF-CD9F-4AD2-9D3B-353551D31B74}" type="parTrans" cxnId="{336D8E03-EEE6-458F-8A49-7327D9846261}">
      <dgm:prSet/>
      <dgm:spPr/>
      <dgm:t>
        <a:bodyPr/>
        <a:lstStyle/>
        <a:p>
          <a:endParaRPr lang="en-US"/>
        </a:p>
      </dgm:t>
    </dgm:pt>
    <dgm:pt modelId="{B196C732-9ECD-4423-B1AC-4887F8A6CD2C}" type="sibTrans" cxnId="{336D8E03-EEE6-458F-8A49-7327D9846261}">
      <dgm:prSet/>
      <dgm:spPr/>
      <dgm:t>
        <a:bodyPr/>
        <a:lstStyle/>
        <a:p>
          <a:endParaRPr lang="en-US" sz="3200">
            <a:solidFill>
              <a:schemeClr val="tx1"/>
            </a:solidFill>
            <a:latin typeface="Times New Roman" panose="02020603050405020304" pitchFamily="18" charset="0"/>
            <a:cs typeface="Times New Roman" panose="02020603050405020304" pitchFamily="18" charset="0"/>
          </a:endParaRPr>
        </a:p>
      </dgm:t>
    </dgm:pt>
    <dgm:pt modelId="{A366D1DF-F427-4993-B423-49ACBAE2F4FE}">
      <dgm:prSet phldrT="[Text]" custT="1"/>
      <dgm:spPr>
        <a:solidFill>
          <a:schemeClr val="accent1">
            <a:lumMod val="20000"/>
            <a:lumOff val="80000"/>
          </a:schemeClr>
        </a:solidFill>
      </dgm:spPr>
      <dgm:t>
        <a:bodyPr/>
        <a:lstStyle/>
        <a:p>
          <a:r>
            <a:rPr lang="en-US" sz="3200">
              <a:solidFill>
                <a:schemeClr val="tx1"/>
              </a:solidFill>
              <a:latin typeface="Times New Roman" panose="02020603050405020304" pitchFamily="18" charset="0"/>
              <a:cs typeface="Times New Roman" panose="02020603050405020304" pitchFamily="18" charset="0"/>
            </a:rPr>
            <a:t>Rèn luyện kỹ năng hợp tác và chia sẻ.</a:t>
          </a:r>
          <a:endParaRPr lang="en-US" sz="3200" dirty="0">
            <a:solidFill>
              <a:schemeClr val="tx1"/>
            </a:solidFill>
            <a:latin typeface="Times New Roman" panose="02020603050405020304" pitchFamily="18" charset="0"/>
            <a:cs typeface="Times New Roman" panose="02020603050405020304" pitchFamily="18" charset="0"/>
          </a:endParaRPr>
        </a:p>
      </dgm:t>
    </dgm:pt>
    <dgm:pt modelId="{09D7557C-AF9E-4F6C-ABD3-63F8617EE4CC}" type="parTrans" cxnId="{8A251EF1-D4F5-4E87-9631-8B9B13B8F7B1}">
      <dgm:prSet/>
      <dgm:spPr/>
      <dgm:t>
        <a:bodyPr/>
        <a:lstStyle/>
        <a:p>
          <a:endParaRPr lang="en-US"/>
        </a:p>
      </dgm:t>
    </dgm:pt>
    <dgm:pt modelId="{23696010-264A-434D-A169-E1F760412454}" type="sibTrans" cxnId="{8A251EF1-D4F5-4E87-9631-8B9B13B8F7B1}">
      <dgm:prSet/>
      <dgm:spPr/>
      <dgm:t>
        <a:bodyPr/>
        <a:lstStyle/>
        <a:p>
          <a:endParaRPr lang="en-US"/>
        </a:p>
      </dgm:t>
    </dgm:pt>
    <dgm:pt modelId="{32FF6082-47FB-4C00-B8C3-728C0A83A27E}">
      <dgm:prSet phldrT="[Text]" custT="1"/>
      <dgm:spPr>
        <a:solidFill>
          <a:schemeClr val="accent4">
            <a:lumMod val="20000"/>
            <a:lumOff val="80000"/>
          </a:schemeClr>
        </a:solidFill>
      </dgm:spPr>
      <dgm:t>
        <a:bodyPr/>
        <a:lstStyle/>
        <a:p>
          <a:r>
            <a:rPr lang="en-US" sz="3200">
              <a:solidFill>
                <a:schemeClr val="tx1"/>
              </a:solidFill>
              <a:latin typeface="Times New Roman" panose="02020603050405020304" pitchFamily="18" charset="0"/>
              <a:cs typeface="Times New Roman" panose="02020603050405020304" pitchFamily="18" charset="0"/>
            </a:rPr>
            <a:t>Rèn luyện kỹ năng đối mặt và đương đầu với khó khăn trong cuộc sống</a:t>
          </a:r>
          <a:endParaRPr lang="en-US" sz="3200" dirty="0">
            <a:solidFill>
              <a:schemeClr val="tx1"/>
            </a:solidFill>
            <a:latin typeface="Times New Roman" panose="02020603050405020304" pitchFamily="18" charset="0"/>
            <a:cs typeface="Times New Roman" panose="02020603050405020304" pitchFamily="18" charset="0"/>
          </a:endParaRPr>
        </a:p>
      </dgm:t>
    </dgm:pt>
    <dgm:pt modelId="{32365192-C24B-41A4-8C8E-3847A3D6CE65}" type="parTrans" cxnId="{404E7E12-A8F7-4FC1-8044-FCDF316F25CA}">
      <dgm:prSet/>
      <dgm:spPr/>
      <dgm:t>
        <a:bodyPr/>
        <a:lstStyle/>
        <a:p>
          <a:endParaRPr lang="en-US"/>
        </a:p>
      </dgm:t>
    </dgm:pt>
    <dgm:pt modelId="{0A694081-1B9B-4EE5-A740-326CD45674C3}" type="sibTrans" cxnId="{404E7E12-A8F7-4FC1-8044-FCDF316F25CA}">
      <dgm:prSet/>
      <dgm:spPr/>
      <dgm:t>
        <a:bodyPr/>
        <a:lstStyle/>
        <a:p>
          <a:endParaRPr lang="en-US"/>
        </a:p>
      </dgm:t>
    </dgm:pt>
    <dgm:pt modelId="{FEAD3845-6C09-4841-B654-60BA43467506}">
      <dgm:prSet phldrT="[Text]" custT="1"/>
      <dgm:spPr>
        <a:solidFill>
          <a:schemeClr val="accent4">
            <a:lumMod val="20000"/>
            <a:lumOff val="80000"/>
          </a:schemeClr>
        </a:solidFill>
      </dgm:spPr>
      <dgm:t>
        <a:bodyPr/>
        <a:lstStyle/>
        <a:p>
          <a:r>
            <a:rPr lang="en-US" sz="3200">
              <a:solidFill>
                <a:schemeClr val="tx1"/>
              </a:solidFill>
              <a:latin typeface="Times New Roman" panose="02020603050405020304" pitchFamily="18" charset="0"/>
              <a:cs typeface="Times New Roman" panose="02020603050405020304" pitchFamily="18" charset="0"/>
            </a:rPr>
            <a:t>Rèn luyện kỹ năng điều khiển và quản lý cảm xúc.</a:t>
          </a:r>
          <a:endParaRPr lang="en-US" sz="3200" dirty="0">
            <a:solidFill>
              <a:schemeClr val="tx1"/>
            </a:solidFill>
            <a:latin typeface="Times New Roman" panose="02020603050405020304" pitchFamily="18" charset="0"/>
            <a:cs typeface="Times New Roman" panose="02020603050405020304" pitchFamily="18" charset="0"/>
          </a:endParaRPr>
        </a:p>
      </dgm:t>
    </dgm:pt>
    <dgm:pt modelId="{22732EB2-A084-4827-B084-F7574A15B48F}" type="sibTrans" cxnId="{DA21A7F4-B68D-4DDE-A488-A2871BE01F93}">
      <dgm:prSet/>
      <dgm:spPr/>
      <dgm:t>
        <a:bodyPr/>
        <a:lstStyle/>
        <a:p>
          <a:endParaRPr lang="en-US"/>
        </a:p>
      </dgm:t>
    </dgm:pt>
    <dgm:pt modelId="{F57F2C2B-7F32-43B8-B20F-5410103399ED}" type="parTrans" cxnId="{DA21A7F4-B68D-4DDE-A488-A2871BE01F93}">
      <dgm:prSet/>
      <dgm:spPr/>
      <dgm:t>
        <a:bodyPr/>
        <a:lstStyle/>
        <a:p>
          <a:endParaRPr lang="en-US"/>
        </a:p>
      </dgm:t>
    </dgm:pt>
    <dgm:pt modelId="{BEFB0E47-FCF7-4B29-AFB5-26C409E47E34}">
      <dgm:prSet custT="1"/>
      <dgm:spPr/>
      <dgm:t>
        <a:bodyPr/>
        <a:lstStyle/>
        <a:p>
          <a:r>
            <a:rPr lang="en-US" sz="3200">
              <a:solidFill>
                <a:schemeClr val="tx1"/>
              </a:solidFill>
              <a:latin typeface="Times New Roman" panose="02020603050405020304" pitchFamily="18" charset="0"/>
              <a:cs typeface="Times New Roman" panose="02020603050405020304" pitchFamily="18" charset="0"/>
            </a:rPr>
            <a:t>Rèn luyện kĩ năng quản lý thời gian hiệu quả. </a:t>
          </a:r>
          <a:endParaRPr lang="en-US" sz="3200" dirty="0"/>
        </a:p>
      </dgm:t>
    </dgm:pt>
    <dgm:pt modelId="{98F62A89-D45A-4DD3-AED9-1F4B1B07813B}" type="parTrans" cxnId="{2A79018E-AC0D-45DE-BFAA-A339DCC1D671}">
      <dgm:prSet/>
      <dgm:spPr/>
      <dgm:t>
        <a:bodyPr/>
        <a:lstStyle/>
        <a:p>
          <a:endParaRPr lang="en-US"/>
        </a:p>
      </dgm:t>
    </dgm:pt>
    <dgm:pt modelId="{9E3CD763-AA1C-42BB-9842-47E1AF954FB0}" type="sibTrans" cxnId="{2A79018E-AC0D-45DE-BFAA-A339DCC1D671}">
      <dgm:prSet/>
      <dgm:spPr/>
      <dgm:t>
        <a:bodyPr/>
        <a:lstStyle/>
        <a:p>
          <a:endParaRPr lang="en-US"/>
        </a:p>
      </dgm:t>
    </dgm:pt>
    <dgm:pt modelId="{A22FCAE6-D6C9-4AF6-B455-6F242BA3905C}" type="pres">
      <dgm:prSet presAssocID="{E0779C7D-11AE-48D2-BC6C-3C6BCE30F3D4}" presName="Name0" presStyleCnt="0">
        <dgm:presLayoutVars>
          <dgm:chMax val="7"/>
          <dgm:chPref val="7"/>
          <dgm:dir/>
        </dgm:presLayoutVars>
      </dgm:prSet>
      <dgm:spPr/>
    </dgm:pt>
    <dgm:pt modelId="{A968A476-17B6-4C0F-848A-B9FDA4225C01}" type="pres">
      <dgm:prSet presAssocID="{E0779C7D-11AE-48D2-BC6C-3C6BCE30F3D4}" presName="Name1" presStyleCnt="0"/>
      <dgm:spPr/>
    </dgm:pt>
    <dgm:pt modelId="{BCFBDFF7-4468-4623-A78C-EE1EAFFB0FAD}" type="pres">
      <dgm:prSet presAssocID="{E0779C7D-11AE-48D2-BC6C-3C6BCE30F3D4}" presName="cycle" presStyleCnt="0"/>
      <dgm:spPr/>
    </dgm:pt>
    <dgm:pt modelId="{1371665D-88C2-4B04-9F5A-7088D10F8D9B}" type="pres">
      <dgm:prSet presAssocID="{E0779C7D-11AE-48D2-BC6C-3C6BCE30F3D4}" presName="srcNode" presStyleLbl="node1" presStyleIdx="0" presStyleCnt="5"/>
      <dgm:spPr/>
    </dgm:pt>
    <dgm:pt modelId="{B5109D97-F9F1-40A5-8701-6A47AF403A81}" type="pres">
      <dgm:prSet presAssocID="{E0779C7D-11AE-48D2-BC6C-3C6BCE30F3D4}" presName="conn" presStyleLbl="parChTrans1D2" presStyleIdx="0" presStyleCnt="1"/>
      <dgm:spPr/>
    </dgm:pt>
    <dgm:pt modelId="{4E4E2D3B-3D81-4381-B3CF-41243C22AE40}" type="pres">
      <dgm:prSet presAssocID="{E0779C7D-11AE-48D2-BC6C-3C6BCE30F3D4}" presName="extraNode" presStyleLbl="node1" presStyleIdx="0" presStyleCnt="5"/>
      <dgm:spPr/>
    </dgm:pt>
    <dgm:pt modelId="{2A4DC1F6-C6CF-4C02-8777-8B91CF801779}" type="pres">
      <dgm:prSet presAssocID="{E0779C7D-11AE-48D2-BC6C-3C6BCE30F3D4}" presName="dstNode" presStyleLbl="node1" presStyleIdx="0" presStyleCnt="5"/>
      <dgm:spPr/>
    </dgm:pt>
    <dgm:pt modelId="{E4FC2A75-EACF-4D1A-8219-2E185CAFC3A5}" type="pres">
      <dgm:prSet presAssocID="{0C0E60E0-A758-4880-9390-7EBE21B361DB}" presName="text_1" presStyleLbl="node1" presStyleIdx="0" presStyleCnt="5" custLinFactNeighborY="5484">
        <dgm:presLayoutVars>
          <dgm:bulletEnabled val="1"/>
        </dgm:presLayoutVars>
      </dgm:prSet>
      <dgm:spPr/>
    </dgm:pt>
    <dgm:pt modelId="{755B9D87-D066-4286-839C-FBC9A4364652}" type="pres">
      <dgm:prSet presAssocID="{0C0E60E0-A758-4880-9390-7EBE21B361DB}" presName="accent_1" presStyleCnt="0"/>
      <dgm:spPr/>
    </dgm:pt>
    <dgm:pt modelId="{721A6692-215A-48B1-9D27-C5E5B76562C9}" type="pres">
      <dgm:prSet presAssocID="{0C0E60E0-A758-4880-9390-7EBE21B361DB}" presName="accentRepeatNode" presStyleLbl="solidFgAcc1" presStyleIdx="0" presStyleCnt="5" custLinFactNeighborY="3291"/>
      <dgm:spPr>
        <a:solidFill>
          <a:schemeClr val="accent1">
            <a:lumMod val="60000"/>
            <a:lumOff val="40000"/>
          </a:schemeClr>
        </a:solidFill>
      </dgm:spPr>
    </dgm:pt>
    <dgm:pt modelId="{590E468F-A0FB-44D7-9A0C-AFD60DED8F44}" type="pres">
      <dgm:prSet presAssocID="{FEAD3845-6C09-4841-B654-60BA43467506}" presName="text_2" presStyleLbl="node1" presStyleIdx="1" presStyleCnt="5">
        <dgm:presLayoutVars>
          <dgm:bulletEnabled val="1"/>
        </dgm:presLayoutVars>
      </dgm:prSet>
      <dgm:spPr/>
    </dgm:pt>
    <dgm:pt modelId="{9BDFF9E3-EC90-49D3-82F8-0159849F0CE0}" type="pres">
      <dgm:prSet presAssocID="{FEAD3845-6C09-4841-B654-60BA43467506}" presName="accent_2" presStyleCnt="0"/>
      <dgm:spPr/>
    </dgm:pt>
    <dgm:pt modelId="{A0961FAE-6F08-4FAF-8EF7-174D0983731F}" type="pres">
      <dgm:prSet presAssocID="{FEAD3845-6C09-4841-B654-60BA43467506}" presName="accentRepeatNode" presStyleLbl="solidFgAcc1" presStyleIdx="1" presStyleCnt="5"/>
      <dgm:spPr>
        <a:solidFill>
          <a:schemeClr val="accent2">
            <a:lumMod val="60000"/>
            <a:lumOff val="40000"/>
          </a:schemeClr>
        </a:solidFill>
      </dgm:spPr>
    </dgm:pt>
    <dgm:pt modelId="{017E4AD2-84B2-4714-A77B-1299B1D1D558}" type="pres">
      <dgm:prSet presAssocID="{A366D1DF-F427-4993-B423-49ACBAE2F4FE}" presName="text_3" presStyleLbl="node1" presStyleIdx="2" presStyleCnt="5">
        <dgm:presLayoutVars>
          <dgm:bulletEnabled val="1"/>
        </dgm:presLayoutVars>
      </dgm:prSet>
      <dgm:spPr/>
    </dgm:pt>
    <dgm:pt modelId="{D24442DF-05C0-4B93-A5C2-591A2FA57461}" type="pres">
      <dgm:prSet presAssocID="{A366D1DF-F427-4993-B423-49ACBAE2F4FE}" presName="accent_3" presStyleCnt="0"/>
      <dgm:spPr/>
    </dgm:pt>
    <dgm:pt modelId="{629DD91D-3E59-4629-BA45-1C324043F7C4}" type="pres">
      <dgm:prSet presAssocID="{A366D1DF-F427-4993-B423-49ACBAE2F4FE}" presName="accentRepeatNode" presStyleLbl="solidFgAcc1" presStyleIdx="2" presStyleCnt="5"/>
      <dgm:spPr>
        <a:solidFill>
          <a:schemeClr val="accent1">
            <a:lumMod val="60000"/>
            <a:lumOff val="40000"/>
          </a:schemeClr>
        </a:solidFill>
      </dgm:spPr>
    </dgm:pt>
    <dgm:pt modelId="{60F7A056-D54B-415A-B8B9-09E6FE2AA7E9}" type="pres">
      <dgm:prSet presAssocID="{32FF6082-47FB-4C00-B8C3-728C0A83A27E}" presName="text_4" presStyleLbl="node1" presStyleIdx="3" presStyleCnt="5">
        <dgm:presLayoutVars>
          <dgm:bulletEnabled val="1"/>
        </dgm:presLayoutVars>
      </dgm:prSet>
      <dgm:spPr/>
    </dgm:pt>
    <dgm:pt modelId="{B87BFC52-AF2B-4F18-9661-B748E0189078}" type="pres">
      <dgm:prSet presAssocID="{32FF6082-47FB-4C00-B8C3-728C0A83A27E}" presName="accent_4" presStyleCnt="0"/>
      <dgm:spPr/>
    </dgm:pt>
    <dgm:pt modelId="{981300A4-EC21-4F96-96C3-869B438537EC}" type="pres">
      <dgm:prSet presAssocID="{32FF6082-47FB-4C00-B8C3-728C0A83A27E}" presName="accentRepeatNode" presStyleLbl="solidFgAcc1" presStyleIdx="3" presStyleCnt="5"/>
      <dgm:spPr>
        <a:solidFill>
          <a:schemeClr val="accent2">
            <a:lumMod val="60000"/>
            <a:lumOff val="40000"/>
          </a:schemeClr>
        </a:solidFill>
      </dgm:spPr>
    </dgm:pt>
    <dgm:pt modelId="{EA1A04DF-27BF-4E90-9ADE-DC2279930488}" type="pres">
      <dgm:prSet presAssocID="{BEFB0E47-FCF7-4B29-AFB5-26C409E47E34}" presName="text_5" presStyleLbl="node1" presStyleIdx="4" presStyleCnt="5">
        <dgm:presLayoutVars>
          <dgm:bulletEnabled val="1"/>
        </dgm:presLayoutVars>
      </dgm:prSet>
      <dgm:spPr/>
    </dgm:pt>
    <dgm:pt modelId="{9CB88077-BC5F-4152-8D41-9AA6E04F5E3A}" type="pres">
      <dgm:prSet presAssocID="{BEFB0E47-FCF7-4B29-AFB5-26C409E47E34}" presName="accent_5" presStyleCnt="0"/>
      <dgm:spPr/>
    </dgm:pt>
    <dgm:pt modelId="{0EB10266-54E7-4722-8C99-F148312DD462}" type="pres">
      <dgm:prSet presAssocID="{BEFB0E47-FCF7-4B29-AFB5-26C409E47E34}" presName="accentRepeatNode" presStyleLbl="solidFgAcc1" presStyleIdx="4" presStyleCnt="5"/>
      <dgm:spPr/>
    </dgm:pt>
  </dgm:ptLst>
  <dgm:cxnLst>
    <dgm:cxn modelId="{336D8E03-EEE6-458F-8A49-7327D9846261}" srcId="{E0779C7D-11AE-48D2-BC6C-3C6BCE30F3D4}" destId="{0C0E60E0-A758-4880-9390-7EBE21B361DB}" srcOrd="0" destOrd="0" parTransId="{458298EF-CD9F-4AD2-9D3B-353551D31B74}" sibTransId="{B196C732-9ECD-4423-B1AC-4887F8A6CD2C}"/>
    <dgm:cxn modelId="{404E7E12-A8F7-4FC1-8044-FCDF316F25CA}" srcId="{E0779C7D-11AE-48D2-BC6C-3C6BCE30F3D4}" destId="{32FF6082-47FB-4C00-B8C3-728C0A83A27E}" srcOrd="3" destOrd="0" parTransId="{32365192-C24B-41A4-8C8E-3847A3D6CE65}" sibTransId="{0A694081-1B9B-4EE5-A740-326CD45674C3}"/>
    <dgm:cxn modelId="{85309241-B83E-41DF-ACD7-0B2C7D5516A0}" type="presOf" srcId="{A366D1DF-F427-4993-B423-49ACBAE2F4FE}" destId="{017E4AD2-84B2-4714-A77B-1299B1D1D558}" srcOrd="0" destOrd="0" presId="urn:microsoft.com/office/officeart/2008/layout/VerticalCurvedList"/>
    <dgm:cxn modelId="{2B436163-99CA-4471-A2B3-9DDC004795AC}" type="presOf" srcId="{FEAD3845-6C09-4841-B654-60BA43467506}" destId="{590E468F-A0FB-44D7-9A0C-AFD60DED8F44}" srcOrd="0" destOrd="0" presId="urn:microsoft.com/office/officeart/2008/layout/VerticalCurvedList"/>
    <dgm:cxn modelId="{1F9C017B-A40A-412E-BE12-21C2A89AEFC6}" type="presOf" srcId="{0C0E60E0-A758-4880-9390-7EBE21B361DB}" destId="{E4FC2A75-EACF-4D1A-8219-2E185CAFC3A5}" srcOrd="0" destOrd="0" presId="urn:microsoft.com/office/officeart/2008/layout/VerticalCurvedList"/>
    <dgm:cxn modelId="{EAED3A86-4892-4B6C-9E13-9315EA73FBC6}" type="presOf" srcId="{BEFB0E47-FCF7-4B29-AFB5-26C409E47E34}" destId="{EA1A04DF-27BF-4E90-9ADE-DC2279930488}" srcOrd="0" destOrd="0" presId="urn:microsoft.com/office/officeart/2008/layout/VerticalCurvedList"/>
    <dgm:cxn modelId="{2A79018E-AC0D-45DE-BFAA-A339DCC1D671}" srcId="{E0779C7D-11AE-48D2-BC6C-3C6BCE30F3D4}" destId="{BEFB0E47-FCF7-4B29-AFB5-26C409E47E34}" srcOrd="4" destOrd="0" parTransId="{98F62A89-D45A-4DD3-AED9-1F4B1B07813B}" sibTransId="{9E3CD763-AA1C-42BB-9842-47E1AF954FB0}"/>
    <dgm:cxn modelId="{564A6C9D-CA09-4B57-816F-AB58F442AACB}" type="presOf" srcId="{32FF6082-47FB-4C00-B8C3-728C0A83A27E}" destId="{60F7A056-D54B-415A-B8B9-09E6FE2AA7E9}" srcOrd="0" destOrd="0" presId="urn:microsoft.com/office/officeart/2008/layout/VerticalCurvedList"/>
    <dgm:cxn modelId="{BDC973DC-6DFB-4C6C-8F55-7B8B35C6A7D5}" type="presOf" srcId="{E0779C7D-11AE-48D2-BC6C-3C6BCE30F3D4}" destId="{A22FCAE6-D6C9-4AF6-B455-6F242BA3905C}" srcOrd="0" destOrd="0" presId="urn:microsoft.com/office/officeart/2008/layout/VerticalCurvedList"/>
    <dgm:cxn modelId="{199AF8E6-54BB-4025-BF04-DD213AA506F4}" type="presOf" srcId="{B196C732-9ECD-4423-B1AC-4887F8A6CD2C}" destId="{B5109D97-F9F1-40A5-8701-6A47AF403A81}" srcOrd="0" destOrd="0" presId="urn:microsoft.com/office/officeart/2008/layout/VerticalCurvedList"/>
    <dgm:cxn modelId="{8A251EF1-D4F5-4E87-9631-8B9B13B8F7B1}" srcId="{E0779C7D-11AE-48D2-BC6C-3C6BCE30F3D4}" destId="{A366D1DF-F427-4993-B423-49ACBAE2F4FE}" srcOrd="2" destOrd="0" parTransId="{09D7557C-AF9E-4F6C-ABD3-63F8617EE4CC}" sibTransId="{23696010-264A-434D-A169-E1F760412454}"/>
    <dgm:cxn modelId="{DA21A7F4-B68D-4DDE-A488-A2871BE01F93}" srcId="{E0779C7D-11AE-48D2-BC6C-3C6BCE30F3D4}" destId="{FEAD3845-6C09-4841-B654-60BA43467506}" srcOrd="1" destOrd="0" parTransId="{F57F2C2B-7F32-43B8-B20F-5410103399ED}" sibTransId="{22732EB2-A084-4827-B084-F7574A15B48F}"/>
    <dgm:cxn modelId="{CC485989-C51D-48D1-8705-8994508827E5}" type="presParOf" srcId="{A22FCAE6-D6C9-4AF6-B455-6F242BA3905C}" destId="{A968A476-17B6-4C0F-848A-B9FDA4225C01}" srcOrd="0" destOrd="0" presId="urn:microsoft.com/office/officeart/2008/layout/VerticalCurvedList"/>
    <dgm:cxn modelId="{D88081B6-1564-46B5-823A-72ABDA569742}" type="presParOf" srcId="{A968A476-17B6-4C0F-848A-B9FDA4225C01}" destId="{BCFBDFF7-4468-4623-A78C-EE1EAFFB0FAD}" srcOrd="0" destOrd="0" presId="urn:microsoft.com/office/officeart/2008/layout/VerticalCurvedList"/>
    <dgm:cxn modelId="{CCB44AE1-EF14-42CF-A39A-B31A74B5D417}" type="presParOf" srcId="{BCFBDFF7-4468-4623-A78C-EE1EAFFB0FAD}" destId="{1371665D-88C2-4B04-9F5A-7088D10F8D9B}" srcOrd="0" destOrd="0" presId="urn:microsoft.com/office/officeart/2008/layout/VerticalCurvedList"/>
    <dgm:cxn modelId="{60BACF83-EDB9-498E-A373-C7E223061E31}" type="presParOf" srcId="{BCFBDFF7-4468-4623-A78C-EE1EAFFB0FAD}" destId="{B5109D97-F9F1-40A5-8701-6A47AF403A81}" srcOrd="1" destOrd="0" presId="urn:microsoft.com/office/officeart/2008/layout/VerticalCurvedList"/>
    <dgm:cxn modelId="{1C4F6BBE-AC35-4AB9-854F-41247C73F695}" type="presParOf" srcId="{BCFBDFF7-4468-4623-A78C-EE1EAFFB0FAD}" destId="{4E4E2D3B-3D81-4381-B3CF-41243C22AE40}" srcOrd="2" destOrd="0" presId="urn:microsoft.com/office/officeart/2008/layout/VerticalCurvedList"/>
    <dgm:cxn modelId="{451358E6-54A7-472E-8BB4-7521720778CD}" type="presParOf" srcId="{BCFBDFF7-4468-4623-A78C-EE1EAFFB0FAD}" destId="{2A4DC1F6-C6CF-4C02-8777-8B91CF801779}" srcOrd="3" destOrd="0" presId="urn:microsoft.com/office/officeart/2008/layout/VerticalCurvedList"/>
    <dgm:cxn modelId="{44C4642B-86A9-43C0-BBAD-D5395631F108}" type="presParOf" srcId="{A968A476-17B6-4C0F-848A-B9FDA4225C01}" destId="{E4FC2A75-EACF-4D1A-8219-2E185CAFC3A5}" srcOrd="1" destOrd="0" presId="urn:microsoft.com/office/officeart/2008/layout/VerticalCurvedList"/>
    <dgm:cxn modelId="{1822BBDA-10E6-4C86-889E-26620896BA4B}" type="presParOf" srcId="{A968A476-17B6-4C0F-848A-B9FDA4225C01}" destId="{755B9D87-D066-4286-839C-FBC9A4364652}" srcOrd="2" destOrd="0" presId="urn:microsoft.com/office/officeart/2008/layout/VerticalCurvedList"/>
    <dgm:cxn modelId="{5C9A5AFF-E01E-436E-9997-96AECBCC8395}" type="presParOf" srcId="{755B9D87-D066-4286-839C-FBC9A4364652}" destId="{721A6692-215A-48B1-9D27-C5E5B76562C9}" srcOrd="0" destOrd="0" presId="urn:microsoft.com/office/officeart/2008/layout/VerticalCurvedList"/>
    <dgm:cxn modelId="{2D9F3E13-DCA0-4280-AA22-A24764E2D576}" type="presParOf" srcId="{A968A476-17B6-4C0F-848A-B9FDA4225C01}" destId="{590E468F-A0FB-44D7-9A0C-AFD60DED8F44}" srcOrd="3" destOrd="0" presId="urn:microsoft.com/office/officeart/2008/layout/VerticalCurvedList"/>
    <dgm:cxn modelId="{40DFD474-2465-42BB-BF50-035D49B713F6}" type="presParOf" srcId="{A968A476-17B6-4C0F-848A-B9FDA4225C01}" destId="{9BDFF9E3-EC90-49D3-82F8-0159849F0CE0}" srcOrd="4" destOrd="0" presId="urn:microsoft.com/office/officeart/2008/layout/VerticalCurvedList"/>
    <dgm:cxn modelId="{1F02C9F5-43AC-49CC-A2F3-30502A798C53}" type="presParOf" srcId="{9BDFF9E3-EC90-49D3-82F8-0159849F0CE0}" destId="{A0961FAE-6F08-4FAF-8EF7-174D0983731F}" srcOrd="0" destOrd="0" presId="urn:microsoft.com/office/officeart/2008/layout/VerticalCurvedList"/>
    <dgm:cxn modelId="{A09AC09C-D814-4CC0-A0DA-83B8B7534902}" type="presParOf" srcId="{A968A476-17B6-4C0F-848A-B9FDA4225C01}" destId="{017E4AD2-84B2-4714-A77B-1299B1D1D558}" srcOrd="5" destOrd="0" presId="urn:microsoft.com/office/officeart/2008/layout/VerticalCurvedList"/>
    <dgm:cxn modelId="{91BCACA0-1859-484B-AC5B-3210C944D6E3}" type="presParOf" srcId="{A968A476-17B6-4C0F-848A-B9FDA4225C01}" destId="{D24442DF-05C0-4B93-A5C2-591A2FA57461}" srcOrd="6" destOrd="0" presId="urn:microsoft.com/office/officeart/2008/layout/VerticalCurvedList"/>
    <dgm:cxn modelId="{BADE549C-BDAD-4FF4-893D-CA70862D2CF8}" type="presParOf" srcId="{D24442DF-05C0-4B93-A5C2-591A2FA57461}" destId="{629DD91D-3E59-4629-BA45-1C324043F7C4}" srcOrd="0" destOrd="0" presId="urn:microsoft.com/office/officeart/2008/layout/VerticalCurvedList"/>
    <dgm:cxn modelId="{6990F521-36F2-4F1B-A583-C4111E81DAFE}" type="presParOf" srcId="{A968A476-17B6-4C0F-848A-B9FDA4225C01}" destId="{60F7A056-D54B-415A-B8B9-09E6FE2AA7E9}" srcOrd="7" destOrd="0" presId="urn:microsoft.com/office/officeart/2008/layout/VerticalCurvedList"/>
    <dgm:cxn modelId="{67396865-DC8E-42F1-BDC7-5B5621261CCC}" type="presParOf" srcId="{A968A476-17B6-4C0F-848A-B9FDA4225C01}" destId="{B87BFC52-AF2B-4F18-9661-B748E0189078}" srcOrd="8" destOrd="0" presId="urn:microsoft.com/office/officeart/2008/layout/VerticalCurvedList"/>
    <dgm:cxn modelId="{93038B5F-F851-4A78-9599-54A05CA05347}" type="presParOf" srcId="{B87BFC52-AF2B-4F18-9661-B748E0189078}" destId="{981300A4-EC21-4F96-96C3-869B438537EC}" srcOrd="0" destOrd="0" presId="urn:microsoft.com/office/officeart/2008/layout/VerticalCurvedList"/>
    <dgm:cxn modelId="{25F892AB-76C1-4D39-8FC9-DABEE2E44792}" type="presParOf" srcId="{A968A476-17B6-4C0F-848A-B9FDA4225C01}" destId="{EA1A04DF-27BF-4E90-9ADE-DC2279930488}" srcOrd="9" destOrd="0" presId="urn:microsoft.com/office/officeart/2008/layout/VerticalCurvedList"/>
    <dgm:cxn modelId="{4D9CAE90-BD17-4D85-B804-01D1CB6A98BF}" type="presParOf" srcId="{A968A476-17B6-4C0F-848A-B9FDA4225C01}" destId="{9CB88077-BC5F-4152-8D41-9AA6E04F5E3A}" srcOrd="10" destOrd="0" presId="urn:microsoft.com/office/officeart/2008/layout/VerticalCurvedList"/>
    <dgm:cxn modelId="{66E7F819-0B3C-4A08-8BDD-F7476B9A32FD}" type="presParOf" srcId="{9CB88077-BC5F-4152-8D41-9AA6E04F5E3A}" destId="{0EB10266-54E7-4722-8C99-F148312DD46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B9E9F1-35F4-4A01-A76A-3B43F0E3501C}"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3DF6C124-3849-41F3-9702-689AF12C98EB}">
      <dgm:prSet phldrT="[Text]" custT="1"/>
      <dgm:spPr/>
      <dgm:t>
        <a:bodyPr/>
        <a:lstStyle/>
        <a:p>
          <a:r>
            <a:rPr lang="en-US" sz="3200" dirty="0">
              <a:solidFill>
                <a:srgbClr val="FFFF00"/>
              </a:solidFill>
              <a:latin typeface="Times New Roman" panose="02020603050405020304" pitchFamily="18" charset="0"/>
              <a:cs typeface="Times New Roman" panose="02020603050405020304" pitchFamily="18" charset="0"/>
            </a:rPr>
            <a:t>1</a:t>
          </a:r>
        </a:p>
      </dgm:t>
    </dgm:pt>
    <dgm:pt modelId="{74359D11-822A-434E-BF1F-0A2B2226174C}" type="parTrans" cxnId="{2BAD124B-B76A-4D74-A28C-5D88999A6289}">
      <dgm:prSet/>
      <dgm:spPr/>
      <dgm:t>
        <a:bodyPr/>
        <a:lstStyle/>
        <a:p>
          <a:endParaRPr lang="en-US"/>
        </a:p>
      </dgm:t>
    </dgm:pt>
    <dgm:pt modelId="{2D463FF4-764F-44CE-8A08-C25A89799D33}" type="sibTrans" cxnId="{2BAD124B-B76A-4D74-A28C-5D88999A6289}">
      <dgm:prSet/>
      <dgm:spPr/>
      <dgm:t>
        <a:bodyPr/>
        <a:lstStyle/>
        <a:p>
          <a:endParaRPr lang="en-US"/>
        </a:p>
      </dgm:t>
    </dgm:pt>
    <dgm:pt modelId="{D54A40FE-8949-4133-B764-A6AD33494B61}">
      <dgm:prSet phldrT="[Text]" custT="1"/>
      <dgm:spPr/>
      <dgm:t>
        <a:bodyPr/>
        <a:lstStyle/>
        <a:p>
          <a:r>
            <a:rPr lang="en-US" sz="3200" dirty="0" err="1">
              <a:solidFill>
                <a:schemeClr val="tx1"/>
              </a:solidFill>
              <a:latin typeface="Times New Roman" panose="02020603050405020304" pitchFamily="18" charset="0"/>
              <a:cs typeface="Times New Roman" panose="02020603050405020304" pitchFamily="18" charset="0"/>
            </a:rPr>
            <a:t>Cần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tăng</a:t>
          </a:r>
          <a:r>
            <a:rPr lang="en-US" sz="3200" dirty="0">
              <a:solidFill>
                <a:schemeClr val="tx1"/>
              </a:solidFill>
              <a:latin typeface="Times New Roman" panose="02020603050405020304" pitchFamily="18" charset="0"/>
              <a:cs typeface="Times New Roman" panose="02020603050405020304" pitchFamily="18" charset="0"/>
            </a:rPr>
            <a:t> </a:t>
          </a:r>
          <a:r>
            <a:rPr lang="en-US" sz="3200" err="1">
              <a:solidFill>
                <a:schemeClr val="tx1"/>
              </a:solidFill>
              <a:latin typeface="Times New Roman" panose="02020603050405020304" pitchFamily="18" charset="0"/>
              <a:cs typeface="Times New Roman" panose="02020603050405020304" pitchFamily="18" charset="0"/>
            </a:rPr>
            <a:t>cường</a:t>
          </a:r>
          <a:r>
            <a:rPr lang="en-US" sz="3200">
              <a:solidFill>
                <a:schemeClr val="tx1"/>
              </a:solidFill>
              <a:latin typeface="Times New Roman" panose="02020603050405020304" pitchFamily="18" charset="0"/>
              <a:cs typeface="Times New Roman" panose="02020603050405020304" pitchFamily="18" charset="0"/>
            </a:rPr>
            <a:t> tạo nên không khí sôi nổi cho giờ học</a:t>
          </a:r>
          <a:endParaRPr lang="en-US" sz="3200" dirty="0">
            <a:solidFill>
              <a:schemeClr val="tx1"/>
            </a:solidFill>
            <a:latin typeface="Times New Roman" panose="02020603050405020304" pitchFamily="18" charset="0"/>
            <a:cs typeface="Times New Roman" panose="02020603050405020304" pitchFamily="18" charset="0"/>
          </a:endParaRPr>
        </a:p>
      </dgm:t>
    </dgm:pt>
    <dgm:pt modelId="{6CCAE068-09F1-47D1-9A4C-D1219D0F4605}" type="parTrans" cxnId="{B7AF8F2A-5125-427E-AB58-320B5FEBA29D}">
      <dgm:prSet/>
      <dgm:spPr/>
      <dgm:t>
        <a:bodyPr/>
        <a:lstStyle/>
        <a:p>
          <a:endParaRPr lang="en-US"/>
        </a:p>
      </dgm:t>
    </dgm:pt>
    <dgm:pt modelId="{168AEA94-5DDC-4D26-BF85-3CB0D7D6AA87}" type="sibTrans" cxnId="{B7AF8F2A-5125-427E-AB58-320B5FEBA29D}">
      <dgm:prSet/>
      <dgm:spPr/>
      <dgm:t>
        <a:bodyPr/>
        <a:lstStyle/>
        <a:p>
          <a:endParaRPr lang="en-US"/>
        </a:p>
      </dgm:t>
    </dgm:pt>
    <dgm:pt modelId="{B72DF357-7306-4D0D-84D3-CF88E197B69E}">
      <dgm:prSet phldrT="[Text]" custT="1"/>
      <dgm:spPr/>
      <dgm:t>
        <a:bodyPr/>
        <a:lstStyle/>
        <a:p>
          <a:r>
            <a:rPr lang="en-US" sz="3200" dirty="0">
              <a:solidFill>
                <a:srgbClr val="FFFF00"/>
              </a:solidFill>
              <a:latin typeface="Times New Roman" panose="02020603050405020304" pitchFamily="18" charset="0"/>
              <a:cs typeface="Times New Roman" panose="02020603050405020304" pitchFamily="18" charset="0"/>
            </a:rPr>
            <a:t>2</a:t>
          </a:r>
        </a:p>
      </dgm:t>
    </dgm:pt>
    <dgm:pt modelId="{C194BD7A-2083-4FE1-B84D-777A0E39FDD6}" type="parTrans" cxnId="{6887F7B7-264B-4740-9CE0-537AF7FA86A5}">
      <dgm:prSet/>
      <dgm:spPr/>
      <dgm:t>
        <a:bodyPr/>
        <a:lstStyle/>
        <a:p>
          <a:endParaRPr lang="en-US"/>
        </a:p>
      </dgm:t>
    </dgm:pt>
    <dgm:pt modelId="{7916297E-4231-4EDD-B6DC-6C3B2046C548}" type="sibTrans" cxnId="{6887F7B7-264B-4740-9CE0-537AF7FA86A5}">
      <dgm:prSet/>
      <dgm:spPr/>
      <dgm:t>
        <a:bodyPr/>
        <a:lstStyle/>
        <a:p>
          <a:endParaRPr lang="en-US"/>
        </a:p>
      </dgm:t>
    </dgm:pt>
    <dgm:pt modelId="{CCB527C8-5AAD-44A9-8E58-AE938C09C546}">
      <dgm:prSet phldrT="[Text]" custT="1"/>
      <dgm:spPr/>
      <dgm:t>
        <a:bodyPr/>
        <a:lstStyle/>
        <a:p>
          <a:r>
            <a:rPr lang="en-US" sz="3200" err="1">
              <a:solidFill>
                <a:schemeClr val="tx1"/>
              </a:solidFill>
              <a:latin typeface="Times New Roman" panose="02020603050405020304" pitchFamily="18" charset="0"/>
              <a:cs typeface="Times New Roman" panose="02020603050405020304" pitchFamily="18" charset="0"/>
            </a:rPr>
            <a:t>Cần</a:t>
          </a:r>
          <a:r>
            <a:rPr lang="en-US" sz="3200">
              <a:solidFill>
                <a:schemeClr val="tx1"/>
              </a:solidFill>
              <a:latin typeface="Times New Roman" panose="02020603050405020304" pitchFamily="18" charset="0"/>
              <a:cs typeface="Times New Roman" panose="02020603050405020304" pitchFamily="18" charset="0"/>
            </a:rPr>
            <a:t> giúp các em tự tin, tự chủ và cải thiện cách ứng xử của bản thân trong  giao tiếp,</a:t>
          </a:r>
          <a:endParaRPr lang="en-US" sz="3200" dirty="0">
            <a:solidFill>
              <a:schemeClr val="tx1"/>
            </a:solidFill>
            <a:latin typeface="Times New Roman" panose="02020603050405020304" pitchFamily="18" charset="0"/>
            <a:cs typeface="Times New Roman" panose="02020603050405020304" pitchFamily="18" charset="0"/>
          </a:endParaRPr>
        </a:p>
      </dgm:t>
    </dgm:pt>
    <dgm:pt modelId="{34D9631B-34E3-4599-BFB6-6646E1FDB6A4}" type="parTrans" cxnId="{9A099F15-EC52-424C-B425-6BAE8992C7AA}">
      <dgm:prSet/>
      <dgm:spPr/>
      <dgm:t>
        <a:bodyPr/>
        <a:lstStyle/>
        <a:p>
          <a:endParaRPr lang="en-US"/>
        </a:p>
      </dgm:t>
    </dgm:pt>
    <dgm:pt modelId="{E7074937-E9A7-4FDE-B429-0020C4951181}" type="sibTrans" cxnId="{9A099F15-EC52-424C-B425-6BAE8992C7AA}">
      <dgm:prSet/>
      <dgm:spPr/>
      <dgm:t>
        <a:bodyPr/>
        <a:lstStyle/>
        <a:p>
          <a:endParaRPr lang="en-US"/>
        </a:p>
      </dgm:t>
    </dgm:pt>
    <dgm:pt modelId="{576B928D-98B2-41AF-8846-5FEE6ACB8E68}">
      <dgm:prSet phldrT="[Text]" custT="1"/>
      <dgm:spPr/>
      <dgm:t>
        <a:bodyPr/>
        <a:lstStyle/>
        <a:p>
          <a:r>
            <a:rPr lang="en-US" sz="3200" dirty="0">
              <a:solidFill>
                <a:srgbClr val="FFFF00"/>
              </a:solidFill>
              <a:latin typeface="Times New Roman" panose="02020603050405020304" pitchFamily="18" charset="0"/>
              <a:cs typeface="Times New Roman" panose="02020603050405020304" pitchFamily="18" charset="0"/>
            </a:rPr>
            <a:t>3</a:t>
          </a:r>
        </a:p>
      </dgm:t>
    </dgm:pt>
    <dgm:pt modelId="{00AA56BB-2FD6-4247-B305-0F84C61224AB}" type="parTrans" cxnId="{DB80AA01-C092-4254-BDAB-60933F609368}">
      <dgm:prSet/>
      <dgm:spPr/>
      <dgm:t>
        <a:bodyPr/>
        <a:lstStyle/>
        <a:p>
          <a:endParaRPr lang="en-US"/>
        </a:p>
      </dgm:t>
    </dgm:pt>
    <dgm:pt modelId="{DC175812-7C06-42A7-B939-27EFD2D9E4A8}" type="sibTrans" cxnId="{DB80AA01-C092-4254-BDAB-60933F609368}">
      <dgm:prSet/>
      <dgm:spPr/>
      <dgm:t>
        <a:bodyPr/>
        <a:lstStyle/>
        <a:p>
          <a:endParaRPr lang="en-US"/>
        </a:p>
      </dgm:t>
    </dgm:pt>
    <dgm:pt modelId="{1CEF57E5-D7EB-4259-BABE-D889577957F7}">
      <dgm:prSet phldrT="[Text]" custT="1"/>
      <dgm:spPr/>
      <dgm:t>
        <a:bodyPr/>
        <a:lstStyle/>
        <a:p>
          <a:r>
            <a:rPr lang="en-US" sz="3200" dirty="0" err="1">
              <a:solidFill>
                <a:schemeClr val="tx1"/>
              </a:solidFill>
              <a:latin typeface="Times New Roman" panose="02020603050405020304" pitchFamily="18" charset="0"/>
              <a:cs typeface="Times New Roman" panose="02020603050405020304" pitchFamily="18" charset="0"/>
            </a:rPr>
            <a:t>Tích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cực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khuyến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khích</a:t>
          </a:r>
          <a:r>
            <a:rPr lang="en-US" sz="3200" dirty="0">
              <a:solidFill>
                <a:schemeClr val="tx1"/>
              </a:solidFill>
              <a:latin typeface="Times New Roman" panose="02020603050405020304" pitchFamily="18" charset="0"/>
              <a:cs typeface="Times New Roman" panose="02020603050405020304" pitchFamily="18" charset="0"/>
            </a:rPr>
            <a:t> HS </a:t>
          </a:r>
          <a:r>
            <a:rPr lang="en-US" sz="3200" dirty="0" err="1">
              <a:solidFill>
                <a:schemeClr val="tx1"/>
              </a:solidFill>
              <a:latin typeface="Times New Roman" panose="02020603050405020304" pitchFamily="18" charset="0"/>
              <a:cs typeface="Times New Roman" panose="02020603050405020304" pitchFamily="18" charset="0"/>
            </a:rPr>
            <a:t>tự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học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nghiên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cứu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theo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hướng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dẫn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giám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sát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GV. </a:t>
          </a:r>
          <a:endParaRPr lang="en-US" sz="3200" dirty="0">
            <a:solidFill>
              <a:schemeClr val="tx1"/>
            </a:solidFill>
            <a:latin typeface="Times New Roman" panose="02020603050405020304" pitchFamily="18" charset="0"/>
            <a:cs typeface="Times New Roman" panose="02020603050405020304" pitchFamily="18" charset="0"/>
          </a:endParaRPr>
        </a:p>
      </dgm:t>
    </dgm:pt>
    <dgm:pt modelId="{A9E51AA9-2588-40E5-B6D5-37854B66C6D7}" type="parTrans" cxnId="{807C48AA-9634-46A6-90AB-13608F8CF168}">
      <dgm:prSet/>
      <dgm:spPr/>
      <dgm:t>
        <a:bodyPr/>
        <a:lstStyle/>
        <a:p>
          <a:endParaRPr lang="en-US"/>
        </a:p>
      </dgm:t>
    </dgm:pt>
    <dgm:pt modelId="{785965B7-F223-42AE-A320-8161EDF5A469}" type="sibTrans" cxnId="{807C48AA-9634-46A6-90AB-13608F8CF168}">
      <dgm:prSet/>
      <dgm:spPr/>
      <dgm:t>
        <a:bodyPr/>
        <a:lstStyle/>
        <a:p>
          <a:endParaRPr lang="en-US"/>
        </a:p>
      </dgm:t>
    </dgm:pt>
    <dgm:pt modelId="{B3D51318-07C0-4DAC-9CCC-07F2C89ED895}">
      <dgm:prSet phldrT="[Text]" custT="1"/>
      <dgm:spPr/>
      <dgm:t>
        <a:bodyPr/>
        <a:lstStyle/>
        <a:p>
          <a:r>
            <a:rPr lang="en-US" sz="3200">
              <a:solidFill>
                <a:schemeClr val="tx1"/>
              </a:solidFill>
              <a:latin typeface="Times New Roman" panose="02020603050405020304" pitchFamily="18" charset="0"/>
              <a:cs typeface="Times New Roman" panose="02020603050405020304" pitchFamily="18" charset="0"/>
            </a:rPr>
            <a:t>Thay đổi nếp học thụ động cô giảng trò ghi.</a:t>
          </a:r>
          <a:endParaRPr lang="en-US" sz="3200" dirty="0">
            <a:solidFill>
              <a:schemeClr val="tx1"/>
            </a:solidFill>
            <a:latin typeface="Times New Roman" panose="02020603050405020304" pitchFamily="18" charset="0"/>
            <a:cs typeface="Times New Roman" panose="02020603050405020304" pitchFamily="18" charset="0"/>
          </a:endParaRPr>
        </a:p>
      </dgm:t>
    </dgm:pt>
    <dgm:pt modelId="{1E477A04-3EB0-43F7-B6C9-EEAE5B100927}" type="parTrans" cxnId="{304D2FBC-E327-4E9D-922B-498BCD10F666}">
      <dgm:prSet/>
      <dgm:spPr/>
      <dgm:t>
        <a:bodyPr/>
        <a:lstStyle/>
        <a:p>
          <a:endParaRPr lang="en-US"/>
        </a:p>
      </dgm:t>
    </dgm:pt>
    <dgm:pt modelId="{ED2C5FE1-91FD-46C7-BB8B-0542EF08B763}" type="sibTrans" cxnId="{304D2FBC-E327-4E9D-922B-498BCD10F666}">
      <dgm:prSet/>
      <dgm:spPr/>
      <dgm:t>
        <a:bodyPr/>
        <a:lstStyle/>
        <a:p>
          <a:endParaRPr lang="en-US"/>
        </a:p>
      </dgm:t>
    </dgm:pt>
    <dgm:pt modelId="{A98BE3C8-D281-4748-805A-67098E2D95D4}">
      <dgm:prSet phldrT="[Text]" custT="1"/>
      <dgm:spPr/>
      <dgm:t>
        <a:bodyPr/>
        <a:lstStyle/>
        <a:p>
          <a:r>
            <a:rPr lang="en-US" sz="3200">
              <a:solidFill>
                <a:schemeClr val="tx1"/>
              </a:solidFill>
              <a:latin typeface="Times New Roman" panose="02020603050405020304" pitchFamily="18" charset="0"/>
              <a:cs typeface="Times New Roman" panose="02020603050405020304" pitchFamily="18" charset="0"/>
            </a:rPr>
            <a:t>Nhà trường, gia đình và XH là môi trường thiết yếu có ý nghĩa quan trọng đối với việc giáo dục kỹ năng sống</a:t>
          </a:r>
          <a:endParaRPr lang="en-US" sz="3200" dirty="0">
            <a:solidFill>
              <a:schemeClr val="tx1"/>
            </a:solidFill>
            <a:latin typeface="Times New Roman" panose="02020603050405020304" pitchFamily="18" charset="0"/>
            <a:cs typeface="Times New Roman" panose="02020603050405020304" pitchFamily="18" charset="0"/>
          </a:endParaRPr>
        </a:p>
      </dgm:t>
    </dgm:pt>
    <dgm:pt modelId="{D6124481-4A73-4811-AC18-D9DD8B4A4109}" type="parTrans" cxnId="{963B97D2-53A4-47D7-9F13-1A695EF21457}">
      <dgm:prSet/>
      <dgm:spPr/>
      <dgm:t>
        <a:bodyPr/>
        <a:lstStyle/>
        <a:p>
          <a:endParaRPr lang="en-US"/>
        </a:p>
      </dgm:t>
    </dgm:pt>
    <dgm:pt modelId="{2C646071-E677-46D8-988C-BC078E47ADA0}" type="sibTrans" cxnId="{963B97D2-53A4-47D7-9F13-1A695EF21457}">
      <dgm:prSet/>
      <dgm:spPr/>
      <dgm:t>
        <a:bodyPr/>
        <a:lstStyle/>
        <a:p>
          <a:endParaRPr lang="en-US"/>
        </a:p>
      </dgm:t>
    </dgm:pt>
    <dgm:pt modelId="{AAEFDB75-1F22-4BD9-8CF6-5F094F6189F2}" type="pres">
      <dgm:prSet presAssocID="{75B9E9F1-35F4-4A01-A76A-3B43F0E3501C}" presName="linearFlow" presStyleCnt="0">
        <dgm:presLayoutVars>
          <dgm:dir/>
          <dgm:animLvl val="lvl"/>
          <dgm:resizeHandles val="exact"/>
        </dgm:presLayoutVars>
      </dgm:prSet>
      <dgm:spPr/>
    </dgm:pt>
    <dgm:pt modelId="{FF05C650-3023-4FB8-830B-DC6F5C445574}" type="pres">
      <dgm:prSet presAssocID="{3DF6C124-3849-41F3-9702-689AF12C98EB}" presName="composite" presStyleCnt="0"/>
      <dgm:spPr/>
    </dgm:pt>
    <dgm:pt modelId="{6BB48E90-005C-445C-9832-74218FC43823}" type="pres">
      <dgm:prSet presAssocID="{3DF6C124-3849-41F3-9702-689AF12C98EB}" presName="parentText" presStyleLbl="alignNode1" presStyleIdx="0" presStyleCnt="3">
        <dgm:presLayoutVars>
          <dgm:chMax val="1"/>
          <dgm:bulletEnabled val="1"/>
        </dgm:presLayoutVars>
      </dgm:prSet>
      <dgm:spPr/>
    </dgm:pt>
    <dgm:pt modelId="{4F4E38F3-3D62-4CCB-8D56-B2FEF19E97FE}" type="pres">
      <dgm:prSet presAssocID="{3DF6C124-3849-41F3-9702-689AF12C98EB}" presName="descendantText" presStyleLbl="alignAcc1" presStyleIdx="0" presStyleCnt="3">
        <dgm:presLayoutVars>
          <dgm:bulletEnabled val="1"/>
        </dgm:presLayoutVars>
      </dgm:prSet>
      <dgm:spPr/>
    </dgm:pt>
    <dgm:pt modelId="{F0E2A1EF-3250-458F-99D0-5D1173C65287}" type="pres">
      <dgm:prSet presAssocID="{2D463FF4-764F-44CE-8A08-C25A89799D33}" presName="sp" presStyleCnt="0"/>
      <dgm:spPr/>
    </dgm:pt>
    <dgm:pt modelId="{58137301-01A6-4B21-AD4E-62069FEA056B}" type="pres">
      <dgm:prSet presAssocID="{B72DF357-7306-4D0D-84D3-CF88E197B69E}" presName="composite" presStyleCnt="0"/>
      <dgm:spPr/>
    </dgm:pt>
    <dgm:pt modelId="{92AD3C6E-01DA-45B9-BB12-1D193B90B380}" type="pres">
      <dgm:prSet presAssocID="{B72DF357-7306-4D0D-84D3-CF88E197B69E}" presName="parentText" presStyleLbl="alignNode1" presStyleIdx="1" presStyleCnt="3">
        <dgm:presLayoutVars>
          <dgm:chMax val="1"/>
          <dgm:bulletEnabled val="1"/>
        </dgm:presLayoutVars>
      </dgm:prSet>
      <dgm:spPr/>
    </dgm:pt>
    <dgm:pt modelId="{9085DFD0-E189-4882-9D6F-0B5EE7195B4E}" type="pres">
      <dgm:prSet presAssocID="{B72DF357-7306-4D0D-84D3-CF88E197B69E}" presName="descendantText" presStyleLbl="alignAcc1" presStyleIdx="1" presStyleCnt="3" custScaleX="99823" custScaleY="152994" custLinFactNeighborY="3606">
        <dgm:presLayoutVars>
          <dgm:bulletEnabled val="1"/>
        </dgm:presLayoutVars>
      </dgm:prSet>
      <dgm:spPr/>
    </dgm:pt>
    <dgm:pt modelId="{409CE5E1-F63E-45B1-9932-342D13AFFB31}" type="pres">
      <dgm:prSet presAssocID="{7916297E-4231-4EDD-B6DC-6C3B2046C548}" presName="sp" presStyleCnt="0"/>
      <dgm:spPr/>
    </dgm:pt>
    <dgm:pt modelId="{62409259-DAE9-4F76-B8D3-982BB75AAC15}" type="pres">
      <dgm:prSet presAssocID="{576B928D-98B2-41AF-8846-5FEE6ACB8E68}" presName="composite" presStyleCnt="0"/>
      <dgm:spPr/>
    </dgm:pt>
    <dgm:pt modelId="{0E61328E-E223-46C9-9D52-E00288711AC5}" type="pres">
      <dgm:prSet presAssocID="{576B928D-98B2-41AF-8846-5FEE6ACB8E68}" presName="parentText" presStyleLbl="alignNode1" presStyleIdx="2" presStyleCnt="3">
        <dgm:presLayoutVars>
          <dgm:chMax val="1"/>
          <dgm:bulletEnabled val="1"/>
        </dgm:presLayoutVars>
      </dgm:prSet>
      <dgm:spPr/>
    </dgm:pt>
    <dgm:pt modelId="{64A99AFF-83C0-49FC-807D-504F427B20B9}" type="pres">
      <dgm:prSet presAssocID="{576B928D-98B2-41AF-8846-5FEE6ACB8E68}" presName="descendantText" presStyleLbl="alignAcc1" presStyleIdx="2" presStyleCnt="3">
        <dgm:presLayoutVars>
          <dgm:bulletEnabled val="1"/>
        </dgm:presLayoutVars>
      </dgm:prSet>
      <dgm:spPr/>
    </dgm:pt>
  </dgm:ptLst>
  <dgm:cxnLst>
    <dgm:cxn modelId="{DB80AA01-C092-4254-BDAB-60933F609368}" srcId="{75B9E9F1-35F4-4A01-A76A-3B43F0E3501C}" destId="{576B928D-98B2-41AF-8846-5FEE6ACB8E68}" srcOrd="2" destOrd="0" parTransId="{00AA56BB-2FD6-4247-B305-0F84C61224AB}" sibTransId="{DC175812-7C06-42A7-B939-27EFD2D9E4A8}"/>
    <dgm:cxn modelId="{9A099F15-EC52-424C-B425-6BAE8992C7AA}" srcId="{B72DF357-7306-4D0D-84D3-CF88E197B69E}" destId="{CCB527C8-5AAD-44A9-8E58-AE938C09C546}" srcOrd="0" destOrd="0" parTransId="{34D9631B-34E3-4599-BFB6-6646E1FDB6A4}" sibTransId="{E7074937-E9A7-4FDE-B429-0020C4951181}"/>
    <dgm:cxn modelId="{5C68B527-6314-47AE-BB1D-5501998DBE9F}" type="presOf" srcId="{576B928D-98B2-41AF-8846-5FEE6ACB8E68}" destId="{0E61328E-E223-46C9-9D52-E00288711AC5}" srcOrd="0" destOrd="0" presId="urn:microsoft.com/office/officeart/2005/8/layout/chevron2"/>
    <dgm:cxn modelId="{B7AF8F2A-5125-427E-AB58-320B5FEBA29D}" srcId="{3DF6C124-3849-41F3-9702-689AF12C98EB}" destId="{D54A40FE-8949-4133-B764-A6AD33494B61}" srcOrd="0" destOrd="0" parTransId="{6CCAE068-09F1-47D1-9A4C-D1219D0F4605}" sibTransId="{168AEA94-5DDC-4D26-BF85-3CB0D7D6AA87}"/>
    <dgm:cxn modelId="{69EDA545-E15E-4535-82E7-BE1512945D9C}" type="presOf" srcId="{D54A40FE-8949-4133-B764-A6AD33494B61}" destId="{4F4E38F3-3D62-4CCB-8D56-B2FEF19E97FE}" srcOrd="0" destOrd="0" presId="urn:microsoft.com/office/officeart/2005/8/layout/chevron2"/>
    <dgm:cxn modelId="{CC5AE167-6280-4893-A6C8-8DA1BFDB115B}" type="presOf" srcId="{B3D51318-07C0-4DAC-9CCC-07F2C89ED895}" destId="{4F4E38F3-3D62-4CCB-8D56-B2FEF19E97FE}" srcOrd="0" destOrd="1" presId="urn:microsoft.com/office/officeart/2005/8/layout/chevron2"/>
    <dgm:cxn modelId="{2BAD124B-B76A-4D74-A28C-5D88999A6289}" srcId="{75B9E9F1-35F4-4A01-A76A-3B43F0E3501C}" destId="{3DF6C124-3849-41F3-9702-689AF12C98EB}" srcOrd="0" destOrd="0" parTransId="{74359D11-822A-434E-BF1F-0A2B2226174C}" sibTransId="{2D463FF4-764F-44CE-8A08-C25A89799D33}"/>
    <dgm:cxn modelId="{47415650-E7CA-49A0-8002-B76A4034FB82}" type="presOf" srcId="{B72DF357-7306-4D0D-84D3-CF88E197B69E}" destId="{92AD3C6E-01DA-45B9-BB12-1D193B90B380}" srcOrd="0" destOrd="0" presId="urn:microsoft.com/office/officeart/2005/8/layout/chevron2"/>
    <dgm:cxn modelId="{434E5684-A7E3-4097-979B-384B1F2D9925}" type="presOf" srcId="{A98BE3C8-D281-4748-805A-67098E2D95D4}" destId="{9085DFD0-E189-4882-9D6F-0B5EE7195B4E}" srcOrd="0" destOrd="1" presId="urn:microsoft.com/office/officeart/2005/8/layout/chevron2"/>
    <dgm:cxn modelId="{C4F9B09A-44B7-491A-90D3-6D1D971200B0}" type="presOf" srcId="{75B9E9F1-35F4-4A01-A76A-3B43F0E3501C}" destId="{AAEFDB75-1F22-4BD9-8CF6-5F094F6189F2}" srcOrd="0" destOrd="0" presId="urn:microsoft.com/office/officeart/2005/8/layout/chevron2"/>
    <dgm:cxn modelId="{807C48AA-9634-46A6-90AB-13608F8CF168}" srcId="{576B928D-98B2-41AF-8846-5FEE6ACB8E68}" destId="{1CEF57E5-D7EB-4259-BABE-D889577957F7}" srcOrd="0" destOrd="0" parTransId="{A9E51AA9-2588-40E5-B6D5-37854B66C6D7}" sibTransId="{785965B7-F223-42AE-A320-8161EDF5A469}"/>
    <dgm:cxn modelId="{7EA11FAD-73E3-4E22-A893-6B723D8BC719}" type="presOf" srcId="{1CEF57E5-D7EB-4259-BABE-D889577957F7}" destId="{64A99AFF-83C0-49FC-807D-504F427B20B9}" srcOrd="0" destOrd="0" presId="urn:microsoft.com/office/officeart/2005/8/layout/chevron2"/>
    <dgm:cxn modelId="{6887F7B7-264B-4740-9CE0-537AF7FA86A5}" srcId="{75B9E9F1-35F4-4A01-A76A-3B43F0E3501C}" destId="{B72DF357-7306-4D0D-84D3-CF88E197B69E}" srcOrd="1" destOrd="0" parTransId="{C194BD7A-2083-4FE1-B84D-777A0E39FDD6}" sibTransId="{7916297E-4231-4EDD-B6DC-6C3B2046C548}"/>
    <dgm:cxn modelId="{304D2FBC-E327-4E9D-922B-498BCD10F666}" srcId="{3DF6C124-3849-41F3-9702-689AF12C98EB}" destId="{B3D51318-07C0-4DAC-9CCC-07F2C89ED895}" srcOrd="1" destOrd="0" parTransId="{1E477A04-3EB0-43F7-B6C9-EEAE5B100927}" sibTransId="{ED2C5FE1-91FD-46C7-BB8B-0542EF08B763}"/>
    <dgm:cxn modelId="{B5A2E0CE-F067-4905-88C3-FCCADF84D1A2}" type="presOf" srcId="{3DF6C124-3849-41F3-9702-689AF12C98EB}" destId="{6BB48E90-005C-445C-9832-74218FC43823}" srcOrd="0" destOrd="0" presId="urn:microsoft.com/office/officeart/2005/8/layout/chevron2"/>
    <dgm:cxn modelId="{963B97D2-53A4-47D7-9F13-1A695EF21457}" srcId="{B72DF357-7306-4D0D-84D3-CF88E197B69E}" destId="{A98BE3C8-D281-4748-805A-67098E2D95D4}" srcOrd="1" destOrd="0" parTransId="{D6124481-4A73-4811-AC18-D9DD8B4A4109}" sibTransId="{2C646071-E677-46D8-988C-BC078E47ADA0}"/>
    <dgm:cxn modelId="{8E6077F0-A580-4ACF-87B5-83E16F1ED89E}" type="presOf" srcId="{CCB527C8-5AAD-44A9-8E58-AE938C09C546}" destId="{9085DFD0-E189-4882-9D6F-0B5EE7195B4E}" srcOrd="0" destOrd="0" presId="urn:microsoft.com/office/officeart/2005/8/layout/chevron2"/>
    <dgm:cxn modelId="{3D3F8958-5ABF-4F0F-AEF8-67D03705BE10}" type="presParOf" srcId="{AAEFDB75-1F22-4BD9-8CF6-5F094F6189F2}" destId="{FF05C650-3023-4FB8-830B-DC6F5C445574}" srcOrd="0" destOrd="0" presId="urn:microsoft.com/office/officeart/2005/8/layout/chevron2"/>
    <dgm:cxn modelId="{472BA64E-BDC5-4893-B19F-6AE44C45A0A7}" type="presParOf" srcId="{FF05C650-3023-4FB8-830B-DC6F5C445574}" destId="{6BB48E90-005C-445C-9832-74218FC43823}" srcOrd="0" destOrd="0" presId="urn:microsoft.com/office/officeart/2005/8/layout/chevron2"/>
    <dgm:cxn modelId="{598F545A-9A08-472A-9B20-8697437ABA14}" type="presParOf" srcId="{FF05C650-3023-4FB8-830B-DC6F5C445574}" destId="{4F4E38F3-3D62-4CCB-8D56-B2FEF19E97FE}" srcOrd="1" destOrd="0" presId="urn:microsoft.com/office/officeart/2005/8/layout/chevron2"/>
    <dgm:cxn modelId="{5C0941FD-694F-47C2-BCE1-0549BCE127A3}" type="presParOf" srcId="{AAEFDB75-1F22-4BD9-8CF6-5F094F6189F2}" destId="{F0E2A1EF-3250-458F-99D0-5D1173C65287}" srcOrd="1" destOrd="0" presId="urn:microsoft.com/office/officeart/2005/8/layout/chevron2"/>
    <dgm:cxn modelId="{6AF1438A-4B8D-4F6A-BA37-05C2BAA89CF8}" type="presParOf" srcId="{AAEFDB75-1F22-4BD9-8CF6-5F094F6189F2}" destId="{58137301-01A6-4B21-AD4E-62069FEA056B}" srcOrd="2" destOrd="0" presId="urn:microsoft.com/office/officeart/2005/8/layout/chevron2"/>
    <dgm:cxn modelId="{F35C2AEE-019F-496D-9D67-BF42F4730287}" type="presParOf" srcId="{58137301-01A6-4B21-AD4E-62069FEA056B}" destId="{92AD3C6E-01DA-45B9-BB12-1D193B90B380}" srcOrd="0" destOrd="0" presId="urn:microsoft.com/office/officeart/2005/8/layout/chevron2"/>
    <dgm:cxn modelId="{30884503-A004-4F0C-BA7B-2307E996589C}" type="presParOf" srcId="{58137301-01A6-4B21-AD4E-62069FEA056B}" destId="{9085DFD0-E189-4882-9D6F-0B5EE7195B4E}" srcOrd="1" destOrd="0" presId="urn:microsoft.com/office/officeart/2005/8/layout/chevron2"/>
    <dgm:cxn modelId="{A02F2D4C-33B8-460D-AF41-B2C5DA40CECF}" type="presParOf" srcId="{AAEFDB75-1F22-4BD9-8CF6-5F094F6189F2}" destId="{409CE5E1-F63E-45B1-9932-342D13AFFB31}" srcOrd="3" destOrd="0" presId="urn:microsoft.com/office/officeart/2005/8/layout/chevron2"/>
    <dgm:cxn modelId="{681C665B-B0BC-4902-A913-94B47D4A2A9C}" type="presParOf" srcId="{AAEFDB75-1F22-4BD9-8CF6-5F094F6189F2}" destId="{62409259-DAE9-4F76-B8D3-982BB75AAC15}" srcOrd="4" destOrd="0" presId="urn:microsoft.com/office/officeart/2005/8/layout/chevron2"/>
    <dgm:cxn modelId="{FE52E917-85B2-445D-A05B-6A87EA39966B}" type="presParOf" srcId="{62409259-DAE9-4F76-B8D3-982BB75AAC15}" destId="{0E61328E-E223-46C9-9D52-E00288711AC5}" srcOrd="0" destOrd="0" presId="urn:microsoft.com/office/officeart/2005/8/layout/chevron2"/>
    <dgm:cxn modelId="{B1916F41-3E1A-4701-8E72-FE45BF3C9434}" type="presParOf" srcId="{62409259-DAE9-4F76-B8D3-982BB75AAC15}" destId="{64A99AFF-83C0-49FC-807D-504F427B20B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1B12F9-22E6-4AFA-85FB-92456E00FD20}" type="doc">
      <dgm:prSet loTypeId="urn:microsoft.com/office/officeart/2005/8/layout/hProcess9" loCatId="process" qsTypeId="urn:microsoft.com/office/officeart/2005/8/quickstyle/simple1" qsCatId="simple" csTypeId="urn:microsoft.com/office/officeart/2005/8/colors/colorful4" csCatId="colorful" phldr="1"/>
      <dgm:spPr/>
    </dgm:pt>
    <dgm:pt modelId="{6DB03AA3-13CE-4A9C-B592-E396D04BAE14}">
      <dgm:prSet phldrT="[Text]" custT="1"/>
      <dgm:spPr>
        <a:solidFill>
          <a:schemeClr val="accent5">
            <a:lumMod val="40000"/>
            <a:lumOff val="60000"/>
          </a:schemeClr>
        </a:solidFill>
      </dgm:spPr>
      <dgm:t>
        <a:bodyPr/>
        <a:lstStyle/>
        <a:p>
          <a:r>
            <a:rPr lang="en-US" sz="3200" b="0" dirty="0">
              <a:solidFill>
                <a:srgbClr val="0070C0"/>
              </a:solidFill>
              <a:latin typeface="Times New Roman" panose="02020603050405020304" pitchFamily="18" charset="0"/>
              <a:cs typeface="Times New Roman" panose="02020603050405020304" pitchFamily="18" charset="0"/>
            </a:rPr>
            <a:t>HS </a:t>
          </a:r>
          <a:r>
            <a:rPr lang="en-US" sz="3200" b="0" dirty="0" err="1">
              <a:solidFill>
                <a:srgbClr val="0070C0"/>
              </a:solidFill>
              <a:latin typeface="Times New Roman" panose="02020603050405020304" pitchFamily="18" charset="0"/>
              <a:cs typeface="Times New Roman" panose="02020603050405020304" pitchFamily="18" charset="0"/>
            </a:rPr>
            <a:t>hứng</a:t>
          </a:r>
          <a:r>
            <a:rPr lang="en-US" sz="3200" b="0" dirty="0">
              <a:solidFill>
                <a:srgbClr val="0070C0"/>
              </a:solidFill>
              <a:latin typeface="Times New Roman" panose="02020603050405020304" pitchFamily="18" charset="0"/>
              <a:cs typeface="Times New Roman" panose="02020603050405020304" pitchFamily="18" charset="0"/>
            </a:rPr>
            <a:t>  </a:t>
          </a:r>
          <a:r>
            <a:rPr lang="en-US" sz="3200" b="0" dirty="0" err="1">
              <a:solidFill>
                <a:srgbClr val="0070C0"/>
              </a:solidFill>
              <a:latin typeface="Times New Roman" panose="02020603050405020304" pitchFamily="18" charset="0"/>
              <a:cs typeface="Times New Roman" panose="02020603050405020304" pitchFamily="18" charset="0"/>
            </a:rPr>
            <a:t>thú</a:t>
          </a:r>
          <a:r>
            <a:rPr lang="en-US" sz="3200" b="0" dirty="0">
              <a:solidFill>
                <a:srgbClr val="0070C0"/>
              </a:solidFill>
              <a:latin typeface="Times New Roman" panose="02020603050405020304" pitchFamily="18" charset="0"/>
              <a:cs typeface="Times New Roman" panose="02020603050405020304" pitchFamily="18" charset="0"/>
            </a:rPr>
            <a:t> </a:t>
          </a:r>
          <a:r>
            <a:rPr lang="en-US" sz="3200" b="0" dirty="0" err="1">
              <a:solidFill>
                <a:srgbClr val="0070C0"/>
              </a:solidFill>
              <a:latin typeface="Times New Roman" panose="02020603050405020304" pitchFamily="18" charset="0"/>
              <a:cs typeface="Times New Roman" panose="02020603050405020304" pitchFamily="18" charset="0"/>
            </a:rPr>
            <a:t>học</a:t>
          </a:r>
          <a:r>
            <a:rPr lang="en-US" sz="3200" b="0" dirty="0">
              <a:solidFill>
                <a:srgbClr val="0070C0"/>
              </a:solidFill>
              <a:latin typeface="Times New Roman" panose="02020603050405020304" pitchFamily="18" charset="0"/>
              <a:cs typeface="Times New Roman" panose="02020603050405020304" pitchFamily="18" charset="0"/>
            </a:rPr>
            <a:t> </a:t>
          </a:r>
          <a:r>
            <a:rPr lang="en-US" sz="3200" b="0" dirty="0" err="1">
              <a:solidFill>
                <a:srgbClr val="0070C0"/>
              </a:solidFill>
              <a:latin typeface="Times New Roman" panose="02020603050405020304" pitchFamily="18" charset="0"/>
              <a:cs typeface="Times New Roman" panose="02020603050405020304" pitchFamily="18" charset="0"/>
            </a:rPr>
            <a:t>tập</a:t>
          </a:r>
          <a:r>
            <a:rPr lang="en-US" sz="3200" b="0" dirty="0">
              <a:solidFill>
                <a:srgbClr val="0070C0"/>
              </a:solidFill>
              <a:latin typeface="Times New Roman" panose="02020603050405020304" pitchFamily="18" charset="0"/>
              <a:cs typeface="Times New Roman" panose="02020603050405020304" pitchFamily="18" charset="0"/>
            </a:rPr>
            <a:t>, </a:t>
          </a:r>
          <a:r>
            <a:rPr lang="en-US" sz="3200" b="0" dirty="0" err="1">
              <a:solidFill>
                <a:srgbClr val="0070C0"/>
              </a:solidFill>
              <a:latin typeface="Times New Roman" panose="02020603050405020304" pitchFamily="18" charset="0"/>
              <a:cs typeface="Times New Roman" panose="02020603050405020304" pitchFamily="18" charset="0"/>
            </a:rPr>
            <a:t>nắm</a:t>
          </a:r>
          <a:r>
            <a:rPr lang="en-US" sz="3200" b="0" dirty="0">
              <a:solidFill>
                <a:srgbClr val="0070C0"/>
              </a:solidFill>
              <a:latin typeface="Times New Roman" panose="02020603050405020304" pitchFamily="18" charset="0"/>
              <a:cs typeface="Times New Roman" panose="02020603050405020304" pitchFamily="18" charset="0"/>
            </a:rPr>
            <a:t> </a:t>
          </a:r>
          <a:r>
            <a:rPr lang="en-US" sz="3200" b="0" dirty="0" err="1">
              <a:solidFill>
                <a:srgbClr val="0070C0"/>
              </a:solidFill>
              <a:latin typeface="Times New Roman" panose="02020603050405020304" pitchFamily="18" charset="0"/>
              <a:cs typeface="Times New Roman" panose="02020603050405020304" pitchFamily="18" charset="0"/>
            </a:rPr>
            <a:t>chắc</a:t>
          </a:r>
          <a:r>
            <a:rPr lang="en-US" sz="3200" b="0" dirty="0">
              <a:solidFill>
                <a:srgbClr val="0070C0"/>
              </a:solidFill>
              <a:latin typeface="Times New Roman" panose="02020603050405020304" pitchFamily="18" charset="0"/>
              <a:cs typeface="Times New Roman" panose="02020603050405020304" pitchFamily="18" charset="0"/>
            </a:rPr>
            <a:t> </a:t>
          </a:r>
          <a:r>
            <a:rPr lang="en-US" sz="3200" b="0" dirty="0" err="1">
              <a:solidFill>
                <a:srgbClr val="0070C0"/>
              </a:solidFill>
              <a:latin typeface="Times New Roman" panose="02020603050405020304" pitchFamily="18" charset="0"/>
              <a:cs typeface="Times New Roman" panose="02020603050405020304" pitchFamily="18" charset="0"/>
            </a:rPr>
            <a:t>kiến</a:t>
          </a:r>
          <a:r>
            <a:rPr lang="en-US" sz="3200" b="0" dirty="0">
              <a:solidFill>
                <a:srgbClr val="0070C0"/>
              </a:solidFill>
              <a:latin typeface="Times New Roman" panose="02020603050405020304" pitchFamily="18" charset="0"/>
              <a:cs typeface="Times New Roman" panose="02020603050405020304" pitchFamily="18" charset="0"/>
            </a:rPr>
            <a:t> </a:t>
          </a:r>
          <a:r>
            <a:rPr lang="en-US" sz="3200" b="0" dirty="0" err="1">
              <a:solidFill>
                <a:srgbClr val="0070C0"/>
              </a:solidFill>
              <a:latin typeface="Times New Roman" panose="02020603050405020304" pitchFamily="18" charset="0"/>
              <a:cs typeface="Times New Roman" panose="02020603050405020304" pitchFamily="18" charset="0"/>
            </a:rPr>
            <a:t>thức</a:t>
          </a:r>
          <a:r>
            <a:rPr lang="en-US" sz="3200" b="0" dirty="0">
              <a:solidFill>
                <a:srgbClr val="FFFF00"/>
              </a:solidFill>
              <a:latin typeface="Times New Roman" panose="02020603050405020304" pitchFamily="18" charset="0"/>
              <a:cs typeface="Times New Roman" panose="02020603050405020304" pitchFamily="18" charset="0"/>
            </a:rPr>
            <a:t>.</a:t>
          </a:r>
        </a:p>
      </dgm:t>
    </dgm:pt>
    <dgm:pt modelId="{3DD8FE3A-89C6-4A14-9178-F569E90F063E}" type="parTrans" cxnId="{85F5F0B5-C7EF-4BD1-9D65-F500C268F07D}">
      <dgm:prSet/>
      <dgm:spPr/>
      <dgm:t>
        <a:bodyPr/>
        <a:lstStyle/>
        <a:p>
          <a:endParaRPr lang="en-US"/>
        </a:p>
      </dgm:t>
    </dgm:pt>
    <dgm:pt modelId="{5C9D01F8-8F6F-4596-8AAF-01D5B3535D9E}" type="sibTrans" cxnId="{85F5F0B5-C7EF-4BD1-9D65-F500C268F07D}">
      <dgm:prSet/>
      <dgm:spPr/>
      <dgm:t>
        <a:bodyPr/>
        <a:lstStyle/>
        <a:p>
          <a:endParaRPr lang="en-US"/>
        </a:p>
      </dgm:t>
    </dgm:pt>
    <dgm:pt modelId="{05331634-7074-4F01-B1D7-66F5CF132FE3}">
      <dgm:prSet phldrT="[Text]" custT="1"/>
      <dgm:spPr/>
      <dgm:t>
        <a:bodyPr/>
        <a:lstStyle/>
        <a:p>
          <a:r>
            <a:rPr lang="en-US" sz="3200" dirty="0" err="1">
              <a:solidFill>
                <a:schemeClr val="tx1"/>
              </a:solidFill>
              <a:latin typeface="Times New Roman" panose="02020603050405020304" pitchFamily="18" charset="0"/>
              <a:cs typeface="Times New Roman" panose="02020603050405020304" pitchFamily="18" charset="0"/>
            </a:rPr>
            <a:t>Phát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huy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tích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cực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chủ</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học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sinh</a:t>
          </a:r>
          <a:r>
            <a:rPr lang="en-US" sz="3200" dirty="0">
              <a:solidFill>
                <a:schemeClr val="tx1"/>
              </a:solidFill>
              <a:latin typeface="Times New Roman" panose="02020603050405020304" pitchFamily="18" charset="0"/>
              <a:cs typeface="Times New Roman" panose="02020603050405020304" pitchFamily="18" charset="0"/>
            </a:rPr>
            <a:t>.</a:t>
          </a:r>
        </a:p>
      </dgm:t>
    </dgm:pt>
    <dgm:pt modelId="{4C120221-7CE3-45E8-86A0-0D7569AC10FE}" type="parTrans" cxnId="{9244243F-0056-400D-BE1A-1F447783E2E8}">
      <dgm:prSet/>
      <dgm:spPr/>
      <dgm:t>
        <a:bodyPr/>
        <a:lstStyle/>
        <a:p>
          <a:endParaRPr lang="en-US"/>
        </a:p>
      </dgm:t>
    </dgm:pt>
    <dgm:pt modelId="{67FC4C89-4661-4697-BA7C-7D7B1E25DB77}" type="sibTrans" cxnId="{9244243F-0056-400D-BE1A-1F447783E2E8}">
      <dgm:prSet/>
      <dgm:spPr/>
      <dgm:t>
        <a:bodyPr/>
        <a:lstStyle/>
        <a:p>
          <a:endParaRPr lang="en-US"/>
        </a:p>
      </dgm:t>
    </dgm:pt>
    <dgm:pt modelId="{7A6D7A9A-1BA6-4C44-B620-0E9AED68A1AC}">
      <dgm:prSet phldrT="[Text]" custT="1"/>
      <dgm:spPr/>
      <dgm:t>
        <a:bodyPr/>
        <a:lstStyle/>
        <a:p>
          <a:r>
            <a:rPr lang="en-US" sz="3200" dirty="0">
              <a:solidFill>
                <a:srgbClr val="FF0000"/>
              </a:solidFill>
              <a:latin typeface="Times New Roman" panose="02020603050405020304" pitchFamily="18" charset="0"/>
              <a:cs typeface="Times New Roman" panose="02020603050405020304" pitchFamily="18" charset="0"/>
            </a:rPr>
            <a:t>GV </a:t>
          </a:r>
          <a:r>
            <a:rPr lang="en-US" sz="3200" dirty="0" err="1">
              <a:solidFill>
                <a:srgbClr val="FF0000"/>
              </a:solidFill>
              <a:latin typeface="Times New Roman" panose="02020603050405020304" pitchFamily="18" charset="0"/>
              <a:cs typeface="Times New Roman" panose="02020603050405020304" pitchFamily="18" charset="0"/>
            </a:rPr>
            <a:t>yêu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nghề</a:t>
          </a:r>
          <a:r>
            <a:rPr lang="en-US" sz="3200" dirty="0">
              <a:solidFill>
                <a:srgbClr val="FF0000"/>
              </a:solidFill>
              <a:latin typeface="Times New Roman" panose="02020603050405020304" pitchFamily="18" charset="0"/>
              <a:cs typeface="Times New Roman" panose="02020603050405020304" pitchFamily="18" charset="0"/>
            </a:rPr>
            <a:t>, say </a:t>
          </a:r>
          <a:r>
            <a:rPr lang="en-US" sz="3200" dirty="0" err="1">
              <a:solidFill>
                <a:srgbClr val="FF0000"/>
              </a:solidFill>
              <a:latin typeface="Times New Roman" panose="02020603050405020304" pitchFamily="18" charset="0"/>
              <a:cs typeface="Times New Roman" panose="02020603050405020304" pitchFamily="18" charset="0"/>
            </a:rPr>
            <a:t>sưa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chuyên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môn</a:t>
          </a:r>
          <a:r>
            <a:rPr lang="en-US" sz="3200" dirty="0">
              <a:solidFill>
                <a:srgbClr val="FF0000"/>
              </a:solidFill>
              <a:latin typeface="Times New Roman" panose="02020603050405020304" pitchFamily="18" charset="0"/>
              <a:cs typeface="Times New Roman" panose="02020603050405020304" pitchFamily="18" charset="0"/>
            </a:rPr>
            <a:t>.</a:t>
          </a:r>
        </a:p>
      </dgm:t>
    </dgm:pt>
    <dgm:pt modelId="{6AC66E15-C488-401F-BACF-90F11D93D430}" type="parTrans" cxnId="{76F32433-F53C-4C37-A8B7-A326BF51C790}">
      <dgm:prSet/>
      <dgm:spPr/>
      <dgm:t>
        <a:bodyPr/>
        <a:lstStyle/>
        <a:p>
          <a:endParaRPr lang="en-US"/>
        </a:p>
      </dgm:t>
    </dgm:pt>
    <dgm:pt modelId="{90C0E9FE-471B-4476-B3AF-C0EF7020F224}" type="sibTrans" cxnId="{76F32433-F53C-4C37-A8B7-A326BF51C790}">
      <dgm:prSet/>
      <dgm:spPr/>
      <dgm:t>
        <a:bodyPr/>
        <a:lstStyle/>
        <a:p>
          <a:endParaRPr lang="en-US"/>
        </a:p>
      </dgm:t>
    </dgm:pt>
    <dgm:pt modelId="{C9D90158-2F03-47A5-9222-15C61738E609}" type="pres">
      <dgm:prSet presAssocID="{2D1B12F9-22E6-4AFA-85FB-92456E00FD20}" presName="CompostProcess" presStyleCnt="0">
        <dgm:presLayoutVars>
          <dgm:dir/>
          <dgm:resizeHandles val="exact"/>
        </dgm:presLayoutVars>
      </dgm:prSet>
      <dgm:spPr/>
    </dgm:pt>
    <dgm:pt modelId="{8E0E894A-3CF7-4BB6-AD66-DD45B17479DE}" type="pres">
      <dgm:prSet presAssocID="{2D1B12F9-22E6-4AFA-85FB-92456E00FD20}" presName="arrow" presStyleLbl="bgShp" presStyleIdx="0" presStyleCnt="1" custLinFactNeighborX="5348"/>
      <dgm:spPr>
        <a:solidFill>
          <a:srgbClr val="00B0F0"/>
        </a:solidFill>
      </dgm:spPr>
    </dgm:pt>
    <dgm:pt modelId="{3730E986-C65F-487C-998D-9014A1C6FB9C}" type="pres">
      <dgm:prSet presAssocID="{2D1B12F9-22E6-4AFA-85FB-92456E00FD20}" presName="linearProcess" presStyleCnt="0"/>
      <dgm:spPr/>
    </dgm:pt>
    <dgm:pt modelId="{1893C97C-9BF5-4DD9-8976-8DA6DBA39D32}" type="pres">
      <dgm:prSet presAssocID="{6DB03AA3-13CE-4A9C-B592-E396D04BAE14}" presName="textNode" presStyleLbl="node1" presStyleIdx="0" presStyleCnt="3" custScaleY="154752">
        <dgm:presLayoutVars>
          <dgm:bulletEnabled val="1"/>
        </dgm:presLayoutVars>
      </dgm:prSet>
      <dgm:spPr/>
    </dgm:pt>
    <dgm:pt modelId="{243C09B8-3C80-4595-8544-4E94CF9A3820}" type="pres">
      <dgm:prSet presAssocID="{5C9D01F8-8F6F-4596-8AAF-01D5B3535D9E}" presName="sibTrans" presStyleCnt="0"/>
      <dgm:spPr/>
    </dgm:pt>
    <dgm:pt modelId="{B163135E-F1A8-4C72-9AC3-FC74027CB8C1}" type="pres">
      <dgm:prSet presAssocID="{05331634-7074-4F01-B1D7-66F5CF132FE3}" presName="textNode" presStyleLbl="node1" presStyleIdx="1" presStyleCnt="3" custScaleY="154056" custLinFactNeighborX="-75590" custLinFactNeighborY="-2623">
        <dgm:presLayoutVars>
          <dgm:bulletEnabled val="1"/>
        </dgm:presLayoutVars>
      </dgm:prSet>
      <dgm:spPr/>
    </dgm:pt>
    <dgm:pt modelId="{B64F9071-280A-480A-9F95-B8AFD2D5D787}" type="pres">
      <dgm:prSet presAssocID="{67FC4C89-4661-4697-BA7C-7D7B1E25DB77}" presName="sibTrans" presStyleCnt="0"/>
      <dgm:spPr/>
    </dgm:pt>
    <dgm:pt modelId="{D7C86971-905B-4E1B-A4E3-7890D1AA9301}" type="pres">
      <dgm:prSet presAssocID="{7A6D7A9A-1BA6-4C44-B620-0E9AED68A1AC}" presName="textNode" presStyleLbl="node1" presStyleIdx="2" presStyleCnt="3" custScaleY="156840" custLinFactX="-7267" custLinFactNeighborX="-100000" custLinFactNeighborY="-725">
        <dgm:presLayoutVars>
          <dgm:bulletEnabled val="1"/>
        </dgm:presLayoutVars>
      </dgm:prSet>
      <dgm:spPr/>
    </dgm:pt>
  </dgm:ptLst>
  <dgm:cxnLst>
    <dgm:cxn modelId="{76F32433-F53C-4C37-A8B7-A326BF51C790}" srcId="{2D1B12F9-22E6-4AFA-85FB-92456E00FD20}" destId="{7A6D7A9A-1BA6-4C44-B620-0E9AED68A1AC}" srcOrd="2" destOrd="0" parTransId="{6AC66E15-C488-401F-BACF-90F11D93D430}" sibTransId="{90C0E9FE-471B-4476-B3AF-C0EF7020F224}"/>
    <dgm:cxn modelId="{9244243F-0056-400D-BE1A-1F447783E2E8}" srcId="{2D1B12F9-22E6-4AFA-85FB-92456E00FD20}" destId="{05331634-7074-4F01-B1D7-66F5CF132FE3}" srcOrd="1" destOrd="0" parTransId="{4C120221-7CE3-45E8-86A0-0D7569AC10FE}" sibTransId="{67FC4C89-4661-4697-BA7C-7D7B1E25DB77}"/>
    <dgm:cxn modelId="{85F5F0B5-C7EF-4BD1-9D65-F500C268F07D}" srcId="{2D1B12F9-22E6-4AFA-85FB-92456E00FD20}" destId="{6DB03AA3-13CE-4A9C-B592-E396D04BAE14}" srcOrd="0" destOrd="0" parTransId="{3DD8FE3A-89C6-4A14-9178-F569E90F063E}" sibTransId="{5C9D01F8-8F6F-4596-8AAF-01D5B3535D9E}"/>
    <dgm:cxn modelId="{50E175BC-61E3-4EE4-A29D-82F8AFCC477D}" type="presOf" srcId="{6DB03AA3-13CE-4A9C-B592-E396D04BAE14}" destId="{1893C97C-9BF5-4DD9-8976-8DA6DBA39D32}" srcOrd="0" destOrd="0" presId="urn:microsoft.com/office/officeart/2005/8/layout/hProcess9"/>
    <dgm:cxn modelId="{D4C99BC6-3514-4226-8818-7422FEC51A31}" type="presOf" srcId="{7A6D7A9A-1BA6-4C44-B620-0E9AED68A1AC}" destId="{D7C86971-905B-4E1B-A4E3-7890D1AA9301}" srcOrd="0" destOrd="0" presId="urn:microsoft.com/office/officeart/2005/8/layout/hProcess9"/>
    <dgm:cxn modelId="{FA5CD3C9-31C3-4668-836F-D118843D9FB1}" type="presOf" srcId="{05331634-7074-4F01-B1D7-66F5CF132FE3}" destId="{B163135E-F1A8-4C72-9AC3-FC74027CB8C1}" srcOrd="0" destOrd="0" presId="urn:microsoft.com/office/officeart/2005/8/layout/hProcess9"/>
    <dgm:cxn modelId="{B2174FCD-3326-4EF6-90F4-7BB9D2186AFC}" type="presOf" srcId="{2D1B12F9-22E6-4AFA-85FB-92456E00FD20}" destId="{C9D90158-2F03-47A5-9222-15C61738E609}" srcOrd="0" destOrd="0" presId="urn:microsoft.com/office/officeart/2005/8/layout/hProcess9"/>
    <dgm:cxn modelId="{93D13B5E-92DC-446B-8F2C-D251712536FD}" type="presParOf" srcId="{C9D90158-2F03-47A5-9222-15C61738E609}" destId="{8E0E894A-3CF7-4BB6-AD66-DD45B17479DE}" srcOrd="0" destOrd="0" presId="urn:microsoft.com/office/officeart/2005/8/layout/hProcess9"/>
    <dgm:cxn modelId="{D23C8DDA-DC6C-4EAC-8920-89EDF5CE8FB2}" type="presParOf" srcId="{C9D90158-2F03-47A5-9222-15C61738E609}" destId="{3730E986-C65F-487C-998D-9014A1C6FB9C}" srcOrd="1" destOrd="0" presId="urn:microsoft.com/office/officeart/2005/8/layout/hProcess9"/>
    <dgm:cxn modelId="{ABFC66C3-18FE-4185-80C1-054540627A56}" type="presParOf" srcId="{3730E986-C65F-487C-998D-9014A1C6FB9C}" destId="{1893C97C-9BF5-4DD9-8976-8DA6DBA39D32}" srcOrd="0" destOrd="0" presId="urn:microsoft.com/office/officeart/2005/8/layout/hProcess9"/>
    <dgm:cxn modelId="{E9733BF1-F980-402B-9D4F-CFBC188A8087}" type="presParOf" srcId="{3730E986-C65F-487C-998D-9014A1C6FB9C}" destId="{243C09B8-3C80-4595-8544-4E94CF9A3820}" srcOrd="1" destOrd="0" presId="urn:microsoft.com/office/officeart/2005/8/layout/hProcess9"/>
    <dgm:cxn modelId="{1AB9A9A9-3FDF-49FB-A4B7-FE07D654E6E2}" type="presParOf" srcId="{3730E986-C65F-487C-998D-9014A1C6FB9C}" destId="{B163135E-F1A8-4C72-9AC3-FC74027CB8C1}" srcOrd="2" destOrd="0" presId="urn:microsoft.com/office/officeart/2005/8/layout/hProcess9"/>
    <dgm:cxn modelId="{7432D139-505C-48B5-926B-6F3369B5217B}" type="presParOf" srcId="{3730E986-C65F-487C-998D-9014A1C6FB9C}" destId="{B64F9071-280A-480A-9F95-B8AFD2D5D787}" srcOrd="3" destOrd="0" presId="urn:microsoft.com/office/officeart/2005/8/layout/hProcess9"/>
    <dgm:cxn modelId="{4974EEF9-B911-4013-AFC3-6F3F50D98094}" type="presParOf" srcId="{3730E986-C65F-487C-998D-9014A1C6FB9C}" destId="{D7C86971-905B-4E1B-A4E3-7890D1AA930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8D5831-6D8A-44FE-A21B-38C25E578AE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92EEC8A5-6066-4496-B985-F3E7BAC64F15}">
      <dgm:prSet phldrT="[Text]" custT="1"/>
      <dgm:spPr>
        <a:solidFill>
          <a:schemeClr val="accent2">
            <a:lumMod val="75000"/>
          </a:schemeClr>
        </a:solidFill>
      </dgm:spPr>
      <dgm:t>
        <a:bodyPr/>
        <a:lstStyle/>
        <a:p>
          <a:r>
            <a:rPr lang="en-US" sz="3200" b="1" dirty="0" err="1">
              <a:solidFill>
                <a:srgbClr val="FFFF00"/>
              </a:solidFill>
              <a:latin typeface="Times New Roman" panose="02020603050405020304" pitchFamily="18" charset="0"/>
              <a:cs typeface="Times New Roman" panose="02020603050405020304" pitchFamily="18" charset="0"/>
            </a:rPr>
            <a:t>Tổ</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chuyên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môn</a:t>
          </a:r>
          <a:endParaRPr lang="en-US" sz="3200" b="1" dirty="0">
            <a:solidFill>
              <a:srgbClr val="FFFF00"/>
            </a:solidFill>
            <a:latin typeface="Times New Roman" panose="02020603050405020304" pitchFamily="18" charset="0"/>
            <a:cs typeface="Times New Roman" panose="02020603050405020304" pitchFamily="18" charset="0"/>
          </a:endParaRPr>
        </a:p>
      </dgm:t>
    </dgm:pt>
    <dgm:pt modelId="{EF8AF607-8D6E-4964-A036-47FC32A9BACB}" type="parTrans" cxnId="{9AAD6E71-4516-4DF9-A2D5-2A414A32990E}">
      <dgm:prSet/>
      <dgm:spPr/>
      <dgm:t>
        <a:bodyPr/>
        <a:lstStyle/>
        <a:p>
          <a:endParaRPr lang="en-US"/>
        </a:p>
      </dgm:t>
    </dgm:pt>
    <dgm:pt modelId="{45A329E6-DF68-4AD4-85B9-2D23229EA1FF}" type="sibTrans" cxnId="{9AAD6E71-4516-4DF9-A2D5-2A414A32990E}">
      <dgm:prSet/>
      <dgm:spPr/>
      <dgm:t>
        <a:bodyPr/>
        <a:lstStyle/>
        <a:p>
          <a:endParaRPr lang="en-US"/>
        </a:p>
      </dgm:t>
    </dgm:pt>
    <dgm:pt modelId="{70AACBE7-8ED9-441B-8F54-D6AD846246C0}">
      <dgm:prSet phldrT="[Text]" custT="1"/>
      <dgm:spPr>
        <a:solidFill>
          <a:schemeClr val="accent4">
            <a:lumMod val="20000"/>
            <a:lumOff val="80000"/>
            <a:alpha val="90000"/>
          </a:schemeClr>
        </a:solidFill>
      </dgm:spPr>
      <dgm:t>
        <a:bodyPr/>
        <a:lstStyle/>
        <a:p>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endParaRPr lang="en-US" sz="3200" dirty="0">
            <a:latin typeface="Times New Roman" panose="02020603050405020304" pitchFamily="18" charset="0"/>
            <a:cs typeface="Times New Roman" panose="02020603050405020304" pitchFamily="18" charset="0"/>
          </a:endParaRPr>
        </a:p>
      </dgm:t>
    </dgm:pt>
    <dgm:pt modelId="{412E9652-2407-48F7-8772-F42AD9A01E5F}" type="parTrans" cxnId="{1071BD36-08A4-49FF-9ED1-9686C54BA0F8}">
      <dgm:prSet/>
      <dgm:spPr/>
      <dgm:t>
        <a:bodyPr/>
        <a:lstStyle/>
        <a:p>
          <a:endParaRPr lang="en-US"/>
        </a:p>
      </dgm:t>
    </dgm:pt>
    <dgm:pt modelId="{BE40EE0D-1DD6-4E73-AEB4-9795167CA286}" type="sibTrans" cxnId="{1071BD36-08A4-49FF-9ED1-9686C54BA0F8}">
      <dgm:prSet/>
      <dgm:spPr/>
      <dgm:t>
        <a:bodyPr/>
        <a:lstStyle/>
        <a:p>
          <a:endParaRPr lang="en-US"/>
        </a:p>
      </dgm:t>
    </dgm:pt>
    <dgm:pt modelId="{3C98842F-B94D-4E86-9FA6-713F33B1EA6F}">
      <dgm:prSet phldrT="[Text]" custT="1"/>
      <dgm:spPr>
        <a:solidFill>
          <a:schemeClr val="accent4">
            <a:lumMod val="20000"/>
            <a:lumOff val="80000"/>
            <a:alpha val="90000"/>
          </a:schemeClr>
        </a:solidFill>
      </dgm:spPr>
      <dgm:t>
        <a:bodyPr/>
        <a:lstStyle/>
        <a:p>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dự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a:t>
          </a:r>
        </a:p>
      </dgm:t>
    </dgm:pt>
    <dgm:pt modelId="{E1202F6C-1EA9-4DBE-97DF-7255764F20AD}" type="parTrans" cxnId="{B2372C99-1C00-4D8E-A1E2-C5527E82F391}">
      <dgm:prSet/>
      <dgm:spPr/>
      <dgm:t>
        <a:bodyPr/>
        <a:lstStyle/>
        <a:p>
          <a:endParaRPr lang="en-US"/>
        </a:p>
      </dgm:t>
    </dgm:pt>
    <dgm:pt modelId="{B19F0967-04F2-474A-87FC-FCEE279643F8}" type="sibTrans" cxnId="{B2372C99-1C00-4D8E-A1E2-C5527E82F391}">
      <dgm:prSet/>
      <dgm:spPr/>
      <dgm:t>
        <a:bodyPr/>
        <a:lstStyle/>
        <a:p>
          <a:endParaRPr lang="en-US"/>
        </a:p>
      </dgm:t>
    </dgm:pt>
    <dgm:pt modelId="{30CA4C4B-80AB-4D46-AEEF-351CBA156949}">
      <dgm:prSet phldrT="[Text]" custT="1"/>
      <dgm:spPr>
        <a:solidFill>
          <a:srgbClr val="00B050"/>
        </a:solidFill>
      </dgm:spPr>
      <dgm:t>
        <a:bodyPr/>
        <a:lstStyle/>
        <a:p>
          <a:r>
            <a:rPr lang="en-US" sz="3200" b="1" dirty="0" err="1">
              <a:solidFill>
                <a:srgbClr val="FFFF00"/>
              </a:solidFill>
              <a:latin typeface="Times New Roman" panose="02020603050405020304" pitchFamily="18" charset="0"/>
              <a:cs typeface="Times New Roman" panose="02020603050405020304" pitchFamily="18" charset="0"/>
            </a:rPr>
            <a:t>Lãnh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đạo</a:t>
          </a:r>
          <a:r>
            <a:rPr lang="en-US" sz="3200" b="1" dirty="0">
              <a:solidFill>
                <a:srgbClr val="FFFF00"/>
              </a:solidFill>
              <a:latin typeface="Times New Roman" panose="02020603050405020304" pitchFamily="18" charset="0"/>
              <a:cs typeface="Times New Roman" panose="02020603050405020304" pitchFamily="18" charset="0"/>
            </a:rPr>
            <a:t> </a:t>
          </a:r>
        </a:p>
        <a:p>
          <a:r>
            <a:rPr lang="en-US" sz="3200" b="1" dirty="0" err="1">
              <a:solidFill>
                <a:srgbClr val="FFFF00"/>
              </a:solidFill>
              <a:latin typeface="Times New Roman" panose="02020603050405020304" pitchFamily="18" charset="0"/>
              <a:cs typeface="Times New Roman" panose="02020603050405020304" pitchFamily="18" charset="0"/>
            </a:rPr>
            <a:t>nhà</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trường</a:t>
          </a:r>
          <a:endParaRPr lang="en-US" sz="3200" b="1" dirty="0">
            <a:solidFill>
              <a:srgbClr val="FFFF00"/>
            </a:solidFill>
            <a:latin typeface="Times New Roman" panose="02020603050405020304" pitchFamily="18" charset="0"/>
            <a:cs typeface="Times New Roman" panose="02020603050405020304" pitchFamily="18" charset="0"/>
          </a:endParaRPr>
        </a:p>
      </dgm:t>
    </dgm:pt>
    <dgm:pt modelId="{C6052654-2BAC-4563-867E-E70401DF2A98}" type="parTrans" cxnId="{76AB84B7-5748-4B41-BE0C-6E73BC8D7324}">
      <dgm:prSet/>
      <dgm:spPr/>
      <dgm:t>
        <a:bodyPr/>
        <a:lstStyle/>
        <a:p>
          <a:endParaRPr lang="en-US"/>
        </a:p>
      </dgm:t>
    </dgm:pt>
    <dgm:pt modelId="{C387BBA9-7994-4211-AD5F-F6C1032BD890}" type="sibTrans" cxnId="{76AB84B7-5748-4B41-BE0C-6E73BC8D7324}">
      <dgm:prSet/>
      <dgm:spPr/>
      <dgm:t>
        <a:bodyPr/>
        <a:lstStyle/>
        <a:p>
          <a:endParaRPr lang="en-US"/>
        </a:p>
      </dgm:t>
    </dgm:pt>
    <dgm:pt modelId="{02D1B815-2972-4CB6-A154-4C21E327E6F5}">
      <dgm:prSet phldrT="[Text]" custT="1"/>
      <dgm:spPr/>
      <dgm:t>
        <a:bodyPr/>
        <a:lstStyle/>
        <a:p>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GV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rèn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a:t>
          </a:r>
        </a:p>
      </dgm:t>
    </dgm:pt>
    <dgm:pt modelId="{1EE51C06-E624-416B-96D4-78E234171AD0}" type="parTrans" cxnId="{6CB87078-43C2-480C-BEB3-7772E9240F23}">
      <dgm:prSet/>
      <dgm:spPr/>
      <dgm:t>
        <a:bodyPr/>
        <a:lstStyle/>
        <a:p>
          <a:endParaRPr lang="en-US"/>
        </a:p>
      </dgm:t>
    </dgm:pt>
    <dgm:pt modelId="{871C238D-F5FE-479E-A0AE-2CBE842733BA}" type="sibTrans" cxnId="{6CB87078-43C2-480C-BEB3-7772E9240F23}">
      <dgm:prSet/>
      <dgm:spPr/>
      <dgm:t>
        <a:bodyPr/>
        <a:lstStyle/>
        <a:p>
          <a:endParaRPr lang="en-US"/>
        </a:p>
      </dgm:t>
    </dgm:pt>
    <dgm:pt modelId="{665697B2-579C-4D9D-9FCC-B24F1AC93162}">
      <dgm:prSet phldrT="[Text]" custT="1"/>
      <dgm:spPr/>
      <dgm:t>
        <a:bodyPr/>
        <a:lstStyle/>
        <a:p>
          <a:r>
            <a:rPr lang="en-US" sz="3200" b="1" dirty="0" err="1">
              <a:solidFill>
                <a:srgbClr val="FFFF00"/>
              </a:solidFill>
              <a:latin typeface="Times New Roman" panose="02020603050405020304" pitchFamily="18" charset="0"/>
              <a:cs typeface="Times New Roman" panose="02020603050405020304" pitchFamily="18" charset="0"/>
            </a:rPr>
            <a:t>Sở</a:t>
          </a:r>
          <a:r>
            <a:rPr lang="en-US" sz="3200" b="1" dirty="0">
              <a:solidFill>
                <a:srgbClr val="FFFF00"/>
              </a:solidFill>
              <a:latin typeface="Times New Roman" panose="02020603050405020304" pitchFamily="18" charset="0"/>
              <a:cs typeface="Times New Roman" panose="02020603050405020304" pitchFamily="18" charset="0"/>
            </a:rPr>
            <a:t> GD&amp;ĐT</a:t>
          </a:r>
        </a:p>
      </dgm:t>
    </dgm:pt>
    <dgm:pt modelId="{032EE16F-D301-4E84-B4F0-E8C24656707A}" type="parTrans" cxnId="{5460B814-5BF6-433F-AB2C-E13E4E670E54}">
      <dgm:prSet/>
      <dgm:spPr/>
      <dgm:t>
        <a:bodyPr/>
        <a:lstStyle/>
        <a:p>
          <a:endParaRPr lang="en-US"/>
        </a:p>
      </dgm:t>
    </dgm:pt>
    <dgm:pt modelId="{DD9AE213-04B7-4FFF-BAFB-0FF697252641}" type="sibTrans" cxnId="{5460B814-5BF6-433F-AB2C-E13E4E670E54}">
      <dgm:prSet/>
      <dgm:spPr/>
      <dgm:t>
        <a:bodyPr/>
        <a:lstStyle/>
        <a:p>
          <a:endParaRPr lang="en-US"/>
        </a:p>
      </dgm:t>
    </dgm:pt>
    <dgm:pt modelId="{70DAD922-107C-4308-B252-14561A73BD4B}">
      <dgm:prSet phldrT="[Text]" custT="1"/>
      <dgm:spPr/>
      <dgm:t>
        <a:bodyPr/>
        <a:lstStyle/>
        <a:p>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định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hướng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cụ</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ngay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nắm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bắt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chủ</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đổi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toàn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dục</a:t>
          </a:r>
          <a:r>
            <a:rPr lang="en-US" sz="3000" dirty="0">
              <a:latin typeface="Times New Roman" pitchFamily="18" charset="0"/>
              <a:cs typeface="Times New Roman" pitchFamily="18" charset="0"/>
            </a:rPr>
            <a:t>.</a:t>
          </a:r>
        </a:p>
      </dgm:t>
    </dgm:pt>
    <dgm:pt modelId="{F70BD4AD-C7AA-479E-AAA6-D00FA9D7A772}" type="parTrans" cxnId="{D064CACD-F62A-44A4-923D-C16FE3463C04}">
      <dgm:prSet/>
      <dgm:spPr/>
      <dgm:t>
        <a:bodyPr/>
        <a:lstStyle/>
        <a:p>
          <a:endParaRPr lang="en-US"/>
        </a:p>
      </dgm:t>
    </dgm:pt>
    <dgm:pt modelId="{31914479-C9FD-4885-BBB1-B982A62B26E4}" type="sibTrans" cxnId="{D064CACD-F62A-44A4-923D-C16FE3463C04}">
      <dgm:prSet/>
      <dgm:spPr/>
      <dgm:t>
        <a:bodyPr/>
        <a:lstStyle/>
        <a:p>
          <a:endParaRPr lang="en-US"/>
        </a:p>
      </dgm:t>
    </dgm:pt>
    <dgm:pt modelId="{689DB942-9CDF-477E-B76E-2B515CA85E24}" type="pres">
      <dgm:prSet presAssocID="{BF8D5831-6D8A-44FE-A21B-38C25E578AEF}" presName="Name0" presStyleCnt="0">
        <dgm:presLayoutVars>
          <dgm:dir/>
          <dgm:animLvl val="lvl"/>
          <dgm:resizeHandles val="exact"/>
        </dgm:presLayoutVars>
      </dgm:prSet>
      <dgm:spPr/>
    </dgm:pt>
    <dgm:pt modelId="{334F5349-C34A-49A4-9E1D-8D397A3A9972}" type="pres">
      <dgm:prSet presAssocID="{92EEC8A5-6066-4496-B985-F3E7BAC64F15}" presName="composite" presStyleCnt="0"/>
      <dgm:spPr/>
    </dgm:pt>
    <dgm:pt modelId="{B07FB775-8504-4CD6-900E-3CBAD6F3F152}" type="pres">
      <dgm:prSet presAssocID="{92EEC8A5-6066-4496-B985-F3E7BAC64F15}" presName="parTx" presStyleLbl="alignNode1" presStyleIdx="0" presStyleCnt="3">
        <dgm:presLayoutVars>
          <dgm:chMax val="0"/>
          <dgm:chPref val="0"/>
          <dgm:bulletEnabled val="1"/>
        </dgm:presLayoutVars>
      </dgm:prSet>
      <dgm:spPr/>
    </dgm:pt>
    <dgm:pt modelId="{EB9F5451-B977-4739-944C-90411500ABDC}" type="pres">
      <dgm:prSet presAssocID="{92EEC8A5-6066-4496-B985-F3E7BAC64F15}" presName="desTx" presStyleLbl="alignAccFollowNode1" presStyleIdx="0" presStyleCnt="3">
        <dgm:presLayoutVars>
          <dgm:bulletEnabled val="1"/>
        </dgm:presLayoutVars>
      </dgm:prSet>
      <dgm:spPr/>
    </dgm:pt>
    <dgm:pt modelId="{ED19ECF8-2598-4C2D-81FC-173640567DD0}" type="pres">
      <dgm:prSet presAssocID="{45A329E6-DF68-4AD4-85B9-2D23229EA1FF}" presName="space" presStyleCnt="0"/>
      <dgm:spPr/>
    </dgm:pt>
    <dgm:pt modelId="{D3D02A6A-0117-4F15-B63C-B1445B0F78BE}" type="pres">
      <dgm:prSet presAssocID="{30CA4C4B-80AB-4D46-AEEF-351CBA156949}" presName="composite" presStyleCnt="0"/>
      <dgm:spPr/>
    </dgm:pt>
    <dgm:pt modelId="{E85ADA36-B694-47F7-911C-215F39109AAA}" type="pres">
      <dgm:prSet presAssocID="{30CA4C4B-80AB-4D46-AEEF-351CBA156949}" presName="parTx" presStyleLbl="alignNode1" presStyleIdx="1" presStyleCnt="3" custScaleX="100699" custScaleY="100757">
        <dgm:presLayoutVars>
          <dgm:chMax val="0"/>
          <dgm:chPref val="0"/>
          <dgm:bulletEnabled val="1"/>
        </dgm:presLayoutVars>
      </dgm:prSet>
      <dgm:spPr/>
    </dgm:pt>
    <dgm:pt modelId="{C47BABBA-0517-4C81-9B8D-346FD66069CC}" type="pres">
      <dgm:prSet presAssocID="{30CA4C4B-80AB-4D46-AEEF-351CBA156949}" presName="desTx" presStyleLbl="alignAccFollowNode1" presStyleIdx="1" presStyleCnt="3" custLinFactNeighborX="0" custLinFactNeighborY="386">
        <dgm:presLayoutVars>
          <dgm:bulletEnabled val="1"/>
        </dgm:presLayoutVars>
      </dgm:prSet>
      <dgm:spPr/>
    </dgm:pt>
    <dgm:pt modelId="{2731D074-3E17-4B64-A23E-025D90389A91}" type="pres">
      <dgm:prSet presAssocID="{C387BBA9-7994-4211-AD5F-F6C1032BD890}" presName="space" presStyleCnt="0"/>
      <dgm:spPr/>
    </dgm:pt>
    <dgm:pt modelId="{8A0A7088-87E7-4CCA-AA70-58843F568411}" type="pres">
      <dgm:prSet presAssocID="{665697B2-579C-4D9D-9FCC-B24F1AC93162}" presName="composite" presStyleCnt="0"/>
      <dgm:spPr/>
    </dgm:pt>
    <dgm:pt modelId="{18092DFC-9541-40E9-BABB-B805C38A3205}" type="pres">
      <dgm:prSet presAssocID="{665697B2-579C-4D9D-9FCC-B24F1AC93162}" presName="parTx" presStyleLbl="alignNode1" presStyleIdx="2" presStyleCnt="3">
        <dgm:presLayoutVars>
          <dgm:chMax val="0"/>
          <dgm:chPref val="0"/>
          <dgm:bulletEnabled val="1"/>
        </dgm:presLayoutVars>
      </dgm:prSet>
      <dgm:spPr/>
    </dgm:pt>
    <dgm:pt modelId="{E0166453-E3A7-40AA-A440-39CE4E6BE2CA}" type="pres">
      <dgm:prSet presAssocID="{665697B2-579C-4D9D-9FCC-B24F1AC93162}" presName="desTx" presStyleLbl="alignAccFollowNode1" presStyleIdx="2" presStyleCnt="3">
        <dgm:presLayoutVars>
          <dgm:bulletEnabled val="1"/>
        </dgm:presLayoutVars>
      </dgm:prSet>
      <dgm:spPr/>
    </dgm:pt>
  </dgm:ptLst>
  <dgm:cxnLst>
    <dgm:cxn modelId="{3FDC9A09-9007-44CF-932A-A5DB157856F3}" type="presOf" srcId="{30CA4C4B-80AB-4D46-AEEF-351CBA156949}" destId="{E85ADA36-B694-47F7-911C-215F39109AAA}" srcOrd="0" destOrd="0" presId="urn:microsoft.com/office/officeart/2005/8/layout/hList1"/>
    <dgm:cxn modelId="{5460B814-5BF6-433F-AB2C-E13E4E670E54}" srcId="{BF8D5831-6D8A-44FE-A21B-38C25E578AEF}" destId="{665697B2-579C-4D9D-9FCC-B24F1AC93162}" srcOrd="2" destOrd="0" parTransId="{032EE16F-D301-4E84-B4F0-E8C24656707A}" sibTransId="{DD9AE213-04B7-4FFF-BAFB-0FF697252641}"/>
    <dgm:cxn modelId="{1071BD36-08A4-49FF-9ED1-9686C54BA0F8}" srcId="{92EEC8A5-6066-4496-B985-F3E7BAC64F15}" destId="{70AACBE7-8ED9-441B-8F54-D6AD846246C0}" srcOrd="0" destOrd="0" parTransId="{412E9652-2407-48F7-8772-F42AD9A01E5F}" sibTransId="{BE40EE0D-1DD6-4E73-AEB4-9795167CA286}"/>
    <dgm:cxn modelId="{71F01941-B23F-4470-9AD3-4E9AAB3625A1}" type="presOf" srcId="{3C98842F-B94D-4E86-9FA6-713F33B1EA6F}" destId="{EB9F5451-B977-4739-944C-90411500ABDC}" srcOrd="0" destOrd="1" presId="urn:microsoft.com/office/officeart/2005/8/layout/hList1"/>
    <dgm:cxn modelId="{9AAD6E71-4516-4DF9-A2D5-2A414A32990E}" srcId="{BF8D5831-6D8A-44FE-A21B-38C25E578AEF}" destId="{92EEC8A5-6066-4496-B985-F3E7BAC64F15}" srcOrd="0" destOrd="0" parTransId="{EF8AF607-8D6E-4964-A036-47FC32A9BACB}" sibTransId="{45A329E6-DF68-4AD4-85B9-2D23229EA1FF}"/>
    <dgm:cxn modelId="{6CB87078-43C2-480C-BEB3-7772E9240F23}" srcId="{30CA4C4B-80AB-4D46-AEEF-351CBA156949}" destId="{02D1B815-2972-4CB6-A154-4C21E327E6F5}" srcOrd="0" destOrd="0" parTransId="{1EE51C06-E624-416B-96D4-78E234171AD0}" sibTransId="{871C238D-F5FE-479E-A0AE-2CBE842733BA}"/>
    <dgm:cxn modelId="{9C4CAA5A-22D6-4E4A-9D82-B1E57C38B312}" type="presOf" srcId="{BF8D5831-6D8A-44FE-A21B-38C25E578AEF}" destId="{689DB942-9CDF-477E-B76E-2B515CA85E24}" srcOrd="0" destOrd="0" presId="urn:microsoft.com/office/officeart/2005/8/layout/hList1"/>
    <dgm:cxn modelId="{44A22C82-FB99-41FF-AAB6-723A0FF3D503}" type="presOf" srcId="{70AACBE7-8ED9-441B-8F54-D6AD846246C0}" destId="{EB9F5451-B977-4739-944C-90411500ABDC}" srcOrd="0" destOrd="0" presId="urn:microsoft.com/office/officeart/2005/8/layout/hList1"/>
    <dgm:cxn modelId="{B2372C99-1C00-4D8E-A1E2-C5527E82F391}" srcId="{92EEC8A5-6066-4496-B985-F3E7BAC64F15}" destId="{3C98842F-B94D-4E86-9FA6-713F33B1EA6F}" srcOrd="1" destOrd="0" parTransId="{E1202F6C-1EA9-4DBE-97DF-7255764F20AD}" sibTransId="{B19F0967-04F2-474A-87FC-FCEE279643F8}"/>
    <dgm:cxn modelId="{32D65C9E-B91B-48D1-9F89-CB33AD1BBC1F}" type="presOf" srcId="{665697B2-579C-4D9D-9FCC-B24F1AC93162}" destId="{18092DFC-9541-40E9-BABB-B805C38A3205}" srcOrd="0" destOrd="0" presId="urn:microsoft.com/office/officeart/2005/8/layout/hList1"/>
    <dgm:cxn modelId="{ADA1DAAF-8631-4C1D-9668-6B23C3267B52}" type="presOf" srcId="{02D1B815-2972-4CB6-A154-4C21E327E6F5}" destId="{C47BABBA-0517-4C81-9B8D-346FD66069CC}" srcOrd="0" destOrd="0" presId="urn:microsoft.com/office/officeart/2005/8/layout/hList1"/>
    <dgm:cxn modelId="{76AB84B7-5748-4B41-BE0C-6E73BC8D7324}" srcId="{BF8D5831-6D8A-44FE-A21B-38C25E578AEF}" destId="{30CA4C4B-80AB-4D46-AEEF-351CBA156949}" srcOrd="1" destOrd="0" parTransId="{C6052654-2BAC-4563-867E-E70401DF2A98}" sibTransId="{C387BBA9-7994-4211-AD5F-F6C1032BD890}"/>
    <dgm:cxn modelId="{9A9B62B8-7D82-495D-8165-B54FB5EAF476}" type="presOf" srcId="{70DAD922-107C-4308-B252-14561A73BD4B}" destId="{E0166453-E3A7-40AA-A440-39CE4E6BE2CA}" srcOrd="0" destOrd="0" presId="urn:microsoft.com/office/officeart/2005/8/layout/hList1"/>
    <dgm:cxn modelId="{D064CACD-F62A-44A4-923D-C16FE3463C04}" srcId="{665697B2-579C-4D9D-9FCC-B24F1AC93162}" destId="{70DAD922-107C-4308-B252-14561A73BD4B}" srcOrd="0" destOrd="0" parTransId="{F70BD4AD-C7AA-479E-AAA6-D00FA9D7A772}" sibTransId="{31914479-C9FD-4885-BBB1-B982A62B26E4}"/>
    <dgm:cxn modelId="{4D8F46D6-17C1-4EEC-A070-E465EC00EF6A}" type="presOf" srcId="{92EEC8A5-6066-4496-B985-F3E7BAC64F15}" destId="{B07FB775-8504-4CD6-900E-3CBAD6F3F152}" srcOrd="0" destOrd="0" presId="urn:microsoft.com/office/officeart/2005/8/layout/hList1"/>
    <dgm:cxn modelId="{2D1BC237-607F-44E7-9768-30237B4093D0}" type="presParOf" srcId="{689DB942-9CDF-477E-B76E-2B515CA85E24}" destId="{334F5349-C34A-49A4-9E1D-8D397A3A9972}" srcOrd="0" destOrd="0" presId="urn:microsoft.com/office/officeart/2005/8/layout/hList1"/>
    <dgm:cxn modelId="{081CECFE-68F2-4FA7-B63D-8E644FC089DD}" type="presParOf" srcId="{334F5349-C34A-49A4-9E1D-8D397A3A9972}" destId="{B07FB775-8504-4CD6-900E-3CBAD6F3F152}" srcOrd="0" destOrd="0" presId="urn:microsoft.com/office/officeart/2005/8/layout/hList1"/>
    <dgm:cxn modelId="{B8A4426D-8D76-446F-9750-F990B5698792}" type="presParOf" srcId="{334F5349-C34A-49A4-9E1D-8D397A3A9972}" destId="{EB9F5451-B977-4739-944C-90411500ABDC}" srcOrd="1" destOrd="0" presId="urn:microsoft.com/office/officeart/2005/8/layout/hList1"/>
    <dgm:cxn modelId="{B946029B-905B-4C92-8107-0CAB42C30808}" type="presParOf" srcId="{689DB942-9CDF-477E-B76E-2B515CA85E24}" destId="{ED19ECF8-2598-4C2D-81FC-173640567DD0}" srcOrd="1" destOrd="0" presId="urn:microsoft.com/office/officeart/2005/8/layout/hList1"/>
    <dgm:cxn modelId="{46173E3E-B76C-4026-B5EB-B7C69A74EE88}" type="presParOf" srcId="{689DB942-9CDF-477E-B76E-2B515CA85E24}" destId="{D3D02A6A-0117-4F15-B63C-B1445B0F78BE}" srcOrd="2" destOrd="0" presId="urn:microsoft.com/office/officeart/2005/8/layout/hList1"/>
    <dgm:cxn modelId="{8A5BDAAC-34B5-496D-9FB5-75629BD3C23F}" type="presParOf" srcId="{D3D02A6A-0117-4F15-B63C-B1445B0F78BE}" destId="{E85ADA36-B694-47F7-911C-215F39109AAA}" srcOrd="0" destOrd="0" presId="urn:microsoft.com/office/officeart/2005/8/layout/hList1"/>
    <dgm:cxn modelId="{D6649C47-6DC9-4A32-A835-5DD30D1E09A1}" type="presParOf" srcId="{D3D02A6A-0117-4F15-B63C-B1445B0F78BE}" destId="{C47BABBA-0517-4C81-9B8D-346FD66069CC}" srcOrd="1" destOrd="0" presId="urn:microsoft.com/office/officeart/2005/8/layout/hList1"/>
    <dgm:cxn modelId="{B6C50343-319F-4159-85CA-87FAD242E666}" type="presParOf" srcId="{689DB942-9CDF-477E-B76E-2B515CA85E24}" destId="{2731D074-3E17-4B64-A23E-025D90389A91}" srcOrd="3" destOrd="0" presId="urn:microsoft.com/office/officeart/2005/8/layout/hList1"/>
    <dgm:cxn modelId="{02D24BDC-6B8B-4875-BD69-425E473A8BFE}" type="presParOf" srcId="{689DB942-9CDF-477E-B76E-2B515CA85E24}" destId="{8A0A7088-87E7-4CCA-AA70-58843F568411}" srcOrd="4" destOrd="0" presId="urn:microsoft.com/office/officeart/2005/8/layout/hList1"/>
    <dgm:cxn modelId="{53A4C116-57C9-4B88-B6B2-6F504214C447}" type="presParOf" srcId="{8A0A7088-87E7-4CCA-AA70-58843F568411}" destId="{18092DFC-9541-40E9-BABB-B805C38A3205}" srcOrd="0" destOrd="0" presId="urn:microsoft.com/office/officeart/2005/8/layout/hList1"/>
    <dgm:cxn modelId="{DCC51324-2DF7-4AC4-8E3F-C7D941F5F2A1}" type="presParOf" srcId="{8A0A7088-87E7-4CCA-AA70-58843F568411}" destId="{E0166453-E3A7-40AA-A440-39CE4E6BE2C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09D97-F9F1-40A5-8701-6A47AF403A81}">
      <dsp:nvSpPr>
        <dsp:cNvPr id="0" name=""/>
        <dsp:cNvSpPr/>
      </dsp:nvSpPr>
      <dsp:spPr>
        <a:xfrm>
          <a:off x="-7013476" y="-1072181"/>
          <a:ext cx="8346580" cy="8346580"/>
        </a:xfrm>
        <a:prstGeom prst="blockArc">
          <a:avLst>
            <a:gd name="adj1" fmla="val 18900000"/>
            <a:gd name="adj2" fmla="val 2700000"/>
            <a:gd name="adj3" fmla="val 25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FC2A75-EACF-4D1A-8219-2E185CAFC3A5}">
      <dsp:nvSpPr>
        <dsp:cNvPr id="0" name=""/>
        <dsp:cNvSpPr/>
      </dsp:nvSpPr>
      <dsp:spPr>
        <a:xfrm>
          <a:off x="582122" y="430044"/>
          <a:ext cx="10317219" cy="775525"/>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57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solidFill>
                <a:schemeClr val="tx1"/>
              </a:solidFill>
              <a:latin typeface="Times New Roman" panose="02020603050405020304" pitchFamily="18" charset="0"/>
              <a:cs typeface="Times New Roman" panose="02020603050405020304" pitchFamily="18" charset="0"/>
            </a:rPr>
            <a:t>Rèn luyện kỹ năng giao tiếp và ứng xử.</a:t>
          </a: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a:off x="582122" y="430044"/>
        <a:ext cx="10317219" cy="775525"/>
      </dsp:txXfrm>
    </dsp:sp>
    <dsp:sp modelId="{721A6692-215A-48B1-9D27-C5E5B76562C9}">
      <dsp:nvSpPr>
        <dsp:cNvPr id="0" name=""/>
        <dsp:cNvSpPr/>
      </dsp:nvSpPr>
      <dsp:spPr>
        <a:xfrm>
          <a:off x="97419" y="322477"/>
          <a:ext cx="969406" cy="969406"/>
        </a:xfrm>
        <a:prstGeom prst="ellipse">
          <a:avLst/>
        </a:prstGeom>
        <a:solidFill>
          <a:schemeClr val="accent1">
            <a:lumMod val="60000"/>
            <a:lumOff val="4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0E468F-A0FB-44D7-9A0C-AFD60DED8F44}">
      <dsp:nvSpPr>
        <dsp:cNvPr id="0" name=""/>
        <dsp:cNvSpPr/>
      </dsp:nvSpPr>
      <dsp:spPr>
        <a:xfrm>
          <a:off x="1137841" y="1550430"/>
          <a:ext cx="9761500" cy="775525"/>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57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solidFill>
                <a:schemeClr val="tx1"/>
              </a:solidFill>
              <a:latin typeface="Times New Roman" panose="02020603050405020304" pitchFamily="18" charset="0"/>
              <a:cs typeface="Times New Roman" panose="02020603050405020304" pitchFamily="18" charset="0"/>
            </a:rPr>
            <a:t>Rèn luyện kỹ năng điều khiển và quản lý cảm xúc.</a:t>
          </a: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a:off x="1137841" y="1550430"/>
        <a:ext cx="9761500" cy="775525"/>
      </dsp:txXfrm>
    </dsp:sp>
    <dsp:sp modelId="{A0961FAE-6F08-4FAF-8EF7-174D0983731F}">
      <dsp:nvSpPr>
        <dsp:cNvPr id="0" name=""/>
        <dsp:cNvSpPr/>
      </dsp:nvSpPr>
      <dsp:spPr>
        <a:xfrm>
          <a:off x="653137" y="1453489"/>
          <a:ext cx="969406" cy="969406"/>
        </a:xfrm>
        <a:prstGeom prst="ellipse">
          <a:avLst/>
        </a:prstGeom>
        <a:solidFill>
          <a:schemeClr val="accent2">
            <a:lumMod val="60000"/>
            <a:lumOff val="4000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7E4AD2-84B2-4714-A77B-1299B1D1D558}">
      <dsp:nvSpPr>
        <dsp:cNvPr id="0" name=""/>
        <dsp:cNvSpPr/>
      </dsp:nvSpPr>
      <dsp:spPr>
        <a:xfrm>
          <a:off x="1308402" y="2713346"/>
          <a:ext cx="9590939" cy="775525"/>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57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solidFill>
                <a:schemeClr val="tx1"/>
              </a:solidFill>
              <a:latin typeface="Times New Roman" panose="02020603050405020304" pitchFamily="18" charset="0"/>
              <a:cs typeface="Times New Roman" panose="02020603050405020304" pitchFamily="18" charset="0"/>
            </a:rPr>
            <a:t>Rèn luyện kỹ năng hợp tác và chia sẻ.</a:t>
          </a: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a:off x="1308402" y="2713346"/>
        <a:ext cx="9590939" cy="775525"/>
      </dsp:txXfrm>
    </dsp:sp>
    <dsp:sp modelId="{629DD91D-3E59-4629-BA45-1C324043F7C4}">
      <dsp:nvSpPr>
        <dsp:cNvPr id="0" name=""/>
        <dsp:cNvSpPr/>
      </dsp:nvSpPr>
      <dsp:spPr>
        <a:xfrm>
          <a:off x="823698" y="2616405"/>
          <a:ext cx="969406" cy="969406"/>
        </a:xfrm>
        <a:prstGeom prst="ellipse">
          <a:avLst/>
        </a:prstGeom>
        <a:solidFill>
          <a:schemeClr val="accent1">
            <a:lumMod val="60000"/>
            <a:lumOff val="4000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F7A056-D54B-415A-B8B9-09E6FE2AA7E9}">
      <dsp:nvSpPr>
        <dsp:cNvPr id="0" name=""/>
        <dsp:cNvSpPr/>
      </dsp:nvSpPr>
      <dsp:spPr>
        <a:xfrm>
          <a:off x="1137841" y="3876262"/>
          <a:ext cx="9761500" cy="775525"/>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57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solidFill>
                <a:schemeClr val="tx1"/>
              </a:solidFill>
              <a:latin typeface="Times New Roman" panose="02020603050405020304" pitchFamily="18" charset="0"/>
              <a:cs typeface="Times New Roman" panose="02020603050405020304" pitchFamily="18" charset="0"/>
            </a:rPr>
            <a:t>Rèn luyện kỹ năng đối mặt và đương đầu với khó khăn trong cuộc sống</a:t>
          </a: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a:off x="1137841" y="3876262"/>
        <a:ext cx="9761500" cy="775525"/>
      </dsp:txXfrm>
    </dsp:sp>
    <dsp:sp modelId="{981300A4-EC21-4F96-96C3-869B438537EC}">
      <dsp:nvSpPr>
        <dsp:cNvPr id="0" name=""/>
        <dsp:cNvSpPr/>
      </dsp:nvSpPr>
      <dsp:spPr>
        <a:xfrm>
          <a:off x="653137" y="3779321"/>
          <a:ext cx="969406" cy="969406"/>
        </a:xfrm>
        <a:prstGeom prst="ellipse">
          <a:avLst/>
        </a:prstGeom>
        <a:solidFill>
          <a:schemeClr val="accent2">
            <a:lumMod val="60000"/>
            <a:lumOff val="4000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1A04DF-27BF-4E90-9ADE-DC2279930488}">
      <dsp:nvSpPr>
        <dsp:cNvPr id="0" name=""/>
        <dsp:cNvSpPr/>
      </dsp:nvSpPr>
      <dsp:spPr>
        <a:xfrm>
          <a:off x="582122" y="5039178"/>
          <a:ext cx="10317219" cy="775525"/>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57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solidFill>
                <a:schemeClr val="tx1"/>
              </a:solidFill>
              <a:latin typeface="Times New Roman" panose="02020603050405020304" pitchFamily="18" charset="0"/>
              <a:cs typeface="Times New Roman" panose="02020603050405020304" pitchFamily="18" charset="0"/>
            </a:rPr>
            <a:t>Rèn luyện kĩ năng quản lý thời gian hiệu quả. </a:t>
          </a:r>
          <a:endParaRPr lang="en-US" sz="3200" kern="1200" dirty="0"/>
        </a:p>
      </dsp:txBody>
      <dsp:txXfrm>
        <a:off x="582122" y="5039178"/>
        <a:ext cx="10317219" cy="775525"/>
      </dsp:txXfrm>
    </dsp:sp>
    <dsp:sp modelId="{0EB10266-54E7-4722-8C99-F148312DD462}">
      <dsp:nvSpPr>
        <dsp:cNvPr id="0" name=""/>
        <dsp:cNvSpPr/>
      </dsp:nvSpPr>
      <dsp:spPr>
        <a:xfrm>
          <a:off x="97419" y="4942237"/>
          <a:ext cx="969406" cy="969406"/>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48E90-005C-445C-9832-74218FC43823}">
      <dsp:nvSpPr>
        <dsp:cNvPr id="0" name=""/>
        <dsp:cNvSpPr/>
      </dsp:nvSpPr>
      <dsp:spPr>
        <a:xfrm rot="5400000">
          <a:off x="-272292" y="277281"/>
          <a:ext cx="1815280" cy="1270696"/>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FFFF00"/>
              </a:solidFill>
              <a:latin typeface="Times New Roman" panose="02020603050405020304" pitchFamily="18" charset="0"/>
              <a:cs typeface="Times New Roman" panose="02020603050405020304" pitchFamily="18" charset="0"/>
            </a:rPr>
            <a:t>1</a:t>
          </a:r>
        </a:p>
      </dsp:txBody>
      <dsp:txXfrm rot="-5400000">
        <a:off x="0" y="640337"/>
        <a:ext cx="1270696" cy="544584"/>
      </dsp:txXfrm>
    </dsp:sp>
    <dsp:sp modelId="{4F4E38F3-3D62-4CCB-8D56-B2FEF19E97FE}">
      <dsp:nvSpPr>
        <dsp:cNvPr id="0" name=""/>
        <dsp:cNvSpPr/>
      </dsp:nvSpPr>
      <dsp:spPr>
        <a:xfrm rot="5400000">
          <a:off x="5648019" y="-4372333"/>
          <a:ext cx="1179932" cy="9934578"/>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a:solidFill>
                <a:schemeClr val="tx1"/>
              </a:solidFill>
              <a:latin typeface="Times New Roman" panose="02020603050405020304" pitchFamily="18" charset="0"/>
              <a:cs typeface="Times New Roman" panose="02020603050405020304" pitchFamily="18" charset="0"/>
            </a:rPr>
            <a:t>Cần</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tăng</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err="1">
              <a:solidFill>
                <a:schemeClr val="tx1"/>
              </a:solidFill>
              <a:latin typeface="Times New Roman" panose="02020603050405020304" pitchFamily="18" charset="0"/>
              <a:cs typeface="Times New Roman" panose="02020603050405020304" pitchFamily="18" charset="0"/>
            </a:rPr>
            <a:t>cường</a:t>
          </a:r>
          <a:r>
            <a:rPr lang="en-US" sz="3200" kern="1200">
              <a:solidFill>
                <a:schemeClr val="tx1"/>
              </a:solidFill>
              <a:latin typeface="Times New Roman" panose="02020603050405020304" pitchFamily="18" charset="0"/>
              <a:cs typeface="Times New Roman" panose="02020603050405020304" pitchFamily="18" charset="0"/>
            </a:rPr>
            <a:t> tạo nên không khí sôi nổi cho giờ học</a:t>
          </a:r>
          <a:endParaRPr lang="en-US" sz="3200" kern="1200" dirty="0">
            <a:solidFill>
              <a:schemeClr val="tx1"/>
            </a:solidFill>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kern="1200">
              <a:solidFill>
                <a:schemeClr val="tx1"/>
              </a:solidFill>
              <a:latin typeface="Times New Roman" panose="02020603050405020304" pitchFamily="18" charset="0"/>
              <a:cs typeface="Times New Roman" panose="02020603050405020304" pitchFamily="18" charset="0"/>
            </a:rPr>
            <a:t>Thay đổi nếp học thụ động cô giảng trò ghi.</a:t>
          </a: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rot="-5400000">
        <a:off x="1270696" y="62590"/>
        <a:ext cx="9876978" cy="1064732"/>
      </dsp:txXfrm>
    </dsp:sp>
    <dsp:sp modelId="{92AD3C6E-01DA-45B9-BB12-1D193B90B380}">
      <dsp:nvSpPr>
        <dsp:cNvPr id="0" name=""/>
        <dsp:cNvSpPr/>
      </dsp:nvSpPr>
      <dsp:spPr>
        <a:xfrm rot="5400000">
          <a:off x="-272292" y="2225429"/>
          <a:ext cx="1815280" cy="1270696"/>
        </a:xfrm>
        <a:prstGeom prst="chevron">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FFFF00"/>
              </a:solidFill>
              <a:latin typeface="Times New Roman" panose="02020603050405020304" pitchFamily="18" charset="0"/>
              <a:cs typeface="Times New Roman" panose="02020603050405020304" pitchFamily="18" charset="0"/>
            </a:rPr>
            <a:t>2</a:t>
          </a:r>
        </a:p>
      </dsp:txBody>
      <dsp:txXfrm rot="-5400000">
        <a:off x="0" y="2588485"/>
        <a:ext cx="1270696" cy="544584"/>
      </dsp:txXfrm>
    </dsp:sp>
    <dsp:sp modelId="{9085DFD0-E189-4882-9D6F-0B5EE7195B4E}">
      <dsp:nvSpPr>
        <dsp:cNvPr id="0" name=""/>
        <dsp:cNvSpPr/>
      </dsp:nvSpPr>
      <dsp:spPr>
        <a:xfrm rot="5400000">
          <a:off x="5335372" y="-2372845"/>
          <a:ext cx="1805226" cy="9916994"/>
        </a:xfrm>
        <a:prstGeom prst="round2Same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err="1">
              <a:solidFill>
                <a:schemeClr val="tx1"/>
              </a:solidFill>
              <a:latin typeface="Times New Roman" panose="02020603050405020304" pitchFamily="18" charset="0"/>
              <a:cs typeface="Times New Roman" panose="02020603050405020304" pitchFamily="18" charset="0"/>
            </a:rPr>
            <a:t>Cần</a:t>
          </a:r>
          <a:r>
            <a:rPr lang="en-US" sz="3200" kern="1200">
              <a:solidFill>
                <a:schemeClr val="tx1"/>
              </a:solidFill>
              <a:latin typeface="Times New Roman" panose="02020603050405020304" pitchFamily="18" charset="0"/>
              <a:cs typeface="Times New Roman" panose="02020603050405020304" pitchFamily="18" charset="0"/>
            </a:rPr>
            <a:t> giúp các em tự tin, tự chủ và cải thiện cách ứng xử của bản thân trong  giao tiếp,</a:t>
          </a:r>
          <a:endParaRPr lang="en-US" sz="3200" kern="1200" dirty="0">
            <a:solidFill>
              <a:schemeClr val="tx1"/>
            </a:solidFill>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kern="1200">
              <a:solidFill>
                <a:schemeClr val="tx1"/>
              </a:solidFill>
              <a:latin typeface="Times New Roman" panose="02020603050405020304" pitchFamily="18" charset="0"/>
              <a:cs typeface="Times New Roman" panose="02020603050405020304" pitchFamily="18" charset="0"/>
            </a:rPr>
            <a:t>Nhà trường, gia đình và XH là môi trường thiết yếu có ý nghĩa quan trọng đối với việc giáo dục kỹ năng sống</a:t>
          </a: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rot="-5400000">
        <a:off x="1279488" y="1771163"/>
        <a:ext cx="9828870" cy="1628978"/>
      </dsp:txXfrm>
    </dsp:sp>
    <dsp:sp modelId="{0E61328E-E223-46C9-9D52-E00288711AC5}">
      <dsp:nvSpPr>
        <dsp:cNvPr id="0" name=""/>
        <dsp:cNvSpPr/>
      </dsp:nvSpPr>
      <dsp:spPr>
        <a:xfrm rot="5400000">
          <a:off x="-272292" y="3860931"/>
          <a:ext cx="1815280" cy="1270696"/>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FFFF00"/>
              </a:solidFill>
              <a:latin typeface="Times New Roman" panose="02020603050405020304" pitchFamily="18" charset="0"/>
              <a:cs typeface="Times New Roman" panose="02020603050405020304" pitchFamily="18" charset="0"/>
            </a:rPr>
            <a:t>3</a:t>
          </a:r>
        </a:p>
      </dsp:txBody>
      <dsp:txXfrm rot="-5400000">
        <a:off x="0" y="4223987"/>
        <a:ext cx="1270696" cy="544584"/>
      </dsp:txXfrm>
    </dsp:sp>
    <dsp:sp modelId="{64A99AFF-83C0-49FC-807D-504F427B20B9}">
      <dsp:nvSpPr>
        <dsp:cNvPr id="0" name=""/>
        <dsp:cNvSpPr/>
      </dsp:nvSpPr>
      <dsp:spPr>
        <a:xfrm rot="5400000">
          <a:off x="5648019" y="-788683"/>
          <a:ext cx="1179932" cy="9934578"/>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a:solidFill>
                <a:schemeClr val="tx1"/>
              </a:solidFill>
              <a:latin typeface="Times New Roman" panose="02020603050405020304" pitchFamily="18" charset="0"/>
              <a:cs typeface="Times New Roman" panose="02020603050405020304" pitchFamily="18" charset="0"/>
            </a:rPr>
            <a:t>Tích</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cực</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động</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viên</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khuyến</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khích</a:t>
          </a:r>
          <a:r>
            <a:rPr lang="en-US" sz="3200" kern="1200" dirty="0">
              <a:solidFill>
                <a:schemeClr val="tx1"/>
              </a:solidFill>
              <a:latin typeface="Times New Roman" panose="02020603050405020304" pitchFamily="18" charset="0"/>
              <a:cs typeface="Times New Roman" panose="02020603050405020304" pitchFamily="18" charset="0"/>
            </a:rPr>
            <a:t> HS </a:t>
          </a:r>
          <a:r>
            <a:rPr lang="en-US" sz="3200" kern="1200" dirty="0" err="1">
              <a:solidFill>
                <a:schemeClr val="tx1"/>
              </a:solidFill>
              <a:latin typeface="Times New Roman" panose="02020603050405020304" pitchFamily="18" charset="0"/>
              <a:cs typeface="Times New Roman" panose="02020603050405020304" pitchFamily="18" charset="0"/>
            </a:rPr>
            <a:t>tự</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học</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tự</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nghiên</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cứu</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theo</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hướng</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dẫn</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giám</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sát</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của</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a:solidFill>
                <a:schemeClr val="tx1"/>
              </a:solidFill>
              <a:latin typeface="Times New Roman" panose="02020603050405020304" pitchFamily="18" charset="0"/>
              <a:cs typeface="Times New Roman" panose="02020603050405020304" pitchFamily="18" charset="0"/>
            </a:rPr>
            <a:t>GV. </a:t>
          </a: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rot="-5400000">
        <a:off x="1270696" y="3646240"/>
        <a:ext cx="9876978" cy="1064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E894A-3CF7-4BB6-AD66-DD45B17479DE}">
      <dsp:nvSpPr>
        <dsp:cNvPr id="0" name=""/>
        <dsp:cNvSpPr/>
      </dsp:nvSpPr>
      <dsp:spPr>
        <a:xfrm>
          <a:off x="1391113" y="0"/>
          <a:ext cx="9816252" cy="6636757"/>
        </a:xfrm>
        <a:prstGeom prst="rightArrow">
          <a:avLst/>
        </a:prstGeom>
        <a:solidFill>
          <a:srgbClr val="00B0F0"/>
        </a:solidFill>
        <a:ln>
          <a:noFill/>
        </a:ln>
        <a:effectLst/>
      </dsp:spPr>
      <dsp:style>
        <a:lnRef idx="0">
          <a:scrgbClr r="0" g="0" b="0"/>
        </a:lnRef>
        <a:fillRef idx="1">
          <a:scrgbClr r="0" g="0" b="0"/>
        </a:fillRef>
        <a:effectRef idx="0">
          <a:scrgbClr r="0" g="0" b="0"/>
        </a:effectRef>
        <a:fontRef idx="minor"/>
      </dsp:style>
    </dsp:sp>
    <dsp:sp modelId="{1893C97C-9BF5-4DD9-8976-8DA6DBA39D32}">
      <dsp:nvSpPr>
        <dsp:cNvPr id="0" name=""/>
        <dsp:cNvSpPr/>
      </dsp:nvSpPr>
      <dsp:spPr>
        <a:xfrm>
          <a:off x="0" y="1264275"/>
          <a:ext cx="3464559" cy="4108206"/>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kern="1200" dirty="0">
              <a:solidFill>
                <a:srgbClr val="0070C0"/>
              </a:solidFill>
              <a:latin typeface="Times New Roman" panose="02020603050405020304" pitchFamily="18" charset="0"/>
              <a:cs typeface="Times New Roman" panose="02020603050405020304" pitchFamily="18" charset="0"/>
            </a:rPr>
            <a:t>HS </a:t>
          </a:r>
          <a:r>
            <a:rPr lang="en-US" sz="3200" b="0" kern="1200" dirty="0" err="1">
              <a:solidFill>
                <a:srgbClr val="0070C0"/>
              </a:solidFill>
              <a:latin typeface="Times New Roman" panose="02020603050405020304" pitchFamily="18" charset="0"/>
              <a:cs typeface="Times New Roman" panose="02020603050405020304" pitchFamily="18" charset="0"/>
            </a:rPr>
            <a:t>hứng</a:t>
          </a:r>
          <a:r>
            <a:rPr lang="en-US" sz="3200" b="0" kern="1200" dirty="0">
              <a:solidFill>
                <a:srgbClr val="0070C0"/>
              </a:solidFill>
              <a:latin typeface="Times New Roman" panose="02020603050405020304" pitchFamily="18" charset="0"/>
              <a:cs typeface="Times New Roman" panose="02020603050405020304" pitchFamily="18" charset="0"/>
            </a:rPr>
            <a:t>  </a:t>
          </a:r>
          <a:r>
            <a:rPr lang="en-US" sz="3200" b="0" kern="1200" dirty="0" err="1">
              <a:solidFill>
                <a:srgbClr val="0070C0"/>
              </a:solidFill>
              <a:latin typeface="Times New Roman" panose="02020603050405020304" pitchFamily="18" charset="0"/>
              <a:cs typeface="Times New Roman" panose="02020603050405020304" pitchFamily="18" charset="0"/>
            </a:rPr>
            <a:t>thú</a:t>
          </a:r>
          <a:r>
            <a:rPr lang="en-US" sz="3200" b="0" kern="1200" dirty="0">
              <a:solidFill>
                <a:srgbClr val="0070C0"/>
              </a:solidFill>
              <a:latin typeface="Times New Roman" panose="02020603050405020304" pitchFamily="18" charset="0"/>
              <a:cs typeface="Times New Roman" panose="02020603050405020304" pitchFamily="18" charset="0"/>
            </a:rPr>
            <a:t> </a:t>
          </a:r>
          <a:r>
            <a:rPr lang="en-US" sz="3200" b="0" kern="1200" dirty="0" err="1">
              <a:solidFill>
                <a:srgbClr val="0070C0"/>
              </a:solidFill>
              <a:latin typeface="Times New Roman" panose="02020603050405020304" pitchFamily="18" charset="0"/>
              <a:cs typeface="Times New Roman" panose="02020603050405020304" pitchFamily="18" charset="0"/>
            </a:rPr>
            <a:t>học</a:t>
          </a:r>
          <a:r>
            <a:rPr lang="en-US" sz="3200" b="0" kern="1200" dirty="0">
              <a:solidFill>
                <a:srgbClr val="0070C0"/>
              </a:solidFill>
              <a:latin typeface="Times New Roman" panose="02020603050405020304" pitchFamily="18" charset="0"/>
              <a:cs typeface="Times New Roman" panose="02020603050405020304" pitchFamily="18" charset="0"/>
            </a:rPr>
            <a:t> </a:t>
          </a:r>
          <a:r>
            <a:rPr lang="en-US" sz="3200" b="0" kern="1200" dirty="0" err="1">
              <a:solidFill>
                <a:srgbClr val="0070C0"/>
              </a:solidFill>
              <a:latin typeface="Times New Roman" panose="02020603050405020304" pitchFamily="18" charset="0"/>
              <a:cs typeface="Times New Roman" panose="02020603050405020304" pitchFamily="18" charset="0"/>
            </a:rPr>
            <a:t>tập</a:t>
          </a:r>
          <a:r>
            <a:rPr lang="en-US" sz="3200" b="0" kern="1200" dirty="0">
              <a:solidFill>
                <a:srgbClr val="0070C0"/>
              </a:solidFill>
              <a:latin typeface="Times New Roman" panose="02020603050405020304" pitchFamily="18" charset="0"/>
              <a:cs typeface="Times New Roman" panose="02020603050405020304" pitchFamily="18" charset="0"/>
            </a:rPr>
            <a:t>, </a:t>
          </a:r>
          <a:r>
            <a:rPr lang="en-US" sz="3200" b="0" kern="1200" dirty="0" err="1">
              <a:solidFill>
                <a:srgbClr val="0070C0"/>
              </a:solidFill>
              <a:latin typeface="Times New Roman" panose="02020603050405020304" pitchFamily="18" charset="0"/>
              <a:cs typeface="Times New Roman" panose="02020603050405020304" pitchFamily="18" charset="0"/>
            </a:rPr>
            <a:t>nắm</a:t>
          </a:r>
          <a:r>
            <a:rPr lang="en-US" sz="3200" b="0" kern="1200" dirty="0">
              <a:solidFill>
                <a:srgbClr val="0070C0"/>
              </a:solidFill>
              <a:latin typeface="Times New Roman" panose="02020603050405020304" pitchFamily="18" charset="0"/>
              <a:cs typeface="Times New Roman" panose="02020603050405020304" pitchFamily="18" charset="0"/>
            </a:rPr>
            <a:t> </a:t>
          </a:r>
          <a:r>
            <a:rPr lang="en-US" sz="3200" b="0" kern="1200" dirty="0" err="1">
              <a:solidFill>
                <a:srgbClr val="0070C0"/>
              </a:solidFill>
              <a:latin typeface="Times New Roman" panose="02020603050405020304" pitchFamily="18" charset="0"/>
              <a:cs typeface="Times New Roman" panose="02020603050405020304" pitchFamily="18" charset="0"/>
            </a:rPr>
            <a:t>chắc</a:t>
          </a:r>
          <a:r>
            <a:rPr lang="en-US" sz="3200" b="0" kern="1200" dirty="0">
              <a:solidFill>
                <a:srgbClr val="0070C0"/>
              </a:solidFill>
              <a:latin typeface="Times New Roman" panose="02020603050405020304" pitchFamily="18" charset="0"/>
              <a:cs typeface="Times New Roman" panose="02020603050405020304" pitchFamily="18" charset="0"/>
            </a:rPr>
            <a:t> </a:t>
          </a:r>
          <a:r>
            <a:rPr lang="en-US" sz="3200" b="0" kern="1200" dirty="0" err="1">
              <a:solidFill>
                <a:srgbClr val="0070C0"/>
              </a:solidFill>
              <a:latin typeface="Times New Roman" panose="02020603050405020304" pitchFamily="18" charset="0"/>
              <a:cs typeface="Times New Roman" panose="02020603050405020304" pitchFamily="18" charset="0"/>
            </a:rPr>
            <a:t>kiến</a:t>
          </a:r>
          <a:r>
            <a:rPr lang="en-US" sz="3200" b="0" kern="1200" dirty="0">
              <a:solidFill>
                <a:srgbClr val="0070C0"/>
              </a:solidFill>
              <a:latin typeface="Times New Roman" panose="02020603050405020304" pitchFamily="18" charset="0"/>
              <a:cs typeface="Times New Roman" panose="02020603050405020304" pitchFamily="18" charset="0"/>
            </a:rPr>
            <a:t> </a:t>
          </a:r>
          <a:r>
            <a:rPr lang="en-US" sz="3200" b="0" kern="1200" dirty="0" err="1">
              <a:solidFill>
                <a:srgbClr val="0070C0"/>
              </a:solidFill>
              <a:latin typeface="Times New Roman" panose="02020603050405020304" pitchFamily="18" charset="0"/>
              <a:cs typeface="Times New Roman" panose="02020603050405020304" pitchFamily="18" charset="0"/>
            </a:rPr>
            <a:t>thức</a:t>
          </a:r>
          <a:r>
            <a:rPr lang="en-US" sz="3200" b="0" kern="1200" dirty="0">
              <a:solidFill>
                <a:srgbClr val="FFFF00"/>
              </a:solidFill>
              <a:latin typeface="Times New Roman" panose="02020603050405020304" pitchFamily="18" charset="0"/>
              <a:cs typeface="Times New Roman" panose="02020603050405020304" pitchFamily="18" charset="0"/>
            </a:rPr>
            <a:t>.</a:t>
          </a:r>
        </a:p>
      </dsp:txBody>
      <dsp:txXfrm>
        <a:off x="169126" y="1433401"/>
        <a:ext cx="3126307" cy="3769954"/>
      </dsp:txXfrm>
    </dsp:sp>
    <dsp:sp modelId="{B163135E-F1A8-4C72-9AC3-FC74027CB8C1}">
      <dsp:nvSpPr>
        <dsp:cNvPr id="0" name=""/>
        <dsp:cNvSpPr/>
      </dsp:nvSpPr>
      <dsp:spPr>
        <a:xfrm>
          <a:off x="3605509" y="1203881"/>
          <a:ext cx="3464559" cy="4089729"/>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tx1"/>
              </a:solidFill>
              <a:latin typeface="Times New Roman" panose="02020603050405020304" pitchFamily="18" charset="0"/>
              <a:cs typeface="Times New Roman" panose="02020603050405020304" pitchFamily="18" charset="0"/>
            </a:rPr>
            <a:t>Phát</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huy</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tính</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tích</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cực</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chủ</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động</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của</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học</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sinh</a:t>
          </a:r>
          <a:r>
            <a:rPr lang="en-US" sz="3200" kern="1200" dirty="0">
              <a:solidFill>
                <a:schemeClr val="tx1"/>
              </a:solidFill>
              <a:latin typeface="Times New Roman" panose="02020603050405020304" pitchFamily="18" charset="0"/>
              <a:cs typeface="Times New Roman" panose="02020603050405020304" pitchFamily="18" charset="0"/>
            </a:rPr>
            <a:t>.</a:t>
          </a:r>
        </a:p>
      </dsp:txBody>
      <dsp:txXfrm>
        <a:off x="3774635" y="1373007"/>
        <a:ext cx="3126307" cy="3751477"/>
      </dsp:txXfrm>
    </dsp:sp>
    <dsp:sp modelId="{D7C86971-905B-4E1B-A4E3-7890D1AA9301}">
      <dsp:nvSpPr>
        <dsp:cNvPr id="0" name=""/>
        <dsp:cNvSpPr/>
      </dsp:nvSpPr>
      <dsp:spPr>
        <a:xfrm>
          <a:off x="7254776" y="1217314"/>
          <a:ext cx="3464559" cy="4163636"/>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FF0000"/>
              </a:solidFill>
              <a:latin typeface="Times New Roman" panose="02020603050405020304" pitchFamily="18" charset="0"/>
              <a:cs typeface="Times New Roman" panose="02020603050405020304" pitchFamily="18" charset="0"/>
            </a:rPr>
            <a:t>GV </a:t>
          </a:r>
          <a:r>
            <a:rPr lang="en-US" sz="3200" kern="1200" dirty="0" err="1">
              <a:solidFill>
                <a:srgbClr val="FF0000"/>
              </a:solidFill>
              <a:latin typeface="Times New Roman" panose="02020603050405020304" pitchFamily="18" charset="0"/>
              <a:cs typeface="Times New Roman" panose="02020603050405020304" pitchFamily="18" charset="0"/>
            </a:rPr>
            <a:t>yêu</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nghề</a:t>
          </a:r>
          <a:r>
            <a:rPr lang="en-US" sz="3200" kern="1200" dirty="0">
              <a:solidFill>
                <a:srgbClr val="FF0000"/>
              </a:solidFill>
              <a:latin typeface="Times New Roman" panose="02020603050405020304" pitchFamily="18" charset="0"/>
              <a:cs typeface="Times New Roman" panose="02020603050405020304" pitchFamily="18" charset="0"/>
            </a:rPr>
            <a:t>, say </a:t>
          </a:r>
          <a:r>
            <a:rPr lang="en-US" sz="3200" kern="1200" dirty="0" err="1">
              <a:solidFill>
                <a:srgbClr val="FF0000"/>
              </a:solidFill>
              <a:latin typeface="Times New Roman" panose="02020603050405020304" pitchFamily="18" charset="0"/>
              <a:cs typeface="Times New Roman" panose="02020603050405020304" pitchFamily="18" charset="0"/>
            </a:rPr>
            <a:t>sưa</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với</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chuyên</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môn</a:t>
          </a:r>
          <a:r>
            <a:rPr lang="en-US" sz="3200" kern="1200" dirty="0">
              <a:solidFill>
                <a:srgbClr val="FF0000"/>
              </a:solidFill>
              <a:latin typeface="Times New Roman" panose="02020603050405020304" pitchFamily="18" charset="0"/>
              <a:cs typeface="Times New Roman" panose="02020603050405020304" pitchFamily="18" charset="0"/>
            </a:rPr>
            <a:t>.</a:t>
          </a:r>
        </a:p>
      </dsp:txBody>
      <dsp:txXfrm>
        <a:off x="7423902" y="1386440"/>
        <a:ext cx="3126307" cy="3825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FB775-8504-4CD6-900E-3CBAD6F3F152}">
      <dsp:nvSpPr>
        <dsp:cNvPr id="0" name=""/>
        <dsp:cNvSpPr/>
      </dsp:nvSpPr>
      <dsp:spPr>
        <a:xfrm>
          <a:off x="554" y="267755"/>
          <a:ext cx="3363672" cy="1345469"/>
        </a:xfrm>
        <a:prstGeom prst="rect">
          <a:avLst/>
        </a:prstGeom>
        <a:solidFill>
          <a:schemeClr val="accent2">
            <a:lumMod val="75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rgbClr val="FFFF00"/>
              </a:solidFill>
              <a:latin typeface="Times New Roman" panose="02020603050405020304" pitchFamily="18" charset="0"/>
              <a:cs typeface="Times New Roman" panose="02020603050405020304" pitchFamily="18" charset="0"/>
            </a:rPr>
            <a:t>Tổ</a:t>
          </a:r>
          <a:r>
            <a:rPr lang="en-US" sz="3200" b="1" kern="1200" dirty="0">
              <a:solidFill>
                <a:srgbClr val="FFFF00"/>
              </a:solidFill>
              <a:latin typeface="Times New Roman" panose="02020603050405020304" pitchFamily="18" charset="0"/>
              <a:cs typeface="Times New Roman" panose="02020603050405020304" pitchFamily="18" charset="0"/>
            </a:rPr>
            <a:t> </a:t>
          </a:r>
          <a:r>
            <a:rPr lang="en-US" sz="3200" b="1" kern="1200" dirty="0" err="1">
              <a:solidFill>
                <a:srgbClr val="FFFF00"/>
              </a:solidFill>
              <a:latin typeface="Times New Roman" panose="02020603050405020304" pitchFamily="18" charset="0"/>
              <a:cs typeface="Times New Roman" panose="02020603050405020304" pitchFamily="18" charset="0"/>
            </a:rPr>
            <a:t>chuyên</a:t>
          </a:r>
          <a:r>
            <a:rPr lang="en-US" sz="3200" b="1" kern="1200" dirty="0">
              <a:solidFill>
                <a:srgbClr val="FFFF00"/>
              </a:solidFill>
              <a:latin typeface="Times New Roman" panose="02020603050405020304" pitchFamily="18" charset="0"/>
              <a:cs typeface="Times New Roman" panose="02020603050405020304" pitchFamily="18" charset="0"/>
            </a:rPr>
            <a:t> </a:t>
          </a:r>
          <a:r>
            <a:rPr lang="en-US" sz="3200" b="1" kern="1200" dirty="0" err="1">
              <a:solidFill>
                <a:srgbClr val="FFFF00"/>
              </a:solidFill>
              <a:latin typeface="Times New Roman" panose="02020603050405020304" pitchFamily="18" charset="0"/>
              <a:cs typeface="Times New Roman" panose="02020603050405020304" pitchFamily="18" charset="0"/>
            </a:rPr>
            <a:t>môn</a:t>
          </a:r>
          <a:endParaRPr lang="en-US" sz="3200" b="1" kern="1200" dirty="0">
            <a:solidFill>
              <a:srgbClr val="FFFF00"/>
            </a:solidFill>
            <a:latin typeface="Times New Roman" panose="02020603050405020304" pitchFamily="18" charset="0"/>
            <a:cs typeface="Times New Roman" panose="02020603050405020304" pitchFamily="18" charset="0"/>
          </a:endParaRPr>
        </a:p>
      </dsp:txBody>
      <dsp:txXfrm>
        <a:off x="554" y="267755"/>
        <a:ext cx="3363672" cy="1345469"/>
      </dsp:txXfrm>
    </dsp:sp>
    <dsp:sp modelId="{EB9F5451-B977-4739-944C-90411500ABDC}">
      <dsp:nvSpPr>
        <dsp:cNvPr id="0" name=""/>
        <dsp:cNvSpPr/>
      </dsp:nvSpPr>
      <dsp:spPr>
        <a:xfrm>
          <a:off x="554" y="1613224"/>
          <a:ext cx="3363672" cy="4638353"/>
        </a:xfrm>
        <a:prstGeom prst="rect">
          <a:avLst/>
        </a:prstGeom>
        <a:solidFill>
          <a:schemeClr val="accent4">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err="1">
              <a:latin typeface="Times New Roman" panose="02020603050405020304" pitchFamily="18" charset="0"/>
              <a:cs typeface="Times New Roman" panose="02020603050405020304" pitchFamily="18" charset="0"/>
            </a:rPr>
            <a:t>Tiếp</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tục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tổ</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chức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các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buổi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sinh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hoạt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chuyên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đề</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kern="1200" dirty="0" err="1">
              <a:latin typeface="Times New Roman" panose="02020603050405020304" pitchFamily="18" charset="0"/>
              <a:cs typeface="Times New Roman" panose="02020603050405020304" pitchFamily="18" charset="0"/>
            </a:rPr>
            <a:t>Tạo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điều</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kiện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giúp</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thành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viên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trau</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dồi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học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hỏi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kinh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nghiệm</a:t>
          </a:r>
          <a:r>
            <a:rPr lang="en-US" sz="3200" kern="1200" dirty="0">
              <a:latin typeface="Times New Roman" panose="02020603050405020304" pitchFamily="18" charset="0"/>
              <a:cs typeface="Times New Roman" panose="02020603050405020304" pitchFamily="18" charset="0"/>
            </a:rPr>
            <a:t>(</a:t>
          </a:r>
          <a:r>
            <a:rPr lang="en-US" sz="3200" kern="1200" dirty="0" err="1">
              <a:latin typeface="Times New Roman" panose="02020603050405020304" pitchFamily="18" charset="0"/>
              <a:cs typeface="Times New Roman" panose="02020603050405020304" pitchFamily="18" charset="0"/>
            </a:rPr>
            <a:t>dự</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giờ</a:t>
          </a:r>
          <a:r>
            <a:rPr lang="en-US" sz="3200" kern="1200" dirty="0">
              <a:latin typeface="Times New Roman" panose="02020603050405020304" pitchFamily="18" charset="0"/>
              <a:cs typeface="Times New Roman" panose="02020603050405020304" pitchFamily="18" charset="0"/>
            </a:rPr>
            <a:t>)</a:t>
          </a:r>
        </a:p>
      </dsp:txBody>
      <dsp:txXfrm>
        <a:off x="554" y="1613224"/>
        <a:ext cx="3363672" cy="4638353"/>
      </dsp:txXfrm>
    </dsp:sp>
    <dsp:sp modelId="{E85ADA36-B694-47F7-911C-215F39109AAA}">
      <dsp:nvSpPr>
        <dsp:cNvPr id="0" name=""/>
        <dsp:cNvSpPr/>
      </dsp:nvSpPr>
      <dsp:spPr>
        <a:xfrm>
          <a:off x="3835141" y="270282"/>
          <a:ext cx="3387184" cy="1345469"/>
        </a:xfrm>
        <a:prstGeom prst="rect">
          <a:avLst/>
        </a:prstGeom>
        <a:solidFill>
          <a:srgbClr val="00B050"/>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rgbClr val="FFFF00"/>
              </a:solidFill>
              <a:latin typeface="Times New Roman" panose="02020603050405020304" pitchFamily="18" charset="0"/>
              <a:cs typeface="Times New Roman" panose="02020603050405020304" pitchFamily="18" charset="0"/>
            </a:rPr>
            <a:t>Lãnh</a:t>
          </a:r>
          <a:r>
            <a:rPr lang="en-US" sz="3200" b="1" kern="1200" dirty="0">
              <a:solidFill>
                <a:srgbClr val="FFFF00"/>
              </a:solidFill>
              <a:latin typeface="Times New Roman" panose="02020603050405020304" pitchFamily="18" charset="0"/>
              <a:cs typeface="Times New Roman" panose="02020603050405020304" pitchFamily="18" charset="0"/>
            </a:rPr>
            <a:t> </a:t>
          </a:r>
          <a:r>
            <a:rPr lang="en-US" sz="3200" b="1" kern="1200" dirty="0" err="1">
              <a:solidFill>
                <a:srgbClr val="FFFF00"/>
              </a:solidFill>
              <a:latin typeface="Times New Roman" panose="02020603050405020304" pitchFamily="18" charset="0"/>
              <a:cs typeface="Times New Roman" panose="02020603050405020304" pitchFamily="18" charset="0"/>
            </a:rPr>
            <a:t>đạo</a:t>
          </a:r>
          <a:r>
            <a:rPr lang="en-US" sz="3200" b="1" kern="1200" dirty="0">
              <a:solidFill>
                <a:srgbClr val="FFFF00"/>
              </a:solidFill>
              <a:latin typeface="Times New Roman" panose="02020603050405020304" pitchFamily="18" charset="0"/>
              <a:cs typeface="Times New Roman" panose="02020603050405020304" pitchFamily="18" charset="0"/>
            </a:rPr>
            <a:t> </a:t>
          </a:r>
        </a:p>
        <a:p>
          <a:pPr marL="0" lvl="0" indent="0" algn="ctr" defTabSz="1422400">
            <a:lnSpc>
              <a:spcPct val="90000"/>
            </a:lnSpc>
            <a:spcBef>
              <a:spcPct val="0"/>
            </a:spcBef>
            <a:spcAft>
              <a:spcPct val="35000"/>
            </a:spcAft>
            <a:buNone/>
          </a:pPr>
          <a:r>
            <a:rPr lang="en-US" sz="3200" b="1" kern="1200" dirty="0" err="1">
              <a:solidFill>
                <a:srgbClr val="FFFF00"/>
              </a:solidFill>
              <a:latin typeface="Times New Roman" panose="02020603050405020304" pitchFamily="18" charset="0"/>
              <a:cs typeface="Times New Roman" panose="02020603050405020304" pitchFamily="18" charset="0"/>
            </a:rPr>
            <a:t>nhà</a:t>
          </a:r>
          <a:r>
            <a:rPr lang="en-US" sz="3200" b="1" kern="1200" dirty="0">
              <a:solidFill>
                <a:srgbClr val="FFFF00"/>
              </a:solidFill>
              <a:latin typeface="Times New Roman" panose="02020603050405020304" pitchFamily="18" charset="0"/>
              <a:cs typeface="Times New Roman" panose="02020603050405020304" pitchFamily="18" charset="0"/>
            </a:rPr>
            <a:t> </a:t>
          </a:r>
          <a:r>
            <a:rPr lang="en-US" sz="3200" b="1" kern="1200" dirty="0" err="1">
              <a:solidFill>
                <a:srgbClr val="FFFF00"/>
              </a:solidFill>
              <a:latin typeface="Times New Roman" panose="02020603050405020304" pitchFamily="18" charset="0"/>
              <a:cs typeface="Times New Roman" panose="02020603050405020304" pitchFamily="18" charset="0"/>
            </a:rPr>
            <a:t>trường</a:t>
          </a:r>
          <a:endParaRPr lang="en-US" sz="3200" b="1" kern="1200" dirty="0">
            <a:solidFill>
              <a:srgbClr val="FFFF00"/>
            </a:solidFill>
            <a:latin typeface="Times New Roman" panose="02020603050405020304" pitchFamily="18" charset="0"/>
            <a:cs typeface="Times New Roman" panose="02020603050405020304" pitchFamily="18" charset="0"/>
          </a:endParaRPr>
        </a:p>
      </dsp:txBody>
      <dsp:txXfrm>
        <a:off x="3835141" y="270282"/>
        <a:ext cx="3387184" cy="1345469"/>
      </dsp:txXfrm>
    </dsp:sp>
    <dsp:sp modelId="{C47BABBA-0517-4C81-9B8D-346FD66069CC}">
      <dsp:nvSpPr>
        <dsp:cNvPr id="0" name=""/>
        <dsp:cNvSpPr/>
      </dsp:nvSpPr>
      <dsp:spPr>
        <a:xfrm>
          <a:off x="3846897" y="1628601"/>
          <a:ext cx="3363672" cy="4638353"/>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err="1">
              <a:latin typeface="Times New Roman" panose="02020603050405020304" pitchFamily="18" charset="0"/>
              <a:cs typeface="Times New Roman" panose="02020603050405020304" pitchFamily="18" charset="0"/>
            </a:rPr>
            <a:t>Tiếp</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tục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tạo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điều</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kiện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thuận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lợi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giúp</a:t>
          </a:r>
          <a:r>
            <a:rPr lang="en-US" sz="3200" kern="1200" dirty="0">
              <a:latin typeface="Times New Roman" panose="02020603050405020304" pitchFamily="18" charset="0"/>
              <a:cs typeface="Times New Roman" panose="02020603050405020304" pitchFamily="18" charset="0"/>
            </a:rPr>
            <a:t> GV </a:t>
          </a:r>
          <a:r>
            <a:rPr lang="en-US" sz="3200" kern="1200" dirty="0" err="1">
              <a:latin typeface="Times New Roman" panose="02020603050405020304" pitchFamily="18" charset="0"/>
              <a:cs typeface="Times New Roman" panose="02020603050405020304" pitchFamily="18" charset="0"/>
            </a:rPr>
            <a:t>được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tham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rèn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luyện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bồi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dưỡng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để</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xây</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dựng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mỗi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nhà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trường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là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trung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tâm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bồi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dưỡng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giáo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viên</a:t>
          </a:r>
          <a:r>
            <a:rPr lang="en-US" sz="3200" kern="1200" dirty="0">
              <a:latin typeface="Times New Roman" panose="02020603050405020304" pitchFamily="18" charset="0"/>
              <a:cs typeface="Times New Roman" panose="02020603050405020304" pitchFamily="18" charset="0"/>
            </a:rPr>
            <a:t>.</a:t>
          </a:r>
        </a:p>
      </dsp:txBody>
      <dsp:txXfrm>
        <a:off x="3846897" y="1628601"/>
        <a:ext cx="3363672" cy="4638353"/>
      </dsp:txXfrm>
    </dsp:sp>
    <dsp:sp modelId="{18092DFC-9541-40E9-BABB-B805C38A3205}">
      <dsp:nvSpPr>
        <dsp:cNvPr id="0" name=""/>
        <dsp:cNvSpPr/>
      </dsp:nvSpPr>
      <dsp:spPr>
        <a:xfrm>
          <a:off x="7693240" y="267755"/>
          <a:ext cx="3363672" cy="1345469"/>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rgbClr val="FFFF00"/>
              </a:solidFill>
              <a:latin typeface="Times New Roman" panose="02020603050405020304" pitchFamily="18" charset="0"/>
              <a:cs typeface="Times New Roman" panose="02020603050405020304" pitchFamily="18" charset="0"/>
            </a:rPr>
            <a:t>Sở</a:t>
          </a:r>
          <a:r>
            <a:rPr lang="en-US" sz="3200" b="1" kern="1200" dirty="0">
              <a:solidFill>
                <a:srgbClr val="FFFF00"/>
              </a:solidFill>
              <a:latin typeface="Times New Roman" panose="02020603050405020304" pitchFamily="18" charset="0"/>
              <a:cs typeface="Times New Roman" panose="02020603050405020304" pitchFamily="18" charset="0"/>
            </a:rPr>
            <a:t> GD&amp;ĐT</a:t>
          </a:r>
        </a:p>
      </dsp:txBody>
      <dsp:txXfrm>
        <a:off x="7693240" y="267755"/>
        <a:ext cx="3363672" cy="1345469"/>
      </dsp:txXfrm>
    </dsp:sp>
    <dsp:sp modelId="{E0166453-E3A7-40AA-A440-39CE4E6BE2CA}">
      <dsp:nvSpPr>
        <dsp:cNvPr id="0" name=""/>
        <dsp:cNvSpPr/>
      </dsp:nvSpPr>
      <dsp:spPr>
        <a:xfrm>
          <a:off x="7693240" y="1613224"/>
          <a:ext cx="3363672" cy="4638353"/>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err="1">
              <a:latin typeface="Times New Roman" pitchFamily="18" charset="0"/>
              <a:cs typeface="Times New Roman" pitchFamily="18" charset="0"/>
            </a:rPr>
            <a:t>Có</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định</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hướng</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cụ</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thể</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chương</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trình</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cho</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giáo</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viên</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ngay</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từ</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đầu</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năm</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học</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để</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giáo</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viên</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nắm</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bắt</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được</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chủ</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chương</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đổi</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mới</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trong</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toàn</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ngành</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giáo</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dục</a:t>
          </a:r>
          <a:r>
            <a:rPr lang="en-US" sz="3000" kern="1200" dirty="0">
              <a:latin typeface="Times New Roman" pitchFamily="18" charset="0"/>
              <a:cs typeface="Times New Roman" pitchFamily="18" charset="0"/>
            </a:rPr>
            <a:t>.</a:t>
          </a:r>
        </a:p>
      </dsp:txBody>
      <dsp:txXfrm>
        <a:off x="7693240" y="1613224"/>
        <a:ext cx="3363672" cy="463835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BA42E-0487-48AC-807E-0AF94FAB15C8}" type="datetimeFigureOut">
              <a:rPr lang="en-US" smtClean="0"/>
              <a:t>11/26/2021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B6353-C8EA-434D-AFA7-B1A87E88E7AA}" type="slidenum">
              <a:rPr lang="en-US" smtClean="0"/>
              <a:t>‹#›</a:t>
            </a:fld>
            <a:endParaRPr lang="en-US"/>
          </a:p>
        </p:txBody>
      </p:sp>
    </p:spTree>
    <p:extLst>
      <p:ext uri="{BB962C8B-B14F-4D97-AF65-F5344CB8AC3E}">
        <p14:creationId xmlns:p14="http://schemas.microsoft.com/office/powerpoint/2010/main" val="186418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4164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6BA794-2785-477E-9362-79CE3BEFD977}"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0C7A-5306-4073-8547-362C4CEE1E75}" type="slidenum">
              <a:rPr lang="en-US" smtClean="0"/>
              <a:t>‹#›</a:t>
            </a:fld>
            <a:endParaRPr lang="en-US"/>
          </a:p>
        </p:txBody>
      </p:sp>
    </p:spTree>
    <p:extLst>
      <p:ext uri="{BB962C8B-B14F-4D97-AF65-F5344CB8AC3E}">
        <p14:creationId xmlns:p14="http://schemas.microsoft.com/office/powerpoint/2010/main" val="3027304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6BA794-2785-477E-9362-79CE3BEFD977}"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0C7A-5306-4073-8547-362C4CEE1E75}" type="slidenum">
              <a:rPr lang="en-US" smtClean="0"/>
              <a:t>‹#›</a:t>
            </a:fld>
            <a:endParaRPr lang="en-US"/>
          </a:p>
        </p:txBody>
      </p:sp>
    </p:spTree>
    <p:extLst>
      <p:ext uri="{BB962C8B-B14F-4D97-AF65-F5344CB8AC3E}">
        <p14:creationId xmlns:p14="http://schemas.microsoft.com/office/powerpoint/2010/main" val="284992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6BA794-2785-477E-9362-79CE3BEFD977}"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0C7A-5306-4073-8547-362C4CEE1E75}" type="slidenum">
              <a:rPr lang="en-US" smtClean="0"/>
              <a:t>‹#›</a:t>
            </a:fld>
            <a:endParaRPr lang="en-US"/>
          </a:p>
        </p:txBody>
      </p:sp>
    </p:spTree>
    <p:extLst>
      <p:ext uri="{BB962C8B-B14F-4D97-AF65-F5344CB8AC3E}">
        <p14:creationId xmlns:p14="http://schemas.microsoft.com/office/powerpoint/2010/main" val="4130986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87224C7A-B1C7-4F8E-BE40-6C93D62005C2}"/>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B4F948F6-ED9F-4EA7-86F1-35EDB05B18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6">
            <a:extLst>
              <a:ext uri="{FF2B5EF4-FFF2-40B4-BE49-F238E27FC236}">
                <a16:creationId xmlns:a16="http://schemas.microsoft.com/office/drawing/2014/main" id="{90B2E5CB-DFC1-464D-9EE7-0517824E46CA}"/>
              </a:ext>
            </a:extLst>
          </p:cNvPr>
          <p:cNvSpPr>
            <a:spLocks noGrp="1"/>
          </p:cNvSpPr>
          <p:nvPr>
            <p:ph type="sldNum" sz="quarter" idx="12"/>
          </p:nvPr>
        </p:nvSpPr>
        <p:spPr/>
        <p:txBody>
          <a:bodyPr/>
          <a:lstStyle>
            <a:lvl1pPr>
              <a:defRPr>
                <a:solidFill>
                  <a:srgbClr val="D1EAEE"/>
                </a:solidFill>
              </a:defRPr>
            </a:lvl1pPr>
          </a:lstStyle>
          <a:p>
            <a:pPr>
              <a:defRPr/>
            </a:pPr>
            <a:fld id="{7E4399C2-2954-4C7B-B809-765B7B9D8FB0}" type="slidenum">
              <a:rPr lang="en-US" altLang="en-US"/>
              <a:pPr>
                <a:defRPr/>
              </a:pPr>
              <a:t>‹#›</a:t>
            </a:fld>
            <a:endParaRPr lang="en-US" altLang="en-US"/>
          </a:p>
        </p:txBody>
      </p:sp>
    </p:spTree>
    <p:extLst>
      <p:ext uri="{BB962C8B-B14F-4D97-AF65-F5344CB8AC3E}">
        <p14:creationId xmlns:p14="http://schemas.microsoft.com/office/powerpoint/2010/main" val="349107501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81609B6-0EE4-4839-AF69-53864F05BBBB}"/>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A3DE88F7-DA3E-4C5B-9DAF-C9E89D7DF5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CF599A7E-42A4-41B5-B2DB-2CA507E28715}"/>
              </a:ext>
            </a:extLst>
          </p:cNvPr>
          <p:cNvSpPr>
            <a:spLocks noGrp="1"/>
          </p:cNvSpPr>
          <p:nvPr>
            <p:ph type="sldNum" sz="quarter" idx="12"/>
          </p:nvPr>
        </p:nvSpPr>
        <p:spPr/>
        <p:txBody>
          <a:bodyPr/>
          <a:lstStyle>
            <a:lvl1pPr>
              <a:defRPr/>
            </a:lvl1pPr>
          </a:lstStyle>
          <a:p>
            <a:pPr>
              <a:defRPr/>
            </a:pPr>
            <a:fld id="{C120F576-69BE-4F2F-ABED-6E96C07E693E}" type="slidenum">
              <a:rPr lang="en-US" altLang="en-US"/>
              <a:pPr>
                <a:defRPr/>
              </a:pPr>
              <a:t>‹#›</a:t>
            </a:fld>
            <a:endParaRPr lang="en-US" altLang="en-US"/>
          </a:p>
        </p:txBody>
      </p:sp>
    </p:spTree>
    <p:extLst>
      <p:ext uri="{BB962C8B-B14F-4D97-AF65-F5344CB8AC3E}">
        <p14:creationId xmlns:p14="http://schemas.microsoft.com/office/powerpoint/2010/main" val="2854417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0F4D65F7-41C4-4C29-AFFA-BC93520E83F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4B23C60-E3CD-4A85-ACC2-8C392D6B56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359B50-4A23-4DCF-8A49-662F031C2362}"/>
              </a:ext>
            </a:extLst>
          </p:cNvPr>
          <p:cNvSpPr>
            <a:spLocks noGrp="1"/>
          </p:cNvSpPr>
          <p:nvPr>
            <p:ph type="sldNum" sz="quarter" idx="12"/>
          </p:nvPr>
        </p:nvSpPr>
        <p:spPr/>
        <p:txBody>
          <a:bodyPr/>
          <a:lstStyle>
            <a:lvl1pPr>
              <a:defRPr>
                <a:solidFill>
                  <a:srgbClr val="D1EAEE"/>
                </a:solidFill>
              </a:defRPr>
            </a:lvl1pPr>
          </a:lstStyle>
          <a:p>
            <a:pPr>
              <a:defRPr/>
            </a:pPr>
            <a:fld id="{385480FC-F2FC-4837-8122-C0E719F0226E}" type="slidenum">
              <a:rPr lang="en-US" altLang="en-US"/>
              <a:pPr>
                <a:defRPr/>
              </a:pPr>
              <a:t>‹#›</a:t>
            </a:fld>
            <a:endParaRPr lang="en-US" altLang="en-US"/>
          </a:p>
        </p:txBody>
      </p:sp>
    </p:spTree>
    <p:extLst>
      <p:ext uri="{BB962C8B-B14F-4D97-AF65-F5344CB8AC3E}">
        <p14:creationId xmlns:p14="http://schemas.microsoft.com/office/powerpoint/2010/main" val="317197278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64A8C26F-C208-4919-9AB9-C669654BAE23}"/>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98D43587-7A6B-4185-9160-542679A30E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CC01027F-F195-40A5-940F-29393E2B1DC7}"/>
              </a:ext>
            </a:extLst>
          </p:cNvPr>
          <p:cNvSpPr>
            <a:spLocks noGrp="1"/>
          </p:cNvSpPr>
          <p:nvPr>
            <p:ph type="sldNum" sz="quarter" idx="12"/>
          </p:nvPr>
        </p:nvSpPr>
        <p:spPr/>
        <p:txBody>
          <a:bodyPr/>
          <a:lstStyle>
            <a:lvl1pPr>
              <a:defRPr/>
            </a:lvl1pPr>
          </a:lstStyle>
          <a:p>
            <a:pPr>
              <a:defRPr/>
            </a:pPr>
            <a:fld id="{EB068461-D993-4D5F-82E4-056CF7B73506}" type="slidenum">
              <a:rPr lang="en-US" altLang="en-US"/>
              <a:pPr>
                <a:defRPr/>
              </a:pPr>
              <a:t>‹#›</a:t>
            </a:fld>
            <a:endParaRPr lang="en-US" altLang="en-US"/>
          </a:p>
        </p:txBody>
      </p:sp>
    </p:spTree>
    <p:extLst>
      <p:ext uri="{BB962C8B-B14F-4D97-AF65-F5344CB8AC3E}">
        <p14:creationId xmlns:p14="http://schemas.microsoft.com/office/powerpoint/2010/main" val="3639805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879C713D-585D-466A-BC07-2686FACAE6B5}"/>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7EE3ECAE-25AD-4FA9-BD42-17F1685B032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4D528D9A-66AD-4D73-AD5E-F033E2507BA6}"/>
              </a:ext>
            </a:extLst>
          </p:cNvPr>
          <p:cNvSpPr>
            <a:spLocks noGrp="1"/>
          </p:cNvSpPr>
          <p:nvPr>
            <p:ph type="sldNum" sz="quarter" idx="12"/>
          </p:nvPr>
        </p:nvSpPr>
        <p:spPr/>
        <p:txBody>
          <a:bodyPr/>
          <a:lstStyle>
            <a:lvl1pPr>
              <a:defRPr/>
            </a:lvl1pPr>
          </a:lstStyle>
          <a:p>
            <a:pPr>
              <a:defRPr/>
            </a:pPr>
            <a:fld id="{136956BD-D51C-4F6A-A224-1C42C91FD6D2}" type="slidenum">
              <a:rPr lang="en-US" altLang="en-US"/>
              <a:pPr>
                <a:defRPr/>
              </a:pPr>
              <a:t>‹#›</a:t>
            </a:fld>
            <a:endParaRPr lang="en-US" altLang="en-US"/>
          </a:p>
        </p:txBody>
      </p:sp>
    </p:spTree>
    <p:extLst>
      <p:ext uri="{BB962C8B-B14F-4D97-AF65-F5344CB8AC3E}">
        <p14:creationId xmlns:p14="http://schemas.microsoft.com/office/powerpoint/2010/main" val="4221537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3D2B622C-B1E0-47D1-B5B4-24B4341CE805}"/>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55C9A513-5411-4643-A73B-34218C387EF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256DD609-3927-4B11-A2AA-D4C927B96B0D}"/>
              </a:ext>
            </a:extLst>
          </p:cNvPr>
          <p:cNvSpPr>
            <a:spLocks noGrp="1"/>
          </p:cNvSpPr>
          <p:nvPr>
            <p:ph type="sldNum" sz="quarter" idx="12"/>
          </p:nvPr>
        </p:nvSpPr>
        <p:spPr/>
        <p:txBody>
          <a:bodyPr/>
          <a:lstStyle>
            <a:lvl1pPr>
              <a:defRPr/>
            </a:lvl1pPr>
          </a:lstStyle>
          <a:p>
            <a:pPr>
              <a:defRPr/>
            </a:pPr>
            <a:fld id="{E962DBBD-5A72-4EA7-AE7D-55B8AF59B724}" type="slidenum">
              <a:rPr lang="en-US" altLang="en-US"/>
              <a:pPr>
                <a:defRPr/>
              </a:pPr>
              <a:t>‹#›</a:t>
            </a:fld>
            <a:endParaRPr lang="en-US" altLang="en-US"/>
          </a:p>
        </p:txBody>
      </p:sp>
    </p:spTree>
    <p:extLst>
      <p:ext uri="{BB962C8B-B14F-4D97-AF65-F5344CB8AC3E}">
        <p14:creationId xmlns:p14="http://schemas.microsoft.com/office/powerpoint/2010/main" val="3134515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F96A881F-BEEB-46F2-84F1-E030F187773E}"/>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48E08BA2-67DD-4D59-8FE7-5676C7610B6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F2C7A96A-87EC-4856-A8FF-23FCF3B389A9}"/>
              </a:ext>
            </a:extLst>
          </p:cNvPr>
          <p:cNvSpPr>
            <a:spLocks noGrp="1"/>
          </p:cNvSpPr>
          <p:nvPr>
            <p:ph type="sldNum" sz="quarter" idx="12"/>
          </p:nvPr>
        </p:nvSpPr>
        <p:spPr/>
        <p:txBody>
          <a:bodyPr/>
          <a:lstStyle>
            <a:lvl1pPr>
              <a:defRPr/>
            </a:lvl1pPr>
          </a:lstStyle>
          <a:p>
            <a:pPr>
              <a:defRPr/>
            </a:pPr>
            <a:fld id="{BF07BB6A-C674-44A0-B034-EE2BDD00EA35}" type="slidenum">
              <a:rPr lang="en-US" altLang="en-US"/>
              <a:pPr>
                <a:defRPr/>
              </a:pPr>
              <a:t>‹#›</a:t>
            </a:fld>
            <a:endParaRPr lang="en-US" altLang="en-US"/>
          </a:p>
        </p:txBody>
      </p:sp>
    </p:spTree>
    <p:extLst>
      <p:ext uri="{BB962C8B-B14F-4D97-AF65-F5344CB8AC3E}">
        <p14:creationId xmlns:p14="http://schemas.microsoft.com/office/powerpoint/2010/main" val="3797212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510860DE-F20E-4F95-AB79-F5A9FFDC0E0C}"/>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9B338698-240B-468E-93F9-3B5CBDA0B1F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5F58501D-9A85-4E92-8CC9-795B4DACA525}"/>
              </a:ext>
            </a:extLst>
          </p:cNvPr>
          <p:cNvSpPr>
            <a:spLocks noGrp="1"/>
          </p:cNvSpPr>
          <p:nvPr>
            <p:ph type="sldNum" sz="quarter" idx="12"/>
          </p:nvPr>
        </p:nvSpPr>
        <p:spPr/>
        <p:txBody>
          <a:bodyPr/>
          <a:lstStyle>
            <a:lvl1pPr>
              <a:defRPr/>
            </a:lvl1pPr>
          </a:lstStyle>
          <a:p>
            <a:pPr>
              <a:defRPr/>
            </a:pPr>
            <a:fld id="{DAF341A0-AD29-4D63-9695-36CAA2D7986B}" type="slidenum">
              <a:rPr lang="en-US" altLang="en-US"/>
              <a:pPr>
                <a:defRPr/>
              </a:pPr>
              <a:t>‹#›</a:t>
            </a:fld>
            <a:endParaRPr lang="en-US" altLang="en-US"/>
          </a:p>
        </p:txBody>
      </p:sp>
    </p:spTree>
    <p:extLst>
      <p:ext uri="{BB962C8B-B14F-4D97-AF65-F5344CB8AC3E}">
        <p14:creationId xmlns:p14="http://schemas.microsoft.com/office/powerpoint/2010/main" val="37699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6BA794-2785-477E-9362-79CE3BEFD977}"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0C7A-5306-4073-8547-362C4CEE1E75}" type="slidenum">
              <a:rPr lang="en-US" smtClean="0"/>
              <a:t>‹#›</a:t>
            </a:fld>
            <a:endParaRPr lang="en-US"/>
          </a:p>
        </p:txBody>
      </p:sp>
    </p:spTree>
    <p:extLst>
      <p:ext uri="{BB962C8B-B14F-4D97-AF65-F5344CB8AC3E}">
        <p14:creationId xmlns:p14="http://schemas.microsoft.com/office/powerpoint/2010/main" val="838591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84BCE70C-A8FF-46A0-B1C4-27AEAAC8E50C}"/>
              </a:ext>
            </a:extLst>
          </p:cNvPr>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Right Triangle 5">
            <a:extLst>
              <a:ext uri="{FF2B5EF4-FFF2-40B4-BE49-F238E27FC236}">
                <a16:creationId xmlns:a16="http://schemas.microsoft.com/office/drawing/2014/main" id="{43C8C801-55CA-463B-9F05-13DDF14527D9}"/>
              </a:ext>
            </a:extLst>
          </p:cNvPr>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7" name="Freeform 15">
            <a:extLst>
              <a:ext uri="{FF2B5EF4-FFF2-40B4-BE49-F238E27FC236}">
                <a16:creationId xmlns:a16="http://schemas.microsoft.com/office/drawing/2014/main" id="{0C155D53-0D8A-45F0-AEAC-E643783EAC29}"/>
              </a:ext>
            </a:extLst>
          </p:cNvPr>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cs typeface="+mn-cs"/>
            </a:endParaRPr>
          </a:p>
        </p:txBody>
      </p:sp>
      <p:sp>
        <p:nvSpPr>
          <p:cNvPr id="8" name="Freeform 16">
            <a:extLst>
              <a:ext uri="{FF2B5EF4-FFF2-40B4-BE49-F238E27FC236}">
                <a16:creationId xmlns:a16="http://schemas.microsoft.com/office/drawing/2014/main" id="{2CFE58ED-7448-4C72-834B-77F033A2D1FE}"/>
              </a:ext>
            </a:extLst>
          </p:cNvPr>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cs typeface="+mn-cs"/>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5C374FEB-1EB2-48BD-B112-B8657C34DE95}"/>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43EA61FC-A9B0-4B28-810D-E96C395D86D3}"/>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49CB7869-E9DA-480E-8403-AEB70EFB1282}"/>
              </a:ext>
            </a:extLst>
          </p:cNvPr>
          <p:cNvSpPr>
            <a:spLocks noGrp="1"/>
          </p:cNvSpPr>
          <p:nvPr>
            <p:ph type="sldNum" sz="quarter" idx="12"/>
          </p:nvPr>
        </p:nvSpPr>
        <p:spPr>
          <a:xfrm>
            <a:off x="10769600" y="6356351"/>
            <a:ext cx="812800" cy="365125"/>
          </a:xfrm>
        </p:spPr>
        <p:txBody>
          <a:bodyPr/>
          <a:lstStyle>
            <a:lvl1pPr>
              <a:defRPr/>
            </a:lvl1pPr>
          </a:lstStyle>
          <a:p>
            <a:pPr>
              <a:defRPr/>
            </a:pPr>
            <a:fld id="{B1321638-C3F3-4D34-866B-FC0E97FA80D1}" type="slidenum">
              <a:rPr lang="en-US" altLang="en-US"/>
              <a:pPr>
                <a:defRPr/>
              </a:pPr>
              <a:t>‹#›</a:t>
            </a:fld>
            <a:endParaRPr lang="en-US" altLang="en-US"/>
          </a:p>
        </p:txBody>
      </p:sp>
    </p:spTree>
    <p:extLst>
      <p:ext uri="{BB962C8B-B14F-4D97-AF65-F5344CB8AC3E}">
        <p14:creationId xmlns:p14="http://schemas.microsoft.com/office/powerpoint/2010/main" val="4243720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D1B4B53-CCFC-4F2E-8001-86F4B9E20B7B}"/>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DA58D6EC-FA29-43DA-A037-D605DE4A86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9336C178-307A-4B63-B64F-78131BF40F07}"/>
              </a:ext>
            </a:extLst>
          </p:cNvPr>
          <p:cNvSpPr>
            <a:spLocks noGrp="1"/>
          </p:cNvSpPr>
          <p:nvPr>
            <p:ph type="sldNum" sz="quarter" idx="12"/>
          </p:nvPr>
        </p:nvSpPr>
        <p:spPr/>
        <p:txBody>
          <a:bodyPr/>
          <a:lstStyle>
            <a:lvl1pPr>
              <a:defRPr/>
            </a:lvl1pPr>
          </a:lstStyle>
          <a:p>
            <a:pPr>
              <a:defRPr/>
            </a:pPr>
            <a:fld id="{537036BD-38A0-4CA7-BDC5-50F079D13AB7}" type="slidenum">
              <a:rPr lang="en-US" altLang="en-US"/>
              <a:pPr>
                <a:defRPr/>
              </a:pPr>
              <a:t>‹#›</a:t>
            </a:fld>
            <a:endParaRPr lang="en-US" altLang="en-US"/>
          </a:p>
        </p:txBody>
      </p:sp>
    </p:spTree>
    <p:extLst>
      <p:ext uri="{BB962C8B-B14F-4D97-AF65-F5344CB8AC3E}">
        <p14:creationId xmlns:p14="http://schemas.microsoft.com/office/powerpoint/2010/main" val="3934342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3B00464-4067-4BFE-BEBD-1F651AFC5FFB}"/>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E26D455C-CEDC-4EC4-910D-D34C1EED7C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108107E2-C5FE-49CC-82BD-5FD04E5AFA1A}"/>
              </a:ext>
            </a:extLst>
          </p:cNvPr>
          <p:cNvSpPr>
            <a:spLocks noGrp="1"/>
          </p:cNvSpPr>
          <p:nvPr>
            <p:ph type="sldNum" sz="quarter" idx="12"/>
          </p:nvPr>
        </p:nvSpPr>
        <p:spPr/>
        <p:txBody>
          <a:bodyPr/>
          <a:lstStyle>
            <a:lvl1pPr>
              <a:defRPr/>
            </a:lvl1pPr>
          </a:lstStyle>
          <a:p>
            <a:pPr>
              <a:defRPr/>
            </a:pPr>
            <a:fld id="{B66E2C0D-B11A-4C5B-BF56-059342F258FD}" type="slidenum">
              <a:rPr lang="en-US" altLang="en-US"/>
              <a:pPr>
                <a:defRPr/>
              </a:pPr>
              <a:t>‹#›</a:t>
            </a:fld>
            <a:endParaRPr lang="en-US" altLang="en-US"/>
          </a:p>
        </p:txBody>
      </p:sp>
    </p:spTree>
    <p:extLst>
      <p:ext uri="{BB962C8B-B14F-4D97-AF65-F5344CB8AC3E}">
        <p14:creationId xmlns:p14="http://schemas.microsoft.com/office/powerpoint/2010/main" val="1528560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a:extLst>
              <a:ext uri="{FF2B5EF4-FFF2-40B4-BE49-F238E27FC236}">
                <a16:creationId xmlns:a16="http://schemas.microsoft.com/office/drawing/2014/main" id="{475CC397-6AAA-4CFB-A5B3-053445E344C8}"/>
              </a:ext>
            </a:extLst>
          </p:cNvPr>
          <p:cNvSpPr>
            <a:spLocks noGrp="1"/>
          </p:cNvSpPr>
          <p:nvPr>
            <p:ph type="dt" sz="half" idx="10"/>
          </p:nvPr>
        </p:nvSpPr>
        <p:spPr/>
        <p:txBody>
          <a:bodyPr/>
          <a:lstStyle>
            <a:lvl1pPr>
              <a:defRPr/>
            </a:lvl1pPr>
          </a:lstStyle>
          <a:p>
            <a:pPr>
              <a:defRPr/>
            </a:pPr>
            <a:fld id="{EBC6CDB1-541D-478A-A179-CFB7A806EBF9}" type="datetimeFigureOut">
              <a:rPr lang="en-US"/>
              <a:pPr>
                <a:defRPr/>
              </a:pPr>
              <a:t>11/26/2021</a:t>
            </a:fld>
            <a:endParaRPr lang="en-US"/>
          </a:p>
        </p:txBody>
      </p:sp>
      <p:sp>
        <p:nvSpPr>
          <p:cNvPr id="4" name="Footer Placeholder 21">
            <a:extLst>
              <a:ext uri="{FF2B5EF4-FFF2-40B4-BE49-F238E27FC236}">
                <a16:creationId xmlns:a16="http://schemas.microsoft.com/office/drawing/2014/main" id="{464B3F05-372D-47FA-A108-48E0B7159DD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0776E9AA-85E3-452B-8E88-55B03CB65119}"/>
              </a:ext>
            </a:extLst>
          </p:cNvPr>
          <p:cNvSpPr>
            <a:spLocks noGrp="1"/>
          </p:cNvSpPr>
          <p:nvPr>
            <p:ph type="sldNum" sz="quarter" idx="12"/>
          </p:nvPr>
        </p:nvSpPr>
        <p:spPr/>
        <p:txBody>
          <a:bodyPr/>
          <a:lstStyle>
            <a:lvl1pPr>
              <a:defRPr/>
            </a:lvl1pPr>
          </a:lstStyle>
          <a:p>
            <a:pPr>
              <a:defRPr/>
            </a:pPr>
            <a:fld id="{5F517224-A8D8-44BF-9A19-3CB949A0EB16}" type="slidenum">
              <a:rPr lang="en-US" altLang="en-US"/>
              <a:pPr>
                <a:defRPr/>
              </a:pPr>
              <a:t>‹#›</a:t>
            </a:fld>
            <a:endParaRPr lang="en-US" altLang="en-US"/>
          </a:p>
        </p:txBody>
      </p:sp>
    </p:spTree>
    <p:extLst>
      <p:ext uri="{BB962C8B-B14F-4D97-AF65-F5344CB8AC3E}">
        <p14:creationId xmlns:p14="http://schemas.microsoft.com/office/powerpoint/2010/main" val="2129439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338232-E5C0-4FF8-8638-58BF45B0BA3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9B15272-B624-4CE1-8BF7-AC354E7684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857E745-2B23-4FBF-981F-D0CC34668731}"/>
              </a:ext>
            </a:extLst>
          </p:cNvPr>
          <p:cNvSpPr>
            <a:spLocks noGrp="1"/>
          </p:cNvSpPr>
          <p:nvPr>
            <p:ph type="dt" sz="half" idx="10"/>
          </p:nvPr>
        </p:nvSpPr>
        <p:spPr/>
        <p:txBody>
          <a:bodyPr/>
          <a:lstStyle/>
          <a:p>
            <a:fld id="{4A70D927-7306-41D8-B764-2A1466C4366C}" type="datetimeFigureOut">
              <a:rPr lang="zh-CN" altLang="en-US" smtClean="0"/>
              <a:t>2021/11/26</a:t>
            </a:fld>
            <a:endParaRPr lang="zh-CN" altLang="en-US"/>
          </a:p>
        </p:txBody>
      </p:sp>
      <p:sp>
        <p:nvSpPr>
          <p:cNvPr id="5" name="页脚占位符 4">
            <a:extLst>
              <a:ext uri="{FF2B5EF4-FFF2-40B4-BE49-F238E27FC236}">
                <a16:creationId xmlns:a16="http://schemas.microsoft.com/office/drawing/2014/main" id="{64F2E4B1-5C71-4C9D-8F77-64ACDE0F92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C400AE-9F84-4982-9430-3E9D0AABE6D1}"/>
              </a:ext>
            </a:extLst>
          </p:cNvPr>
          <p:cNvSpPr>
            <a:spLocks noGrp="1"/>
          </p:cNvSpPr>
          <p:nvPr>
            <p:ph type="sldNum" sz="quarter" idx="12"/>
          </p:nvPr>
        </p:nvSpPr>
        <p:spPr/>
        <p:txBody>
          <a:bodyPr/>
          <a:lstStyle/>
          <a:p>
            <a:fld id="{91A9970A-FB16-4A7A-BAA2-CE7CE8F58079}" type="slidenum">
              <a:rPr lang="zh-CN" altLang="en-US" smtClean="0"/>
              <a:t>‹#›</a:t>
            </a:fld>
            <a:endParaRPr lang="zh-CN" altLang="en-US"/>
          </a:p>
        </p:txBody>
      </p:sp>
    </p:spTree>
    <p:extLst>
      <p:ext uri="{BB962C8B-B14F-4D97-AF65-F5344CB8AC3E}">
        <p14:creationId xmlns:p14="http://schemas.microsoft.com/office/powerpoint/2010/main" val="2959963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2C5316-16E9-4025-96F0-64FD6F26C4D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B3F036F-060B-4DB2-B2A1-B85CE5AE578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0CAB6D-63C2-41C9-9221-FA979AA7A061}"/>
              </a:ext>
            </a:extLst>
          </p:cNvPr>
          <p:cNvSpPr>
            <a:spLocks noGrp="1"/>
          </p:cNvSpPr>
          <p:nvPr>
            <p:ph type="dt" sz="half" idx="10"/>
          </p:nvPr>
        </p:nvSpPr>
        <p:spPr/>
        <p:txBody>
          <a:bodyPr/>
          <a:lstStyle/>
          <a:p>
            <a:fld id="{4A70D927-7306-41D8-B764-2A1466C4366C}" type="datetimeFigureOut">
              <a:rPr lang="zh-CN" altLang="en-US" smtClean="0"/>
              <a:t>2021/11/26</a:t>
            </a:fld>
            <a:endParaRPr lang="zh-CN" altLang="en-US"/>
          </a:p>
        </p:txBody>
      </p:sp>
      <p:sp>
        <p:nvSpPr>
          <p:cNvPr id="5" name="页脚占位符 4">
            <a:extLst>
              <a:ext uri="{FF2B5EF4-FFF2-40B4-BE49-F238E27FC236}">
                <a16:creationId xmlns:a16="http://schemas.microsoft.com/office/drawing/2014/main" id="{2A4E5A9D-83B6-4BFF-BA7B-91117CDE8C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37B8677-DF84-4E82-99B7-B3C8BD508AB8}"/>
              </a:ext>
            </a:extLst>
          </p:cNvPr>
          <p:cNvSpPr>
            <a:spLocks noGrp="1"/>
          </p:cNvSpPr>
          <p:nvPr>
            <p:ph type="sldNum" sz="quarter" idx="12"/>
          </p:nvPr>
        </p:nvSpPr>
        <p:spPr/>
        <p:txBody>
          <a:bodyPr/>
          <a:lstStyle/>
          <a:p>
            <a:fld id="{91A9970A-FB16-4A7A-BAA2-CE7CE8F58079}" type="slidenum">
              <a:rPr lang="zh-CN" altLang="en-US" smtClean="0"/>
              <a:t>‹#›</a:t>
            </a:fld>
            <a:endParaRPr lang="zh-CN" altLang="en-US"/>
          </a:p>
        </p:txBody>
      </p:sp>
    </p:spTree>
    <p:extLst>
      <p:ext uri="{BB962C8B-B14F-4D97-AF65-F5344CB8AC3E}">
        <p14:creationId xmlns:p14="http://schemas.microsoft.com/office/powerpoint/2010/main" val="2341427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9C94FD-5495-48AD-96A2-716FBFA0D7F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7D3A54E-B85A-43BC-893D-F40EF2C5C3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C2E835C-AB43-40EA-9C81-F69810458B12}"/>
              </a:ext>
            </a:extLst>
          </p:cNvPr>
          <p:cNvSpPr>
            <a:spLocks noGrp="1"/>
          </p:cNvSpPr>
          <p:nvPr>
            <p:ph type="dt" sz="half" idx="10"/>
          </p:nvPr>
        </p:nvSpPr>
        <p:spPr/>
        <p:txBody>
          <a:bodyPr/>
          <a:lstStyle/>
          <a:p>
            <a:fld id="{4A70D927-7306-41D8-B764-2A1466C4366C}" type="datetimeFigureOut">
              <a:rPr lang="zh-CN" altLang="en-US" smtClean="0"/>
              <a:t>2021/11/26</a:t>
            </a:fld>
            <a:endParaRPr lang="zh-CN" altLang="en-US"/>
          </a:p>
        </p:txBody>
      </p:sp>
      <p:sp>
        <p:nvSpPr>
          <p:cNvPr id="5" name="页脚占位符 4">
            <a:extLst>
              <a:ext uri="{FF2B5EF4-FFF2-40B4-BE49-F238E27FC236}">
                <a16:creationId xmlns:a16="http://schemas.microsoft.com/office/drawing/2014/main" id="{C687996F-7AD2-4C66-88E5-6D5EB42753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DE767CC-E9B1-4085-B4DF-B90588923359}"/>
              </a:ext>
            </a:extLst>
          </p:cNvPr>
          <p:cNvSpPr>
            <a:spLocks noGrp="1"/>
          </p:cNvSpPr>
          <p:nvPr>
            <p:ph type="sldNum" sz="quarter" idx="12"/>
          </p:nvPr>
        </p:nvSpPr>
        <p:spPr/>
        <p:txBody>
          <a:bodyPr/>
          <a:lstStyle/>
          <a:p>
            <a:fld id="{91A9970A-FB16-4A7A-BAA2-CE7CE8F58079}" type="slidenum">
              <a:rPr lang="zh-CN" altLang="en-US" smtClean="0"/>
              <a:t>‹#›</a:t>
            </a:fld>
            <a:endParaRPr lang="zh-CN" altLang="en-US"/>
          </a:p>
        </p:txBody>
      </p:sp>
    </p:spTree>
    <p:extLst>
      <p:ext uri="{BB962C8B-B14F-4D97-AF65-F5344CB8AC3E}">
        <p14:creationId xmlns:p14="http://schemas.microsoft.com/office/powerpoint/2010/main" val="1707240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4A7F9E-1236-4BEF-BD1E-E5A08D59788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34885D7-B98C-4443-BFD0-F9D0FEE860F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2075E17-7850-4755-AA68-29329F3AB15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5AEF9C5-693F-4155-B9BC-04C4E5FCBF7F}"/>
              </a:ext>
            </a:extLst>
          </p:cNvPr>
          <p:cNvSpPr>
            <a:spLocks noGrp="1"/>
          </p:cNvSpPr>
          <p:nvPr>
            <p:ph type="dt" sz="half" idx="10"/>
          </p:nvPr>
        </p:nvSpPr>
        <p:spPr/>
        <p:txBody>
          <a:bodyPr/>
          <a:lstStyle/>
          <a:p>
            <a:fld id="{4A70D927-7306-41D8-B764-2A1466C4366C}" type="datetimeFigureOut">
              <a:rPr lang="zh-CN" altLang="en-US" smtClean="0"/>
              <a:t>2021/11/26</a:t>
            </a:fld>
            <a:endParaRPr lang="zh-CN" altLang="en-US"/>
          </a:p>
        </p:txBody>
      </p:sp>
      <p:sp>
        <p:nvSpPr>
          <p:cNvPr id="6" name="页脚占位符 5">
            <a:extLst>
              <a:ext uri="{FF2B5EF4-FFF2-40B4-BE49-F238E27FC236}">
                <a16:creationId xmlns:a16="http://schemas.microsoft.com/office/drawing/2014/main" id="{2C67E112-3A5C-43FB-AA45-7723CA479FA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F115229-0F9A-45D0-B3BF-0718D0E501BF}"/>
              </a:ext>
            </a:extLst>
          </p:cNvPr>
          <p:cNvSpPr>
            <a:spLocks noGrp="1"/>
          </p:cNvSpPr>
          <p:nvPr>
            <p:ph type="sldNum" sz="quarter" idx="12"/>
          </p:nvPr>
        </p:nvSpPr>
        <p:spPr/>
        <p:txBody>
          <a:bodyPr/>
          <a:lstStyle/>
          <a:p>
            <a:fld id="{91A9970A-FB16-4A7A-BAA2-CE7CE8F58079}" type="slidenum">
              <a:rPr lang="zh-CN" altLang="en-US" smtClean="0"/>
              <a:t>‹#›</a:t>
            </a:fld>
            <a:endParaRPr lang="zh-CN" altLang="en-US"/>
          </a:p>
        </p:txBody>
      </p:sp>
    </p:spTree>
    <p:extLst>
      <p:ext uri="{BB962C8B-B14F-4D97-AF65-F5344CB8AC3E}">
        <p14:creationId xmlns:p14="http://schemas.microsoft.com/office/powerpoint/2010/main" val="2515396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CF3816-6967-4736-9E44-235107FC774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6C339D-C8A0-4733-B106-A0F1925525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0875F25-8113-4EA2-A930-8C5487BFF18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2EC99D5-7DD2-4EDF-BC8B-E8AC0801B9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5DA95C7-A509-4167-AC3E-54A2E5FCDE6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47D9D88-0D12-4D79-8145-7497197D8C51}"/>
              </a:ext>
            </a:extLst>
          </p:cNvPr>
          <p:cNvSpPr>
            <a:spLocks noGrp="1"/>
          </p:cNvSpPr>
          <p:nvPr>
            <p:ph type="dt" sz="half" idx="10"/>
          </p:nvPr>
        </p:nvSpPr>
        <p:spPr/>
        <p:txBody>
          <a:bodyPr/>
          <a:lstStyle/>
          <a:p>
            <a:fld id="{4A70D927-7306-41D8-B764-2A1466C4366C}" type="datetimeFigureOut">
              <a:rPr lang="zh-CN" altLang="en-US" smtClean="0"/>
              <a:t>2021/11/26</a:t>
            </a:fld>
            <a:endParaRPr lang="zh-CN" altLang="en-US"/>
          </a:p>
        </p:txBody>
      </p:sp>
      <p:sp>
        <p:nvSpPr>
          <p:cNvPr id="8" name="页脚占位符 7">
            <a:extLst>
              <a:ext uri="{FF2B5EF4-FFF2-40B4-BE49-F238E27FC236}">
                <a16:creationId xmlns:a16="http://schemas.microsoft.com/office/drawing/2014/main" id="{F523D581-3DC4-431A-8434-EED252221EE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6FE51E1-43E8-460B-9E2E-6B3C8F7EA34C}"/>
              </a:ext>
            </a:extLst>
          </p:cNvPr>
          <p:cNvSpPr>
            <a:spLocks noGrp="1"/>
          </p:cNvSpPr>
          <p:nvPr>
            <p:ph type="sldNum" sz="quarter" idx="12"/>
          </p:nvPr>
        </p:nvSpPr>
        <p:spPr/>
        <p:txBody>
          <a:bodyPr/>
          <a:lstStyle/>
          <a:p>
            <a:fld id="{91A9970A-FB16-4A7A-BAA2-CE7CE8F58079}" type="slidenum">
              <a:rPr lang="zh-CN" altLang="en-US" smtClean="0"/>
              <a:t>‹#›</a:t>
            </a:fld>
            <a:endParaRPr lang="zh-CN" altLang="en-US"/>
          </a:p>
        </p:txBody>
      </p:sp>
    </p:spTree>
    <p:extLst>
      <p:ext uri="{BB962C8B-B14F-4D97-AF65-F5344CB8AC3E}">
        <p14:creationId xmlns:p14="http://schemas.microsoft.com/office/powerpoint/2010/main" val="66707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AB0A2F-1C35-4F16-9064-6D70A02F84A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ABAC01C-12F8-4944-A34F-AC75B75D5011}"/>
              </a:ext>
            </a:extLst>
          </p:cNvPr>
          <p:cNvSpPr>
            <a:spLocks noGrp="1"/>
          </p:cNvSpPr>
          <p:nvPr>
            <p:ph type="dt" sz="half" idx="10"/>
          </p:nvPr>
        </p:nvSpPr>
        <p:spPr/>
        <p:txBody>
          <a:bodyPr/>
          <a:lstStyle/>
          <a:p>
            <a:fld id="{4A70D927-7306-41D8-B764-2A1466C4366C}" type="datetimeFigureOut">
              <a:rPr lang="zh-CN" altLang="en-US" smtClean="0"/>
              <a:t>2021/11/26</a:t>
            </a:fld>
            <a:endParaRPr lang="zh-CN" altLang="en-US"/>
          </a:p>
        </p:txBody>
      </p:sp>
      <p:sp>
        <p:nvSpPr>
          <p:cNvPr id="4" name="页脚占位符 3">
            <a:extLst>
              <a:ext uri="{FF2B5EF4-FFF2-40B4-BE49-F238E27FC236}">
                <a16:creationId xmlns:a16="http://schemas.microsoft.com/office/drawing/2014/main" id="{398521C6-435E-4600-AAC2-3FBE5F39128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E5314EF-67BA-4DE9-910A-1A3C56F7FC79}"/>
              </a:ext>
            </a:extLst>
          </p:cNvPr>
          <p:cNvSpPr>
            <a:spLocks noGrp="1"/>
          </p:cNvSpPr>
          <p:nvPr>
            <p:ph type="sldNum" sz="quarter" idx="12"/>
          </p:nvPr>
        </p:nvSpPr>
        <p:spPr/>
        <p:txBody>
          <a:bodyPr/>
          <a:lstStyle/>
          <a:p>
            <a:fld id="{91A9970A-FB16-4A7A-BAA2-CE7CE8F58079}" type="slidenum">
              <a:rPr lang="zh-CN" altLang="en-US" smtClean="0"/>
              <a:t>‹#›</a:t>
            </a:fld>
            <a:endParaRPr lang="zh-CN" altLang="en-US"/>
          </a:p>
        </p:txBody>
      </p:sp>
    </p:spTree>
    <p:extLst>
      <p:ext uri="{BB962C8B-B14F-4D97-AF65-F5344CB8AC3E}">
        <p14:creationId xmlns:p14="http://schemas.microsoft.com/office/powerpoint/2010/main" val="13396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6BA794-2785-477E-9362-79CE3BEFD977}"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0C7A-5306-4073-8547-362C4CEE1E75}" type="slidenum">
              <a:rPr lang="en-US" smtClean="0"/>
              <a:t>‹#›</a:t>
            </a:fld>
            <a:endParaRPr lang="en-US"/>
          </a:p>
        </p:txBody>
      </p:sp>
    </p:spTree>
    <p:extLst>
      <p:ext uri="{BB962C8B-B14F-4D97-AF65-F5344CB8AC3E}">
        <p14:creationId xmlns:p14="http://schemas.microsoft.com/office/powerpoint/2010/main" val="1083347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6711431-4703-423D-B820-77F1CD4C0872}"/>
              </a:ext>
            </a:extLst>
          </p:cNvPr>
          <p:cNvSpPr>
            <a:spLocks noGrp="1"/>
          </p:cNvSpPr>
          <p:nvPr>
            <p:ph type="dt" sz="half" idx="10"/>
          </p:nvPr>
        </p:nvSpPr>
        <p:spPr/>
        <p:txBody>
          <a:bodyPr/>
          <a:lstStyle/>
          <a:p>
            <a:fld id="{4A70D927-7306-41D8-B764-2A1466C4366C}" type="datetimeFigureOut">
              <a:rPr lang="zh-CN" altLang="en-US" smtClean="0"/>
              <a:t>2021/11/26</a:t>
            </a:fld>
            <a:endParaRPr lang="zh-CN" altLang="en-US"/>
          </a:p>
        </p:txBody>
      </p:sp>
      <p:sp>
        <p:nvSpPr>
          <p:cNvPr id="3" name="页脚占位符 2">
            <a:extLst>
              <a:ext uri="{FF2B5EF4-FFF2-40B4-BE49-F238E27FC236}">
                <a16:creationId xmlns:a16="http://schemas.microsoft.com/office/drawing/2014/main" id="{538058AE-233B-4AD1-897F-B9668762B96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91946FE-194E-40DA-A43E-36936BE6CCE8}"/>
              </a:ext>
            </a:extLst>
          </p:cNvPr>
          <p:cNvSpPr>
            <a:spLocks noGrp="1"/>
          </p:cNvSpPr>
          <p:nvPr>
            <p:ph type="sldNum" sz="quarter" idx="12"/>
          </p:nvPr>
        </p:nvSpPr>
        <p:spPr/>
        <p:txBody>
          <a:bodyPr/>
          <a:lstStyle/>
          <a:p>
            <a:fld id="{91A9970A-FB16-4A7A-BAA2-CE7CE8F58079}" type="slidenum">
              <a:rPr lang="zh-CN" altLang="en-US" smtClean="0"/>
              <a:t>‹#›</a:t>
            </a:fld>
            <a:endParaRPr lang="zh-CN" altLang="en-US"/>
          </a:p>
        </p:txBody>
      </p:sp>
    </p:spTree>
    <p:extLst>
      <p:ext uri="{BB962C8B-B14F-4D97-AF65-F5344CB8AC3E}">
        <p14:creationId xmlns:p14="http://schemas.microsoft.com/office/powerpoint/2010/main" val="2122164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A6CCEC-AD6F-4A17-A163-9F40089BA74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252628D-B82A-4882-8A18-88541093AE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20A0315-2EBD-45D9-AF47-D9FAEC3D4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17C1A85-2D2C-4C05-A922-40598F70CE7C}"/>
              </a:ext>
            </a:extLst>
          </p:cNvPr>
          <p:cNvSpPr>
            <a:spLocks noGrp="1"/>
          </p:cNvSpPr>
          <p:nvPr>
            <p:ph type="dt" sz="half" idx="10"/>
          </p:nvPr>
        </p:nvSpPr>
        <p:spPr/>
        <p:txBody>
          <a:bodyPr/>
          <a:lstStyle/>
          <a:p>
            <a:fld id="{4A70D927-7306-41D8-B764-2A1466C4366C}" type="datetimeFigureOut">
              <a:rPr lang="zh-CN" altLang="en-US" smtClean="0"/>
              <a:t>2021/11/26</a:t>
            </a:fld>
            <a:endParaRPr lang="zh-CN" altLang="en-US"/>
          </a:p>
        </p:txBody>
      </p:sp>
      <p:sp>
        <p:nvSpPr>
          <p:cNvPr id="6" name="页脚占位符 5">
            <a:extLst>
              <a:ext uri="{FF2B5EF4-FFF2-40B4-BE49-F238E27FC236}">
                <a16:creationId xmlns:a16="http://schemas.microsoft.com/office/drawing/2014/main" id="{5FB2FD45-50B6-4041-B11A-C41E70E4967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0095D9E-21CE-48D7-B9FF-5D3623A82DF8}"/>
              </a:ext>
            </a:extLst>
          </p:cNvPr>
          <p:cNvSpPr>
            <a:spLocks noGrp="1"/>
          </p:cNvSpPr>
          <p:nvPr>
            <p:ph type="sldNum" sz="quarter" idx="12"/>
          </p:nvPr>
        </p:nvSpPr>
        <p:spPr/>
        <p:txBody>
          <a:bodyPr/>
          <a:lstStyle/>
          <a:p>
            <a:fld id="{91A9970A-FB16-4A7A-BAA2-CE7CE8F58079}" type="slidenum">
              <a:rPr lang="zh-CN" altLang="en-US" smtClean="0"/>
              <a:t>‹#›</a:t>
            </a:fld>
            <a:endParaRPr lang="zh-CN" altLang="en-US"/>
          </a:p>
        </p:txBody>
      </p:sp>
    </p:spTree>
    <p:extLst>
      <p:ext uri="{BB962C8B-B14F-4D97-AF65-F5344CB8AC3E}">
        <p14:creationId xmlns:p14="http://schemas.microsoft.com/office/powerpoint/2010/main" val="3368829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85E748-4EA6-4DE4-B7AB-C12EE07C3EB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46611AC-BA04-4BFC-B6BA-8BF567A4CA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53829BA-B5EB-417E-843D-8377AD94D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A91B131-2E7F-4A28-B40F-A0C9BD8A0F7C}"/>
              </a:ext>
            </a:extLst>
          </p:cNvPr>
          <p:cNvSpPr>
            <a:spLocks noGrp="1"/>
          </p:cNvSpPr>
          <p:nvPr>
            <p:ph type="dt" sz="half" idx="10"/>
          </p:nvPr>
        </p:nvSpPr>
        <p:spPr/>
        <p:txBody>
          <a:bodyPr/>
          <a:lstStyle/>
          <a:p>
            <a:fld id="{4A70D927-7306-41D8-B764-2A1466C4366C}" type="datetimeFigureOut">
              <a:rPr lang="zh-CN" altLang="en-US" smtClean="0"/>
              <a:t>2021/11/26</a:t>
            </a:fld>
            <a:endParaRPr lang="zh-CN" altLang="en-US"/>
          </a:p>
        </p:txBody>
      </p:sp>
      <p:sp>
        <p:nvSpPr>
          <p:cNvPr id="6" name="页脚占位符 5">
            <a:extLst>
              <a:ext uri="{FF2B5EF4-FFF2-40B4-BE49-F238E27FC236}">
                <a16:creationId xmlns:a16="http://schemas.microsoft.com/office/drawing/2014/main" id="{90C5AC01-BA12-4696-8D2D-6965A754A90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07BF65F-3E81-4D0F-8600-8B863157193D}"/>
              </a:ext>
            </a:extLst>
          </p:cNvPr>
          <p:cNvSpPr>
            <a:spLocks noGrp="1"/>
          </p:cNvSpPr>
          <p:nvPr>
            <p:ph type="sldNum" sz="quarter" idx="12"/>
          </p:nvPr>
        </p:nvSpPr>
        <p:spPr/>
        <p:txBody>
          <a:bodyPr/>
          <a:lstStyle/>
          <a:p>
            <a:fld id="{91A9970A-FB16-4A7A-BAA2-CE7CE8F58079}" type="slidenum">
              <a:rPr lang="zh-CN" altLang="en-US" smtClean="0"/>
              <a:t>‹#›</a:t>
            </a:fld>
            <a:endParaRPr lang="zh-CN" altLang="en-US"/>
          </a:p>
        </p:txBody>
      </p:sp>
    </p:spTree>
    <p:extLst>
      <p:ext uri="{BB962C8B-B14F-4D97-AF65-F5344CB8AC3E}">
        <p14:creationId xmlns:p14="http://schemas.microsoft.com/office/powerpoint/2010/main" val="2980167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A26F69-B32E-4FE5-82E4-AD75DB00096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EA85754-DFEF-4941-BFE5-9FA8E5998DA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F3F4548-793E-418A-9DE3-D87024AD19D4}"/>
              </a:ext>
            </a:extLst>
          </p:cNvPr>
          <p:cNvSpPr>
            <a:spLocks noGrp="1"/>
          </p:cNvSpPr>
          <p:nvPr>
            <p:ph type="dt" sz="half" idx="10"/>
          </p:nvPr>
        </p:nvSpPr>
        <p:spPr/>
        <p:txBody>
          <a:bodyPr/>
          <a:lstStyle/>
          <a:p>
            <a:fld id="{4A70D927-7306-41D8-B764-2A1466C4366C}" type="datetimeFigureOut">
              <a:rPr lang="zh-CN" altLang="en-US" smtClean="0"/>
              <a:t>2021/11/26</a:t>
            </a:fld>
            <a:endParaRPr lang="zh-CN" altLang="en-US"/>
          </a:p>
        </p:txBody>
      </p:sp>
      <p:sp>
        <p:nvSpPr>
          <p:cNvPr id="5" name="页脚占位符 4">
            <a:extLst>
              <a:ext uri="{FF2B5EF4-FFF2-40B4-BE49-F238E27FC236}">
                <a16:creationId xmlns:a16="http://schemas.microsoft.com/office/drawing/2014/main" id="{5794C146-3117-410F-BC1A-06AE9D75C94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3235C8-76D8-4AAC-968A-F282135C3B2F}"/>
              </a:ext>
            </a:extLst>
          </p:cNvPr>
          <p:cNvSpPr>
            <a:spLocks noGrp="1"/>
          </p:cNvSpPr>
          <p:nvPr>
            <p:ph type="sldNum" sz="quarter" idx="12"/>
          </p:nvPr>
        </p:nvSpPr>
        <p:spPr/>
        <p:txBody>
          <a:bodyPr/>
          <a:lstStyle/>
          <a:p>
            <a:fld id="{91A9970A-FB16-4A7A-BAA2-CE7CE8F58079}" type="slidenum">
              <a:rPr lang="zh-CN" altLang="en-US" smtClean="0"/>
              <a:t>‹#›</a:t>
            </a:fld>
            <a:endParaRPr lang="zh-CN" altLang="en-US"/>
          </a:p>
        </p:txBody>
      </p:sp>
    </p:spTree>
    <p:extLst>
      <p:ext uri="{BB962C8B-B14F-4D97-AF65-F5344CB8AC3E}">
        <p14:creationId xmlns:p14="http://schemas.microsoft.com/office/powerpoint/2010/main" val="1302306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8877333-3ECE-418A-863F-251CB2BF356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2EB78A2-9BC0-45DE-AE94-912D9A1C4AB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46774AC-83F9-414C-88FA-4A79A19F6AA8}"/>
              </a:ext>
            </a:extLst>
          </p:cNvPr>
          <p:cNvSpPr>
            <a:spLocks noGrp="1"/>
          </p:cNvSpPr>
          <p:nvPr>
            <p:ph type="dt" sz="half" idx="10"/>
          </p:nvPr>
        </p:nvSpPr>
        <p:spPr/>
        <p:txBody>
          <a:bodyPr/>
          <a:lstStyle/>
          <a:p>
            <a:fld id="{4A70D927-7306-41D8-B764-2A1466C4366C}" type="datetimeFigureOut">
              <a:rPr lang="zh-CN" altLang="en-US" smtClean="0"/>
              <a:t>2021/11/26</a:t>
            </a:fld>
            <a:endParaRPr lang="zh-CN" altLang="en-US"/>
          </a:p>
        </p:txBody>
      </p:sp>
      <p:sp>
        <p:nvSpPr>
          <p:cNvPr id="5" name="页脚占位符 4">
            <a:extLst>
              <a:ext uri="{FF2B5EF4-FFF2-40B4-BE49-F238E27FC236}">
                <a16:creationId xmlns:a16="http://schemas.microsoft.com/office/drawing/2014/main" id="{C75A2A88-63E4-40FD-A96D-4604EFE6F8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516F63-CD09-4D3F-A7E0-C6A0A650C046}"/>
              </a:ext>
            </a:extLst>
          </p:cNvPr>
          <p:cNvSpPr>
            <a:spLocks noGrp="1"/>
          </p:cNvSpPr>
          <p:nvPr>
            <p:ph type="sldNum" sz="quarter" idx="12"/>
          </p:nvPr>
        </p:nvSpPr>
        <p:spPr/>
        <p:txBody>
          <a:bodyPr/>
          <a:lstStyle/>
          <a:p>
            <a:fld id="{91A9970A-FB16-4A7A-BAA2-CE7CE8F58079}" type="slidenum">
              <a:rPr lang="zh-CN" altLang="en-US" smtClean="0"/>
              <a:t>‹#›</a:t>
            </a:fld>
            <a:endParaRPr lang="zh-CN" altLang="en-US"/>
          </a:p>
        </p:txBody>
      </p:sp>
    </p:spTree>
    <p:extLst>
      <p:ext uri="{BB962C8B-B14F-4D97-AF65-F5344CB8AC3E}">
        <p14:creationId xmlns:p14="http://schemas.microsoft.com/office/powerpoint/2010/main" val="548506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6767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08925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2992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4567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288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6BA794-2785-477E-9362-79CE3BEFD977}"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00C7A-5306-4073-8547-362C4CEE1E75}" type="slidenum">
              <a:rPr lang="en-US" smtClean="0"/>
              <a:t>‹#›</a:t>
            </a:fld>
            <a:endParaRPr lang="en-US"/>
          </a:p>
        </p:txBody>
      </p:sp>
    </p:spTree>
    <p:extLst>
      <p:ext uri="{BB962C8B-B14F-4D97-AF65-F5344CB8AC3E}">
        <p14:creationId xmlns:p14="http://schemas.microsoft.com/office/powerpoint/2010/main" val="4831547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60091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6750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2019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16559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90969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36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6BA794-2785-477E-9362-79CE3BEFD977}" type="datetimeFigureOut">
              <a:rPr lang="en-US" smtClean="0"/>
              <a:t>11/26/2021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00C7A-5306-4073-8547-362C4CEE1E75}" type="slidenum">
              <a:rPr lang="en-US" smtClean="0"/>
              <a:t>‹#›</a:t>
            </a:fld>
            <a:endParaRPr lang="en-US"/>
          </a:p>
        </p:txBody>
      </p:sp>
    </p:spTree>
    <p:extLst>
      <p:ext uri="{BB962C8B-B14F-4D97-AF65-F5344CB8AC3E}">
        <p14:creationId xmlns:p14="http://schemas.microsoft.com/office/powerpoint/2010/main" val="391200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6BA794-2785-477E-9362-79CE3BEFD977}" type="datetimeFigureOut">
              <a:rPr lang="en-US" smtClean="0"/>
              <a:t>11/26/2021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00C7A-5306-4073-8547-362C4CEE1E75}" type="slidenum">
              <a:rPr lang="en-US" smtClean="0"/>
              <a:t>‹#›</a:t>
            </a:fld>
            <a:endParaRPr lang="en-US"/>
          </a:p>
        </p:txBody>
      </p:sp>
    </p:spTree>
    <p:extLst>
      <p:ext uri="{BB962C8B-B14F-4D97-AF65-F5344CB8AC3E}">
        <p14:creationId xmlns:p14="http://schemas.microsoft.com/office/powerpoint/2010/main" val="1033028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BA794-2785-477E-9362-79CE3BEFD977}" type="datetimeFigureOut">
              <a:rPr lang="en-US" smtClean="0"/>
              <a:t>11/26/2021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00C7A-5306-4073-8547-362C4CEE1E75}" type="slidenum">
              <a:rPr lang="en-US" smtClean="0"/>
              <a:t>‹#›</a:t>
            </a:fld>
            <a:endParaRPr lang="en-US"/>
          </a:p>
        </p:txBody>
      </p:sp>
    </p:spTree>
    <p:extLst>
      <p:ext uri="{BB962C8B-B14F-4D97-AF65-F5344CB8AC3E}">
        <p14:creationId xmlns:p14="http://schemas.microsoft.com/office/powerpoint/2010/main" val="376871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BA794-2785-477E-9362-79CE3BEFD977}"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00C7A-5306-4073-8547-362C4CEE1E75}" type="slidenum">
              <a:rPr lang="en-US" smtClean="0"/>
              <a:t>‹#›</a:t>
            </a:fld>
            <a:endParaRPr lang="en-US"/>
          </a:p>
        </p:txBody>
      </p:sp>
    </p:spTree>
    <p:extLst>
      <p:ext uri="{BB962C8B-B14F-4D97-AF65-F5344CB8AC3E}">
        <p14:creationId xmlns:p14="http://schemas.microsoft.com/office/powerpoint/2010/main" val="277479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BA794-2785-477E-9362-79CE3BEFD977}"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00C7A-5306-4073-8547-362C4CEE1E75}" type="slidenum">
              <a:rPr lang="en-US" smtClean="0"/>
              <a:t>‹#›</a:t>
            </a:fld>
            <a:endParaRPr lang="en-US"/>
          </a:p>
        </p:txBody>
      </p:sp>
    </p:spTree>
    <p:extLst>
      <p:ext uri="{BB962C8B-B14F-4D97-AF65-F5344CB8AC3E}">
        <p14:creationId xmlns:p14="http://schemas.microsoft.com/office/powerpoint/2010/main" val="378963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BA794-2785-477E-9362-79CE3BEFD977}" type="datetimeFigureOut">
              <a:rPr lang="en-US" smtClean="0"/>
              <a:t>11/26/2021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00C7A-5306-4073-8547-362C4CEE1E75}" type="slidenum">
              <a:rPr lang="en-US" smtClean="0"/>
              <a:t>‹#›</a:t>
            </a:fld>
            <a:endParaRPr lang="en-US"/>
          </a:p>
        </p:txBody>
      </p:sp>
    </p:spTree>
    <p:extLst>
      <p:ext uri="{BB962C8B-B14F-4D97-AF65-F5344CB8AC3E}">
        <p14:creationId xmlns:p14="http://schemas.microsoft.com/office/powerpoint/2010/main" val="1300583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9C9BBA8-AEA5-4A88-8286-C7488057218A}"/>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cs typeface="+mn-cs"/>
            </a:endParaRPr>
          </a:p>
        </p:txBody>
      </p:sp>
      <p:sp>
        <p:nvSpPr>
          <p:cNvPr id="8" name="Freeform 7">
            <a:extLst>
              <a:ext uri="{FF2B5EF4-FFF2-40B4-BE49-F238E27FC236}">
                <a16:creationId xmlns:a16="http://schemas.microsoft.com/office/drawing/2014/main" id="{87ED5147-45DA-4414-A423-895C118AC36D}"/>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cs typeface="+mn-cs"/>
            </a:endParaRPr>
          </a:p>
        </p:txBody>
      </p:sp>
      <p:sp>
        <p:nvSpPr>
          <p:cNvPr id="1028" name="Title Placeholder 8">
            <a:extLst>
              <a:ext uri="{FF2B5EF4-FFF2-40B4-BE49-F238E27FC236}">
                <a16:creationId xmlns:a16="http://schemas.microsoft.com/office/drawing/2014/main" id="{65949657-8E71-46F9-96C1-86DB5532E0B6}"/>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689B077E-CF82-49E3-A044-6CA311C86A3A}"/>
              </a:ext>
            </a:extLst>
          </p:cNvPr>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38F4850E-6353-4EE0-A585-F08E12A163D9}"/>
              </a:ext>
            </a:extLst>
          </p:cNvPr>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a:defRPr/>
            </a:pPr>
            <a:endParaRPr lang="en-US"/>
          </a:p>
        </p:txBody>
      </p:sp>
      <p:sp>
        <p:nvSpPr>
          <p:cNvPr id="22" name="Footer Placeholder 21">
            <a:extLst>
              <a:ext uri="{FF2B5EF4-FFF2-40B4-BE49-F238E27FC236}">
                <a16:creationId xmlns:a16="http://schemas.microsoft.com/office/drawing/2014/main" id="{8795DC4C-F133-4529-A13B-AE6A75EC898B}"/>
              </a:ext>
            </a:extLst>
          </p:cNvPr>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a:defRPr/>
            </a:pPr>
            <a:endParaRPr lang="en-US"/>
          </a:p>
        </p:txBody>
      </p:sp>
      <p:sp>
        <p:nvSpPr>
          <p:cNvPr id="18" name="Slide Number Placeholder 17">
            <a:extLst>
              <a:ext uri="{FF2B5EF4-FFF2-40B4-BE49-F238E27FC236}">
                <a16:creationId xmlns:a16="http://schemas.microsoft.com/office/drawing/2014/main" id="{32254DCE-8B09-4811-8004-BAEB4EC7AF0A}"/>
              </a:ext>
            </a:extLst>
          </p:cNvPr>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7B4E2005-077A-4FF4-8741-30C3DA7012C2}" type="slidenum">
              <a:rPr lang="en-US" altLang="en-US"/>
              <a:pPr>
                <a:defRPr/>
              </a:pPr>
              <a:t>‹#›</a:t>
            </a:fld>
            <a:endParaRPr lang="en-US" altLang="en-US"/>
          </a:p>
        </p:txBody>
      </p:sp>
      <p:grpSp>
        <p:nvGrpSpPr>
          <p:cNvPr id="1033" name="Group 1">
            <a:extLst>
              <a:ext uri="{FF2B5EF4-FFF2-40B4-BE49-F238E27FC236}">
                <a16:creationId xmlns:a16="http://schemas.microsoft.com/office/drawing/2014/main" id="{0432B1CD-8DDD-4462-B513-1F5C619F878F}"/>
              </a:ext>
            </a:extLst>
          </p:cNvPr>
          <p:cNvGrpSpPr>
            <a:grpSpLocks/>
          </p:cNvGrpSpPr>
          <p:nvPr/>
        </p:nvGrpSpPr>
        <p:grpSpPr bwMode="auto">
          <a:xfrm>
            <a:off x="-25399" y="203200"/>
            <a:ext cx="12240684" cy="647700"/>
            <a:chOff x="-19045" y="216550"/>
            <a:chExt cx="9180548" cy="649224"/>
          </a:xfrm>
        </p:grpSpPr>
        <p:sp>
          <p:nvSpPr>
            <p:cNvPr id="12" name="Freeform 11">
              <a:extLst>
                <a:ext uri="{FF2B5EF4-FFF2-40B4-BE49-F238E27FC236}">
                  <a16:creationId xmlns:a16="http://schemas.microsoft.com/office/drawing/2014/main" id="{8F381167-4B8C-449E-9930-15AE5B325BEC}"/>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sz="1800">
                <a:latin typeface="Arial" charset="0"/>
                <a:cs typeface="+mn-cs"/>
              </a:endParaRPr>
            </a:p>
          </p:txBody>
        </p:sp>
        <p:sp>
          <p:nvSpPr>
            <p:cNvPr id="13" name="Freeform 12">
              <a:extLst>
                <a:ext uri="{FF2B5EF4-FFF2-40B4-BE49-F238E27FC236}">
                  <a16:creationId xmlns:a16="http://schemas.microsoft.com/office/drawing/2014/main" id="{36E18257-803D-40D2-A425-B1D227BF2032}"/>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sz="1800">
                <a:latin typeface="Arial" charset="0"/>
                <a:cs typeface="+mn-cs"/>
              </a:endParaRPr>
            </a:p>
          </p:txBody>
        </p:sp>
      </p:grpSp>
    </p:spTree>
    <p:extLst>
      <p:ext uri="{BB962C8B-B14F-4D97-AF65-F5344CB8AC3E}">
        <p14:creationId xmlns:p14="http://schemas.microsoft.com/office/powerpoint/2010/main" val="216969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43F451F-F1C5-432C-9DC7-B18B56B819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8377F22-E561-486A-A4C7-673628DF9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0E25CE6-94ED-488F-8D06-6B82D97009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D927-7306-41D8-B764-2A1466C4366C}" type="datetimeFigureOut">
              <a:rPr lang="zh-CN" altLang="en-US" smtClean="0"/>
              <a:t>2021/11/26</a:t>
            </a:fld>
            <a:endParaRPr lang="zh-CN" altLang="en-US"/>
          </a:p>
        </p:txBody>
      </p:sp>
      <p:sp>
        <p:nvSpPr>
          <p:cNvPr id="5" name="页脚占位符 4">
            <a:extLst>
              <a:ext uri="{FF2B5EF4-FFF2-40B4-BE49-F238E27FC236}">
                <a16:creationId xmlns:a16="http://schemas.microsoft.com/office/drawing/2014/main" id="{E28ADFC4-4143-4146-8ADA-235B5B8FAD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EADD97-4538-46B6-A5F3-1770207F3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9970A-FB16-4A7A-BAA2-CE7CE8F58079}" type="slidenum">
              <a:rPr lang="zh-CN" altLang="en-US" smtClean="0"/>
              <a:t>‹#›</a:t>
            </a:fld>
            <a:endParaRPr lang="zh-CN" altLang="en-US"/>
          </a:p>
        </p:txBody>
      </p:sp>
    </p:spTree>
    <p:extLst>
      <p:ext uri="{BB962C8B-B14F-4D97-AF65-F5344CB8AC3E}">
        <p14:creationId xmlns:p14="http://schemas.microsoft.com/office/powerpoint/2010/main" val="11538793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11/26/2021</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606998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2417850" y="1916545"/>
            <a:ext cx="9431685" cy="2123658"/>
          </a:xfrm>
          <a:prstGeom prst="rect">
            <a:avLst/>
          </a:prstGeom>
          <a:noFill/>
          <a:ln>
            <a:noFill/>
          </a:ln>
        </p:spPr>
        <p:txBody>
          <a:bodyPr wrap="none" rtlCol="0">
            <a:spAutoFit/>
          </a:bodyPr>
          <a:lstStyle/>
          <a:p>
            <a:pPr algn="ctr"/>
            <a:r>
              <a:rPr lang="en-US" sz="44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NHIỆT LIỆT CHÀO MỪNG </a:t>
            </a:r>
          </a:p>
          <a:p>
            <a:pPr algn="ctr"/>
            <a:r>
              <a:rPr lang="en-US" sz="44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BAN GIÁM KHẢO, QUÝ THẦY CÔ!</a:t>
            </a:r>
          </a:p>
          <a:p>
            <a:pPr algn="ctr"/>
            <a:endParaRPr lang="en-US" sz="44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72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88828" y="95694"/>
            <a:ext cx="10371430" cy="97819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3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2.3. </a:t>
            </a:r>
            <a:r>
              <a:rPr kumimoji="0" lang="vi-VN" sz="3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GV thay đổi phương pháp, cách thức HD HS khai thác bài học lồng ghép kỹ năng sống vào bài để đạt hiệu quả cao</a:t>
            </a:r>
            <a:r>
              <a:rPr kumimoji="0" lang="en-US" sz="3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58912684-60AD-4459-AFCD-5D6959FFD775}"/>
              </a:ext>
            </a:extLst>
          </p:cNvPr>
          <p:cNvSpPr txBox="1"/>
          <p:nvPr/>
        </p:nvSpPr>
        <p:spPr>
          <a:xfrm>
            <a:off x="1089331" y="1926008"/>
            <a:ext cx="8229600" cy="707886"/>
          </a:xfrm>
          <a:prstGeom prst="rect">
            <a:avLst/>
          </a:prstGeom>
          <a:noFill/>
        </p:spPr>
        <p:txBody>
          <a:bodyPr wrap="square" rtlCol="0">
            <a:spAutoFit/>
          </a:bodyPr>
          <a:lstStyle/>
          <a:p>
            <a:r>
              <a:rPr lang="en-US" sz="2000" b="1">
                <a:latin typeface="Times Neue Roman Bold"/>
              </a:rPr>
              <a:t>Ví dụ 1:  BÀI 6: TIN HỌC VÀ XÃ HỘI</a:t>
            </a:r>
            <a:endParaRPr lang="en-US" sz="2000">
              <a:latin typeface="Times Neue Roman Bold"/>
            </a:endParaRPr>
          </a:p>
          <a:p>
            <a:r>
              <a:rPr lang="en-US" sz="2000" b="1">
                <a:latin typeface="Times Neue Roman Bold"/>
              </a:rPr>
              <a:t>Hoạt động 1: Tin học trong xã hội hiện đại</a:t>
            </a:r>
            <a:endParaRPr lang="en-US" sz="2000">
              <a:latin typeface="Times Neue Roman Bold"/>
            </a:endParaRPr>
          </a:p>
        </p:txBody>
      </p:sp>
      <p:pic>
        <p:nvPicPr>
          <p:cNvPr id="6" name="Picture 5">
            <a:extLst>
              <a:ext uri="{FF2B5EF4-FFF2-40B4-BE49-F238E27FC236}">
                <a16:creationId xmlns:a16="http://schemas.microsoft.com/office/drawing/2014/main" id="{8B0DAE8A-0337-4215-9DDC-AFC6FA235093}"/>
              </a:ext>
            </a:extLst>
          </p:cNvPr>
          <p:cNvPicPr>
            <a:picLocks noChangeAspect="1"/>
          </p:cNvPicPr>
          <p:nvPr/>
        </p:nvPicPr>
        <p:blipFill>
          <a:blip r:embed="rId2"/>
          <a:stretch>
            <a:fillRect/>
          </a:stretch>
        </p:blipFill>
        <p:spPr>
          <a:xfrm>
            <a:off x="744915" y="2853738"/>
            <a:ext cx="10615343" cy="3540642"/>
          </a:xfrm>
          <a:prstGeom prst="rect">
            <a:avLst/>
          </a:prstGeom>
        </p:spPr>
      </p:pic>
      <p:grpSp>
        <p:nvGrpSpPr>
          <p:cNvPr id="5" name="Group 4">
            <a:extLst>
              <a:ext uri="{FF2B5EF4-FFF2-40B4-BE49-F238E27FC236}">
                <a16:creationId xmlns:a16="http://schemas.microsoft.com/office/drawing/2014/main" id="{6A9199E6-FD61-4D9A-9AB1-63B2AEF1EBFE}"/>
              </a:ext>
            </a:extLst>
          </p:cNvPr>
          <p:cNvGrpSpPr/>
          <p:nvPr/>
        </p:nvGrpSpPr>
        <p:grpSpPr>
          <a:xfrm>
            <a:off x="937390" y="1127369"/>
            <a:ext cx="10317219" cy="775525"/>
            <a:chOff x="582122" y="430044"/>
            <a:chExt cx="10317219" cy="775525"/>
          </a:xfrm>
        </p:grpSpPr>
        <p:sp>
          <p:nvSpPr>
            <p:cNvPr id="7" name="Rectangle 6">
              <a:extLst>
                <a:ext uri="{FF2B5EF4-FFF2-40B4-BE49-F238E27FC236}">
                  <a16:creationId xmlns:a16="http://schemas.microsoft.com/office/drawing/2014/main" id="{1F7D92E4-CB12-4E71-BDF7-1853B74DA861}"/>
                </a:ext>
              </a:extLst>
            </p:cNvPr>
            <p:cNvSpPr/>
            <p:nvPr/>
          </p:nvSpPr>
          <p:spPr>
            <a:xfrm>
              <a:off x="582122" y="430044"/>
              <a:ext cx="10317219" cy="775525"/>
            </a:xfrm>
            <a:prstGeom prst="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0F418624-FA45-40B1-8AA6-1467D3A68DD8}"/>
                </a:ext>
              </a:extLst>
            </p:cNvPr>
            <p:cNvSpPr txBox="1"/>
            <p:nvPr/>
          </p:nvSpPr>
          <p:spPr>
            <a:xfrm>
              <a:off x="582122" y="430044"/>
              <a:ext cx="10317219" cy="7755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15573" tIns="81280" rIns="81280" bIns="81280" numCol="1" spcCol="1270" anchor="ctr"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Rèn luyện kỹ năng giao tiếp và ứng xử.</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251269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MConnector">
            <a:extLst>
              <a:ext uri="{FF2B5EF4-FFF2-40B4-BE49-F238E27FC236}">
                <a16:creationId xmlns:a16="http://schemas.microsoft.com/office/drawing/2014/main" id="{6D16F62C-57FF-4FC0-9043-0B601D84C314}"/>
              </a:ext>
            </a:extLst>
          </p:cNvPr>
          <p:cNvSpPr/>
          <p:nvPr/>
        </p:nvSpPr>
        <p:spPr>
          <a:xfrm>
            <a:off x="3553284" y="2288421"/>
            <a:ext cx="1106260" cy="552330"/>
          </a:xfrm>
          <a:custGeom>
            <a:avLst/>
            <a:gdLst/>
            <a:ahLst/>
            <a:cxnLst/>
            <a:rect l="0" t="0" r="0" b="0"/>
            <a:pathLst>
              <a:path w="674323" h="234889">
                <a:moveTo>
                  <a:pt x="138002" y="-78276"/>
                </a:moveTo>
                <a:cubicBezTo>
                  <a:pt x="138018" y="-78285"/>
                  <a:pt x="138034" y="-78293"/>
                  <a:pt x="138050" y="-78301"/>
                </a:cubicBezTo>
                <a:cubicBezTo>
                  <a:pt x="151650" y="-85357"/>
                  <a:pt x="164676" y="-92715"/>
                  <a:pt x="178125" y="-100055"/>
                </a:cubicBezTo>
                <a:cubicBezTo>
                  <a:pt x="178161" y="-100074"/>
                  <a:pt x="178197" y="-100094"/>
                  <a:pt x="178233" y="-100113"/>
                </a:cubicBezTo>
                <a:cubicBezTo>
                  <a:pt x="191682" y="-107453"/>
                  <a:pt x="204837" y="-114573"/>
                  <a:pt x="218432" y="-121638"/>
                </a:cubicBezTo>
                <a:cubicBezTo>
                  <a:pt x="218486" y="-121667"/>
                  <a:pt x="218541" y="-121695"/>
                  <a:pt x="218596" y="-121723"/>
                </a:cubicBezTo>
                <a:cubicBezTo>
                  <a:pt x="232191" y="-128787"/>
                  <a:pt x="245592" y="-135432"/>
                  <a:pt x="259278" y="-142320"/>
                </a:cubicBezTo>
                <a:cubicBezTo>
                  <a:pt x="259349" y="-142356"/>
                  <a:pt x="259420" y="-142392"/>
                  <a:pt x="259491" y="-142427"/>
                </a:cubicBezTo>
                <a:cubicBezTo>
                  <a:pt x="273177" y="-149316"/>
                  <a:pt x="286509" y="-156097"/>
                  <a:pt x="300236" y="-162902"/>
                </a:cubicBezTo>
                <a:cubicBezTo>
                  <a:pt x="300334" y="-162950"/>
                  <a:pt x="300432" y="-162999"/>
                  <a:pt x="300529" y="-163047"/>
                </a:cubicBezTo>
                <a:cubicBezTo>
                  <a:pt x="314258" y="-169850"/>
                  <a:pt x="327659" y="-176508"/>
                  <a:pt x="341689" y="-182664"/>
                </a:cubicBezTo>
                <a:cubicBezTo>
                  <a:pt x="341820" y="-182721"/>
                  <a:pt x="341951" y="-182779"/>
                  <a:pt x="342081" y="-182836"/>
                </a:cubicBezTo>
                <a:cubicBezTo>
                  <a:pt x="356117" y="-188981"/>
                  <a:pt x="370039" y="-194490"/>
                  <a:pt x="384570" y="-199348"/>
                </a:cubicBezTo>
                <a:cubicBezTo>
                  <a:pt x="384703" y="-199392"/>
                  <a:pt x="384835" y="-199436"/>
                  <a:pt x="384967" y="-199481"/>
                </a:cubicBezTo>
                <a:cubicBezTo>
                  <a:pt x="399503" y="-204324"/>
                  <a:pt x="413965" y="-208185"/>
                  <a:pt x="428799" y="-212023"/>
                </a:cubicBezTo>
                <a:cubicBezTo>
                  <a:pt x="428840" y="-212034"/>
                  <a:pt x="428881" y="-212045"/>
                  <a:pt x="428923" y="-212055"/>
                </a:cubicBezTo>
                <a:cubicBezTo>
                  <a:pt x="443756" y="-215892"/>
                  <a:pt x="458309" y="-219350"/>
                  <a:pt x="473229" y="-222836"/>
                </a:cubicBezTo>
                <a:cubicBezTo>
                  <a:pt x="473347" y="-222864"/>
                  <a:pt x="473466" y="-222892"/>
                  <a:pt x="473584" y="-222919"/>
                </a:cubicBezTo>
                <a:cubicBezTo>
                  <a:pt x="488504" y="-226404"/>
                  <a:pt x="503095" y="-229692"/>
                  <a:pt x="518045" y="-233050"/>
                </a:cubicBezTo>
                <a:cubicBezTo>
                  <a:pt x="518122" y="-233067"/>
                  <a:pt x="518199" y="-233085"/>
                  <a:pt x="518277" y="-233102"/>
                </a:cubicBezTo>
                <a:cubicBezTo>
                  <a:pt x="533226" y="-236460"/>
                  <a:pt x="547824" y="-239716"/>
                  <a:pt x="562792" y="-242991"/>
                </a:cubicBezTo>
                <a:cubicBezTo>
                  <a:pt x="562871" y="-243008"/>
                  <a:pt x="562950" y="-243026"/>
                  <a:pt x="563030" y="-243043"/>
                </a:cubicBezTo>
                <a:cubicBezTo>
                  <a:pt x="577997" y="-246318"/>
                  <a:pt x="592593" y="-249621"/>
                  <a:pt x="607693" y="-252214"/>
                </a:cubicBezTo>
                <a:cubicBezTo>
                  <a:pt x="607821" y="-252236"/>
                  <a:pt x="607948" y="-252257"/>
                  <a:pt x="608075" y="-252279"/>
                </a:cubicBezTo>
                <a:cubicBezTo>
                  <a:pt x="623178" y="-254861"/>
                  <a:pt x="638026" y="-256800"/>
                  <a:pt x="653304" y="-257955"/>
                </a:cubicBezTo>
                <a:cubicBezTo>
                  <a:pt x="653431" y="-257964"/>
                  <a:pt x="653557" y="-257974"/>
                  <a:pt x="653684" y="-257983"/>
                </a:cubicBezTo>
                <a:cubicBezTo>
                  <a:pt x="668572" y="-259095"/>
                  <a:pt x="683191" y="-259363"/>
                  <a:pt x="697982" y="-257523"/>
                </a:cubicBezTo>
                <a:cubicBezTo>
                  <a:pt x="713187" y="-255632"/>
                  <a:pt x="705397" y="-253923"/>
                  <a:pt x="690080" y="-254287"/>
                </a:cubicBezTo>
                <a:cubicBezTo>
                  <a:pt x="683028" y="-254454"/>
                  <a:pt x="676056" y="-254419"/>
                  <a:pt x="669090" y="-254178"/>
                </a:cubicBezTo>
                <a:cubicBezTo>
                  <a:pt x="653778" y="-253649"/>
                  <a:pt x="638863" y="-252247"/>
                  <a:pt x="623686" y="-250147"/>
                </a:cubicBezTo>
                <a:cubicBezTo>
                  <a:pt x="621134" y="-249794"/>
                  <a:pt x="618591" y="-249415"/>
                  <a:pt x="616051" y="-249009"/>
                </a:cubicBezTo>
                <a:cubicBezTo>
                  <a:pt x="600921" y="-246592"/>
                  <a:pt x="586317" y="-243285"/>
                  <a:pt x="571449" y="-239581"/>
                </a:cubicBezTo>
                <a:cubicBezTo>
                  <a:pt x="568959" y="-238960"/>
                  <a:pt x="566476" y="-238325"/>
                  <a:pt x="563997" y="-237673"/>
                </a:cubicBezTo>
                <a:cubicBezTo>
                  <a:pt x="549179" y="-233776"/>
                  <a:pt x="534901" y="-229302"/>
                  <a:pt x="520254" y="-224805"/>
                </a:cubicBezTo>
                <a:cubicBezTo>
                  <a:pt x="517848" y="-224067"/>
                  <a:pt x="515446" y="-223327"/>
                  <a:pt x="513045" y="-222586"/>
                </a:cubicBezTo>
                <a:cubicBezTo>
                  <a:pt x="498405" y="-218067"/>
                  <a:pt x="484118" y="-213641"/>
                  <a:pt x="469538" y="-208930"/>
                </a:cubicBezTo>
                <a:cubicBezTo>
                  <a:pt x="467238" y="-208186"/>
                  <a:pt x="464942" y="-207439"/>
                  <a:pt x="462647" y="-206687"/>
                </a:cubicBezTo>
                <a:cubicBezTo>
                  <a:pt x="448088" y="-201915"/>
                  <a:pt x="433917" y="-197126"/>
                  <a:pt x="419493" y="-191959"/>
                </a:cubicBezTo>
                <a:cubicBezTo>
                  <a:pt x="417239" y="-191152"/>
                  <a:pt x="414992" y="-190338"/>
                  <a:pt x="412747" y="-189517"/>
                </a:cubicBezTo>
                <a:cubicBezTo>
                  <a:pt x="398357" y="-184254"/>
                  <a:pt x="384403" y="-178862"/>
                  <a:pt x="370223" y="-173058"/>
                </a:cubicBezTo>
                <a:cubicBezTo>
                  <a:pt x="368006" y="-172151"/>
                  <a:pt x="365795" y="-171235"/>
                  <a:pt x="363587" y="-170311"/>
                </a:cubicBezTo>
                <a:cubicBezTo>
                  <a:pt x="349454" y="-164395"/>
                  <a:pt x="335810" y="-158259"/>
                  <a:pt x="321896" y="-151845"/>
                </a:cubicBezTo>
                <a:cubicBezTo>
                  <a:pt x="319713" y="-150838"/>
                  <a:pt x="317536" y="-149828"/>
                  <a:pt x="315360" y="-148812"/>
                </a:cubicBezTo>
                <a:cubicBezTo>
                  <a:pt x="301479" y="-142327"/>
                  <a:pt x="288069" y="-135699"/>
                  <a:pt x="274263" y="-129056"/>
                </a:cubicBezTo>
                <a:cubicBezTo>
                  <a:pt x="272085" y="-128008"/>
                  <a:pt x="269909" y="-126964"/>
                  <a:pt x="267731" y="-125922"/>
                </a:cubicBezTo>
                <a:cubicBezTo>
                  <a:pt x="253911" y="-119307"/>
                  <a:pt x="240353" y="-112990"/>
                  <a:pt x="226523" y="-106398"/>
                </a:cubicBezTo>
                <a:cubicBezTo>
                  <a:pt x="224293" y="-105335"/>
                  <a:pt x="222068" y="-104271"/>
                  <a:pt x="219843" y="-103205"/>
                </a:cubicBezTo>
                <a:cubicBezTo>
                  <a:pt x="206028" y="-96580"/>
                  <a:pt x="192516" y="-90157"/>
                  <a:pt x="178910" y="-83112"/>
                </a:cubicBezTo>
                <a:cubicBezTo>
                  <a:pt x="176681" y="-81958"/>
                  <a:pt x="174461" y="-80792"/>
                  <a:pt x="172248" y="-79612"/>
                </a:cubicBezTo>
                <a:cubicBezTo>
                  <a:pt x="158727" y="-72406"/>
                  <a:pt x="145778" y="-64908"/>
                  <a:pt x="132674" y="-56968"/>
                </a:cubicBezTo>
                <a:cubicBezTo>
                  <a:pt x="130540" y="-55675"/>
                  <a:pt x="128415" y="-54374"/>
                  <a:pt x="126297" y="-53062"/>
                </a:cubicBezTo>
                <a:cubicBezTo>
                  <a:pt x="113271" y="-44996"/>
                  <a:pt x="101384" y="-35650"/>
                  <a:pt x="87509" y="-29151"/>
                </a:cubicBezTo>
                <a:cubicBezTo>
                  <a:pt x="80619" y="-25923"/>
                  <a:pt x="73447" y="-23518"/>
                  <a:pt x="65902" y="-21902"/>
                </a:cubicBezTo>
                <a:cubicBezTo>
                  <a:pt x="51355" y="-18786"/>
                  <a:pt x="49179" y="-22943"/>
                  <a:pt x="59702" y="-32326"/>
                </a:cubicBezTo>
                <a:cubicBezTo>
                  <a:pt x="71138" y="-42523"/>
                  <a:pt x="83522" y="-50836"/>
                  <a:pt x="97152" y="-57834"/>
                </a:cubicBezTo>
                <a:cubicBezTo>
                  <a:pt x="97176" y="-57846"/>
                  <a:pt x="97200" y="-57858"/>
                  <a:pt x="97224" y="-57870"/>
                </a:cubicBezTo>
                <a:cubicBezTo>
                  <a:pt x="110854" y="-64867"/>
                  <a:pt x="124401" y="-71221"/>
                  <a:pt x="138002" y="-78276"/>
                </a:cubicBezTo>
                <a:close/>
              </a:path>
            </a:pathLst>
          </a:custGeom>
          <a:ln/>
        </p:spPr>
        <p:style>
          <a:lnRef idx="2">
            <a:schemeClr val="dk1">
              <a:shade val="50000"/>
            </a:schemeClr>
          </a:lnRef>
          <a:fillRef idx="1">
            <a:schemeClr val="dk1"/>
          </a:fillRef>
          <a:effectRef idx="0">
            <a:schemeClr val="dk1"/>
          </a:effectRef>
          <a:fontRef idx="minor">
            <a:schemeClr val="lt1"/>
          </a:fontRef>
        </p:style>
      </p:sp>
      <p:sp>
        <p:nvSpPr>
          <p:cNvPr id="15" name="MMConnector">
            <a:extLst>
              <a:ext uri="{FF2B5EF4-FFF2-40B4-BE49-F238E27FC236}">
                <a16:creationId xmlns:a16="http://schemas.microsoft.com/office/drawing/2014/main" id="{F188BB8D-F3EC-4F5A-ADF1-EF580499BC86}"/>
              </a:ext>
            </a:extLst>
          </p:cNvPr>
          <p:cNvSpPr/>
          <p:nvPr/>
        </p:nvSpPr>
        <p:spPr>
          <a:xfrm>
            <a:off x="3691509" y="3051652"/>
            <a:ext cx="892008" cy="216228"/>
          </a:xfrm>
          <a:custGeom>
            <a:avLst/>
            <a:gdLst/>
            <a:ahLst/>
            <a:cxnLst/>
            <a:rect l="0" t="0" r="0" b="0"/>
            <a:pathLst>
              <a:path w="543725" h="91955">
                <a:moveTo>
                  <a:pt x="264643" y="55584"/>
                </a:moveTo>
                <a:cubicBezTo>
                  <a:pt x="286164" y="63207"/>
                  <a:pt x="300430" y="67666"/>
                  <a:pt x="315215" y="71684"/>
                </a:cubicBezTo>
                <a:cubicBezTo>
                  <a:pt x="337184" y="77655"/>
                  <a:pt x="351668" y="81381"/>
                  <a:pt x="366557" y="84997"/>
                </a:cubicBezTo>
                <a:cubicBezTo>
                  <a:pt x="388669" y="90367"/>
                  <a:pt x="403238" y="93750"/>
                  <a:pt x="418196" y="97066"/>
                </a:cubicBezTo>
                <a:cubicBezTo>
                  <a:pt x="440406" y="101989"/>
                  <a:pt x="455087" y="104819"/>
                  <a:pt x="470206" y="107300"/>
                </a:cubicBezTo>
                <a:cubicBezTo>
                  <a:pt x="492666" y="110987"/>
                  <a:pt x="507473" y="113069"/>
                  <a:pt x="522690" y="114854"/>
                </a:cubicBezTo>
                <a:cubicBezTo>
                  <a:pt x="545280" y="117504"/>
                  <a:pt x="560132" y="119271"/>
                  <a:pt x="575343" y="121107"/>
                </a:cubicBezTo>
                <a:cubicBezTo>
                  <a:pt x="597860" y="123823"/>
                  <a:pt x="612690" y="125755"/>
                  <a:pt x="627864" y="127878"/>
                </a:cubicBezTo>
                <a:cubicBezTo>
                  <a:pt x="650437" y="131035"/>
                  <a:pt x="665288" y="132779"/>
                  <a:pt x="680541" y="134227"/>
                </a:cubicBezTo>
                <a:cubicBezTo>
                  <a:pt x="703337" y="136393"/>
                  <a:pt x="703304" y="136746"/>
                  <a:pt x="687984" y="137001"/>
                </a:cubicBezTo>
                <a:lnTo>
                  <a:pt x="672723" y="137255"/>
                </a:lnTo>
                <a:cubicBezTo>
                  <a:pt x="657404" y="137510"/>
                  <a:pt x="642450" y="137809"/>
                  <a:pt x="627133" y="138166"/>
                </a:cubicBezTo>
                <a:cubicBezTo>
                  <a:pt x="611517" y="138530"/>
                  <a:pt x="596568" y="138403"/>
                  <a:pt x="581259" y="137787"/>
                </a:cubicBezTo>
                <a:cubicBezTo>
                  <a:pt x="565815" y="137165"/>
                  <a:pt x="550925" y="135914"/>
                  <a:pt x="535728" y="133968"/>
                </a:cubicBezTo>
                <a:cubicBezTo>
                  <a:pt x="520223" y="131983"/>
                  <a:pt x="505522" y="129333"/>
                  <a:pt x="490602" y="125852"/>
                </a:cubicBezTo>
                <a:cubicBezTo>
                  <a:pt x="475243" y="122268"/>
                  <a:pt x="460726" y="118677"/>
                  <a:pt x="445903" y="114800"/>
                </a:cubicBezTo>
                <a:cubicBezTo>
                  <a:pt x="430726" y="110831"/>
                  <a:pt x="416163" y="107449"/>
                  <a:pt x="401148" y="104397"/>
                </a:cubicBezTo>
                <a:cubicBezTo>
                  <a:pt x="386002" y="101318"/>
                  <a:pt x="371279" y="98707"/>
                  <a:pt x="356131" y="96409"/>
                </a:cubicBezTo>
                <a:cubicBezTo>
                  <a:pt x="340746" y="94075"/>
                  <a:pt x="325953" y="91864"/>
                  <a:pt x="310795" y="89631"/>
                </a:cubicBezTo>
                <a:cubicBezTo>
                  <a:pt x="295274" y="87345"/>
                  <a:pt x="280572" y="84649"/>
                  <a:pt x="265608" y="81357"/>
                </a:cubicBezTo>
                <a:cubicBezTo>
                  <a:pt x="250608" y="78057"/>
                  <a:pt x="236078" y="74523"/>
                  <a:pt x="221274" y="70574"/>
                </a:cubicBezTo>
                <a:cubicBezTo>
                  <a:pt x="208462" y="67156"/>
                  <a:pt x="198122" y="60922"/>
                  <a:pt x="189681" y="51576"/>
                </a:cubicBezTo>
                <a:cubicBezTo>
                  <a:pt x="179412" y="40205"/>
                  <a:pt x="183215" y="34575"/>
                  <a:pt x="198373" y="36804"/>
                </a:cubicBezTo>
                <a:lnTo>
                  <a:pt x="221707" y="40236"/>
                </a:lnTo>
                <a:cubicBezTo>
                  <a:pt x="236865" y="42465"/>
                  <a:pt x="250201" y="50469"/>
                  <a:pt x="264643" y="55584"/>
                </a:cubicBezTo>
                <a:close/>
              </a:path>
            </a:pathLst>
          </a:custGeom>
          <a:ln/>
        </p:spPr>
        <p:style>
          <a:lnRef idx="2">
            <a:schemeClr val="dk1">
              <a:shade val="50000"/>
            </a:schemeClr>
          </a:lnRef>
          <a:fillRef idx="1">
            <a:schemeClr val="dk1"/>
          </a:fillRef>
          <a:effectRef idx="0">
            <a:schemeClr val="dk1"/>
          </a:effectRef>
          <a:fontRef idx="minor">
            <a:schemeClr val="lt1"/>
          </a:fontRef>
        </p:style>
      </p:sp>
      <p:sp>
        <p:nvSpPr>
          <p:cNvPr id="20" name="MMConnector">
            <a:extLst>
              <a:ext uri="{FF2B5EF4-FFF2-40B4-BE49-F238E27FC236}">
                <a16:creationId xmlns:a16="http://schemas.microsoft.com/office/drawing/2014/main" id="{52EAFCC3-A604-4EC5-889C-F7C4CFF9124C}"/>
              </a:ext>
            </a:extLst>
          </p:cNvPr>
          <p:cNvSpPr/>
          <p:nvPr/>
        </p:nvSpPr>
        <p:spPr>
          <a:xfrm>
            <a:off x="7577052" y="2947421"/>
            <a:ext cx="336641" cy="640378"/>
          </a:xfrm>
          <a:custGeom>
            <a:avLst/>
            <a:gdLst/>
            <a:ahLst/>
            <a:cxnLst/>
            <a:rect l="0" t="0" r="0" b="0"/>
            <a:pathLst>
              <a:path w="205200" h="272333">
                <a:moveTo>
                  <a:pt x="-52110" y="87512"/>
                </a:moveTo>
                <a:cubicBezTo>
                  <a:pt x="-41208" y="71664"/>
                  <a:pt x="-34386" y="58485"/>
                  <a:pt x="-29092" y="44107"/>
                </a:cubicBezTo>
                <a:cubicBezTo>
                  <a:pt x="-21386" y="23175"/>
                  <a:pt x="-16448" y="9068"/>
                  <a:pt x="-11620" y="-5463"/>
                </a:cubicBezTo>
                <a:cubicBezTo>
                  <a:pt x="-6789" y="-20003"/>
                  <a:pt x="-1609" y="-34025"/>
                  <a:pt x="4174" y="-48214"/>
                </a:cubicBezTo>
                <a:cubicBezTo>
                  <a:pt x="9973" y="-62442"/>
                  <a:pt x="16681" y="-75757"/>
                  <a:pt x="24641" y="-88849"/>
                </a:cubicBezTo>
                <a:cubicBezTo>
                  <a:pt x="32970" y="-102548"/>
                  <a:pt x="43022" y="-113168"/>
                  <a:pt x="55657" y="-121834"/>
                </a:cubicBezTo>
                <a:cubicBezTo>
                  <a:pt x="69779" y="-131520"/>
                  <a:pt x="83351" y="-128516"/>
                  <a:pt x="70282" y="-120518"/>
                </a:cubicBezTo>
                <a:lnTo>
                  <a:pt x="62443" y="-115721"/>
                </a:lnTo>
                <a:cubicBezTo>
                  <a:pt x="49374" y="-107723"/>
                  <a:pt x="39204" y="-97374"/>
                  <a:pt x="31437" y="-84167"/>
                </a:cubicBezTo>
                <a:cubicBezTo>
                  <a:pt x="20673" y="-65867"/>
                  <a:pt x="14594" y="-52301"/>
                  <a:pt x="9908" y="-37713"/>
                </a:cubicBezTo>
                <a:cubicBezTo>
                  <a:pt x="3122" y="-16590"/>
                  <a:pt x="-939" y="-2205"/>
                  <a:pt x="-4573" y="12680"/>
                </a:cubicBezTo>
                <a:cubicBezTo>
                  <a:pt x="-9961" y="34749"/>
                  <a:pt x="-13506" y="49280"/>
                  <a:pt x="-17136" y="64166"/>
                </a:cubicBezTo>
                <a:cubicBezTo>
                  <a:pt x="-21016" y="80079"/>
                  <a:pt x="-26749" y="93687"/>
                  <a:pt x="-34866" y="106681"/>
                </a:cubicBezTo>
                <a:cubicBezTo>
                  <a:pt x="-46015" y="124528"/>
                  <a:pt x="-56767" y="134004"/>
                  <a:pt x="-70679" y="140424"/>
                </a:cubicBezTo>
                <a:cubicBezTo>
                  <a:pt x="-80510" y="144960"/>
                  <a:pt x="-88214" y="145266"/>
                  <a:pt x="-94946" y="141775"/>
                </a:cubicBezTo>
                <a:cubicBezTo>
                  <a:pt x="-108547" y="134721"/>
                  <a:pt x="-103486" y="122435"/>
                  <a:pt x="-89358" y="116506"/>
                </a:cubicBezTo>
                <a:cubicBezTo>
                  <a:pt x="-71928" y="109190"/>
                  <a:pt x="-60794" y="100135"/>
                  <a:pt x="-52110" y="87512"/>
                </a:cubicBezTo>
                <a:close/>
              </a:path>
            </a:pathLst>
          </a:custGeom>
          <a:ln/>
        </p:spPr>
        <p:style>
          <a:lnRef idx="2">
            <a:schemeClr val="dk1">
              <a:shade val="50000"/>
            </a:schemeClr>
          </a:lnRef>
          <a:fillRef idx="1">
            <a:schemeClr val="dk1"/>
          </a:fillRef>
          <a:effectRef idx="0">
            <a:schemeClr val="dk1"/>
          </a:effectRef>
          <a:fontRef idx="minor">
            <a:schemeClr val="lt1"/>
          </a:fontRef>
        </p:style>
      </p:sp>
      <p:sp>
        <p:nvSpPr>
          <p:cNvPr id="21" name="MMConnector">
            <a:extLst>
              <a:ext uri="{FF2B5EF4-FFF2-40B4-BE49-F238E27FC236}">
                <a16:creationId xmlns:a16="http://schemas.microsoft.com/office/drawing/2014/main" id="{A38A8432-E6C2-4A1C-AE21-17619B0136CA}"/>
              </a:ext>
            </a:extLst>
          </p:cNvPr>
          <p:cNvSpPr/>
          <p:nvPr/>
        </p:nvSpPr>
        <p:spPr>
          <a:xfrm>
            <a:off x="7577052" y="3352679"/>
            <a:ext cx="336641" cy="17871"/>
          </a:xfrm>
          <a:custGeom>
            <a:avLst/>
            <a:gdLst/>
            <a:ahLst/>
            <a:cxnLst/>
            <a:rect l="0" t="0" r="0" b="0"/>
            <a:pathLst>
              <a:path w="205200" h="7600">
                <a:moveTo>
                  <a:pt x="79838" y="50"/>
                </a:moveTo>
                <a:cubicBezTo>
                  <a:pt x="64386" y="944"/>
                  <a:pt x="49459" y="1888"/>
                  <a:pt x="34173" y="2935"/>
                </a:cubicBezTo>
                <a:cubicBezTo>
                  <a:pt x="18887" y="3983"/>
                  <a:pt x="3968" y="5048"/>
                  <a:pt x="-11312" y="6182"/>
                </a:cubicBezTo>
                <a:cubicBezTo>
                  <a:pt x="-26595" y="7317"/>
                  <a:pt x="-41514" y="8375"/>
                  <a:pt x="-56801" y="9407"/>
                </a:cubicBezTo>
                <a:cubicBezTo>
                  <a:pt x="-70665" y="10342"/>
                  <a:pt x="-84023" y="9216"/>
                  <a:pt x="-97411" y="5973"/>
                </a:cubicBezTo>
                <a:cubicBezTo>
                  <a:pt x="-111218" y="2629"/>
                  <a:pt x="-112323" y="-1923"/>
                  <a:pt x="-100988" y="-6888"/>
                </a:cubicBezTo>
                <a:cubicBezTo>
                  <a:pt x="-86953" y="-13035"/>
                  <a:pt x="-72221" y="-14631"/>
                  <a:pt x="-56921" y="-13830"/>
                </a:cubicBezTo>
                <a:cubicBezTo>
                  <a:pt x="-41618" y="-13030"/>
                  <a:pt x="-26721" y="-11776"/>
                  <a:pt x="-11502" y="-10009"/>
                </a:cubicBezTo>
                <a:cubicBezTo>
                  <a:pt x="3783" y="-8235"/>
                  <a:pt x="18648" y="-6577"/>
                  <a:pt x="33883" y="-4947"/>
                </a:cubicBezTo>
                <a:cubicBezTo>
                  <a:pt x="49163" y="-3313"/>
                  <a:pt x="64075" y="-2314"/>
                  <a:pt x="79391" y="-1898"/>
                </a:cubicBezTo>
                <a:cubicBezTo>
                  <a:pt x="95124" y="-1470"/>
                  <a:pt x="95134" y="-835"/>
                  <a:pt x="79838" y="50"/>
                </a:cubicBezTo>
                <a:close/>
              </a:path>
            </a:pathLst>
          </a:custGeom>
          <a:ln/>
        </p:spPr>
        <p:style>
          <a:lnRef idx="2">
            <a:schemeClr val="dk1">
              <a:shade val="50000"/>
            </a:schemeClr>
          </a:lnRef>
          <a:fillRef idx="1">
            <a:schemeClr val="dk1"/>
          </a:fillRef>
          <a:effectRef idx="0">
            <a:schemeClr val="dk1"/>
          </a:effectRef>
          <a:fontRef idx="minor">
            <a:schemeClr val="lt1"/>
          </a:fontRef>
        </p:style>
      </p:sp>
      <p:sp>
        <p:nvSpPr>
          <p:cNvPr id="22" name="MMConnector">
            <a:extLst>
              <a:ext uri="{FF2B5EF4-FFF2-40B4-BE49-F238E27FC236}">
                <a16:creationId xmlns:a16="http://schemas.microsoft.com/office/drawing/2014/main" id="{45128D6B-8623-4B59-9690-5AEB9FAB5C44}"/>
              </a:ext>
            </a:extLst>
          </p:cNvPr>
          <p:cNvSpPr/>
          <p:nvPr/>
        </p:nvSpPr>
        <p:spPr>
          <a:xfrm>
            <a:off x="7577052" y="3736661"/>
            <a:ext cx="336641" cy="640378"/>
          </a:xfrm>
          <a:custGeom>
            <a:avLst/>
            <a:gdLst/>
            <a:ahLst/>
            <a:cxnLst/>
            <a:rect l="0" t="0" r="0" b="0"/>
            <a:pathLst>
              <a:path w="205200" h="272333">
                <a:moveTo>
                  <a:pt x="-19776" y="-60654"/>
                </a:moveTo>
                <a:cubicBezTo>
                  <a:pt x="-13833" y="-42149"/>
                  <a:pt x="-9495" y="-27837"/>
                  <a:pt x="-5291" y="-13104"/>
                </a:cubicBezTo>
                <a:cubicBezTo>
                  <a:pt x="-869" y="2395"/>
                  <a:pt x="3440" y="16716"/>
                  <a:pt x="8065" y="31323"/>
                </a:cubicBezTo>
                <a:cubicBezTo>
                  <a:pt x="14967" y="53126"/>
                  <a:pt x="21015" y="66702"/>
                  <a:pt x="28780" y="79910"/>
                </a:cubicBezTo>
                <a:cubicBezTo>
                  <a:pt x="39951" y="98910"/>
                  <a:pt x="50298" y="108953"/>
                  <a:pt x="63732" y="116320"/>
                </a:cubicBezTo>
                <a:cubicBezTo>
                  <a:pt x="80729" y="125643"/>
                  <a:pt x="78985" y="140635"/>
                  <a:pt x="66886" y="131234"/>
                </a:cubicBezTo>
                <a:lnTo>
                  <a:pt x="50781" y="118722"/>
                </a:lnTo>
                <a:cubicBezTo>
                  <a:pt x="38682" y="109321"/>
                  <a:pt x="29159" y="98188"/>
                  <a:pt x="21746" y="84779"/>
                </a:cubicBezTo>
                <a:cubicBezTo>
                  <a:pt x="13567" y="69986"/>
                  <a:pt x="7280" y="56455"/>
                  <a:pt x="1813" y="42142"/>
                </a:cubicBezTo>
                <a:cubicBezTo>
                  <a:pt x="-3937" y="27089"/>
                  <a:pt x="-9271" y="13115"/>
                  <a:pt x="-14731" y="-1200"/>
                </a:cubicBezTo>
                <a:cubicBezTo>
                  <a:pt x="-20289" y="-15772"/>
                  <a:pt x="-26101" y="-29544"/>
                  <a:pt x="-32547" y="-43443"/>
                </a:cubicBezTo>
                <a:cubicBezTo>
                  <a:pt x="-41847" y="-63496"/>
                  <a:pt x="-49577" y="-76190"/>
                  <a:pt x="-58967" y="-88297"/>
                </a:cubicBezTo>
                <a:cubicBezTo>
                  <a:pt x="-68953" y="-101175"/>
                  <a:pt x="-80439" y="-109963"/>
                  <a:pt x="-94580" y="-115859"/>
                </a:cubicBezTo>
                <a:cubicBezTo>
                  <a:pt x="-108063" y="-121482"/>
                  <a:pt x="-111152" y="-126221"/>
                  <a:pt x="-107082" y="-131546"/>
                </a:cubicBezTo>
                <a:cubicBezTo>
                  <a:pt x="-102264" y="-137850"/>
                  <a:pt x="-95674" y="-140159"/>
                  <a:pt x="-88561" y="-139918"/>
                </a:cubicBezTo>
                <a:cubicBezTo>
                  <a:pt x="-73248" y="-139398"/>
                  <a:pt x="-59462" y="-130516"/>
                  <a:pt x="-48868" y="-119447"/>
                </a:cubicBezTo>
                <a:cubicBezTo>
                  <a:pt x="-44219" y="-114590"/>
                  <a:pt x="-40286" y="-109030"/>
                  <a:pt x="-37020" y="-102717"/>
                </a:cubicBezTo>
                <a:cubicBezTo>
                  <a:pt x="-29980" y="-89108"/>
                  <a:pt x="-24460" y="-75242"/>
                  <a:pt x="-19776" y="-60654"/>
                </a:cubicBezTo>
                <a:close/>
              </a:path>
            </a:pathLst>
          </a:custGeom>
          <a:ln/>
        </p:spPr>
        <p:style>
          <a:lnRef idx="2">
            <a:schemeClr val="dk1">
              <a:shade val="50000"/>
            </a:schemeClr>
          </a:lnRef>
          <a:fillRef idx="1">
            <a:schemeClr val="dk1"/>
          </a:fillRef>
          <a:effectRef idx="0">
            <a:schemeClr val="dk1"/>
          </a:effectRef>
          <a:fontRef idx="minor">
            <a:schemeClr val="lt1"/>
          </a:fontRef>
        </p:style>
      </p:sp>
      <p:sp>
        <p:nvSpPr>
          <p:cNvPr id="23" name="MainIdea">
            <a:extLst>
              <a:ext uri="{FF2B5EF4-FFF2-40B4-BE49-F238E27FC236}">
                <a16:creationId xmlns:a16="http://schemas.microsoft.com/office/drawing/2014/main" id="{00B1FCC4-0F8F-44A9-8625-56AADAF4892C}"/>
              </a:ext>
            </a:extLst>
          </p:cNvPr>
          <p:cNvSpPr/>
          <p:nvPr/>
        </p:nvSpPr>
        <p:spPr>
          <a:xfrm>
            <a:off x="734589" y="2205022"/>
            <a:ext cx="3234598" cy="1364154"/>
          </a:xfrm>
          <a:custGeom>
            <a:avLst/>
            <a:gdLst>
              <a:gd name="rtl" fmla="*/ 226683 w 1971655"/>
              <a:gd name="rtt" fmla="*/ 120587 h 580133"/>
              <a:gd name="rtr" fmla="*/ 1741933 w 1971655"/>
              <a:gd name="rtb" fmla="*/ 470187 h 580133"/>
            </a:gdLst>
            <a:ahLst/>
            <a:cxnLst/>
            <a:rect l="rtl" t="rtt" r="rtr" b="rtb"/>
            <a:pathLst>
              <a:path w="1971655" h="580133">
                <a:moveTo>
                  <a:pt x="290067" y="0"/>
                </a:moveTo>
                <a:lnTo>
                  <a:pt x="335667" y="2705"/>
                </a:lnTo>
                <a:lnTo>
                  <a:pt x="381267" y="2396"/>
                </a:lnTo>
                <a:lnTo>
                  <a:pt x="426867" y="1827"/>
                </a:lnTo>
                <a:lnTo>
                  <a:pt x="472467" y="1566"/>
                </a:lnTo>
                <a:lnTo>
                  <a:pt x="518067" y="-94"/>
                </a:lnTo>
                <a:lnTo>
                  <a:pt x="563667" y="-2498"/>
                </a:lnTo>
                <a:lnTo>
                  <a:pt x="609267" y="-2925"/>
                </a:lnTo>
                <a:lnTo>
                  <a:pt x="654867" y="-464"/>
                </a:lnTo>
                <a:lnTo>
                  <a:pt x="700467" y="1586"/>
                </a:lnTo>
                <a:lnTo>
                  <a:pt x="746067" y="2133"/>
                </a:lnTo>
                <a:lnTo>
                  <a:pt x="791667" y="630"/>
                </a:lnTo>
                <a:lnTo>
                  <a:pt x="837267" y="-2729"/>
                </a:lnTo>
                <a:lnTo>
                  <a:pt x="882867" y="-4547"/>
                </a:lnTo>
                <a:lnTo>
                  <a:pt x="928467" y="-3702"/>
                </a:lnTo>
                <a:lnTo>
                  <a:pt x="974067" y="531"/>
                </a:lnTo>
                <a:lnTo>
                  <a:pt x="1019667" y="4789"/>
                </a:lnTo>
                <a:lnTo>
                  <a:pt x="1065267" y="5410"/>
                </a:lnTo>
                <a:lnTo>
                  <a:pt x="1110867" y="2763"/>
                </a:lnTo>
                <a:lnTo>
                  <a:pt x="1156467" y="-941"/>
                </a:lnTo>
                <a:lnTo>
                  <a:pt x="1202067" y="-2123"/>
                </a:lnTo>
                <a:lnTo>
                  <a:pt x="1247667" y="-1899"/>
                </a:lnTo>
                <a:lnTo>
                  <a:pt x="1293267" y="-1315"/>
                </a:lnTo>
                <a:lnTo>
                  <a:pt x="1338867" y="-1048"/>
                </a:lnTo>
                <a:lnTo>
                  <a:pt x="1384467" y="-436"/>
                </a:lnTo>
                <a:lnTo>
                  <a:pt x="1430067" y="2522"/>
                </a:lnTo>
                <a:lnTo>
                  <a:pt x="1475667" y="6073"/>
                </a:lnTo>
                <a:lnTo>
                  <a:pt x="1521267" y="6815"/>
                </a:lnTo>
                <a:lnTo>
                  <a:pt x="1566867" y="5091"/>
                </a:lnTo>
                <a:lnTo>
                  <a:pt x="1612467" y="1558"/>
                </a:lnTo>
                <a:lnTo>
                  <a:pt x="1658067" y="-479"/>
                </a:lnTo>
                <a:lnTo>
                  <a:pt x="1704517" y="-1062"/>
                </a:lnTo>
                <a:lnTo>
                  <a:pt x="1750721" y="2298"/>
                </a:lnTo>
                <a:lnTo>
                  <a:pt x="1796111" y="13788"/>
                </a:lnTo>
                <a:lnTo>
                  <a:pt x="1837775" y="35404"/>
                </a:lnTo>
                <a:lnTo>
                  <a:pt x="1874601" y="64290"/>
                </a:lnTo>
                <a:lnTo>
                  <a:pt x="1906166" y="98480"/>
                </a:lnTo>
                <a:lnTo>
                  <a:pt x="1932793" y="136362"/>
                </a:lnTo>
                <a:lnTo>
                  <a:pt x="1949980" y="179141"/>
                </a:lnTo>
                <a:lnTo>
                  <a:pt x="1958973" y="223722"/>
                </a:lnTo>
                <a:lnTo>
                  <a:pt x="1963657" y="268134"/>
                </a:lnTo>
                <a:lnTo>
                  <a:pt x="1963200" y="319697"/>
                </a:lnTo>
                <a:lnTo>
                  <a:pt x="1956159" y="363694"/>
                </a:lnTo>
                <a:lnTo>
                  <a:pt x="1942783" y="406438"/>
                </a:lnTo>
                <a:lnTo>
                  <a:pt x="1921473" y="445967"/>
                </a:lnTo>
                <a:lnTo>
                  <a:pt x="1894542" y="481992"/>
                </a:lnTo>
                <a:lnTo>
                  <a:pt x="1863278" y="514709"/>
                </a:lnTo>
                <a:lnTo>
                  <a:pt x="1826391" y="541281"/>
                </a:lnTo>
                <a:lnTo>
                  <a:pt x="1785814" y="562228"/>
                </a:lnTo>
                <a:lnTo>
                  <a:pt x="1742598" y="578361"/>
                </a:lnTo>
                <a:lnTo>
                  <a:pt x="1696800" y="585999"/>
                </a:lnTo>
                <a:lnTo>
                  <a:pt x="1643589" y="586100"/>
                </a:lnTo>
                <a:lnTo>
                  <a:pt x="1597989" y="585402"/>
                </a:lnTo>
                <a:lnTo>
                  <a:pt x="1552389" y="585200"/>
                </a:lnTo>
                <a:lnTo>
                  <a:pt x="1506789" y="584385"/>
                </a:lnTo>
                <a:lnTo>
                  <a:pt x="1461189" y="581078"/>
                </a:lnTo>
                <a:lnTo>
                  <a:pt x="1415589" y="578787"/>
                </a:lnTo>
                <a:lnTo>
                  <a:pt x="1369989" y="578498"/>
                </a:lnTo>
                <a:lnTo>
                  <a:pt x="1324389" y="582185"/>
                </a:lnTo>
                <a:lnTo>
                  <a:pt x="1278789" y="586536"/>
                </a:lnTo>
                <a:lnTo>
                  <a:pt x="1233189" y="587878"/>
                </a:lnTo>
                <a:lnTo>
                  <a:pt x="1187589" y="586709"/>
                </a:lnTo>
                <a:lnTo>
                  <a:pt x="1141989" y="584502"/>
                </a:lnTo>
                <a:lnTo>
                  <a:pt x="1096389" y="583621"/>
                </a:lnTo>
                <a:lnTo>
                  <a:pt x="1050789" y="583905"/>
                </a:lnTo>
                <a:lnTo>
                  <a:pt x="1005189" y="585220"/>
                </a:lnTo>
                <a:lnTo>
                  <a:pt x="959589" y="586816"/>
                </a:lnTo>
                <a:lnTo>
                  <a:pt x="913989" y="587071"/>
                </a:lnTo>
                <a:lnTo>
                  <a:pt x="868389" y="585116"/>
                </a:lnTo>
                <a:lnTo>
                  <a:pt x="822789" y="583547"/>
                </a:lnTo>
                <a:lnTo>
                  <a:pt x="777189" y="582854"/>
                </a:lnTo>
                <a:lnTo>
                  <a:pt x="731589" y="581483"/>
                </a:lnTo>
                <a:lnTo>
                  <a:pt x="685989" y="578934"/>
                </a:lnTo>
                <a:lnTo>
                  <a:pt x="640389" y="578168"/>
                </a:lnTo>
                <a:lnTo>
                  <a:pt x="594789" y="577881"/>
                </a:lnTo>
                <a:lnTo>
                  <a:pt x="549189" y="576282"/>
                </a:lnTo>
                <a:lnTo>
                  <a:pt x="503589" y="574202"/>
                </a:lnTo>
                <a:lnTo>
                  <a:pt x="457989" y="573644"/>
                </a:lnTo>
                <a:lnTo>
                  <a:pt x="412389" y="574699"/>
                </a:lnTo>
                <a:lnTo>
                  <a:pt x="366789" y="575791"/>
                </a:lnTo>
                <a:lnTo>
                  <a:pt x="321189" y="576432"/>
                </a:lnTo>
                <a:lnTo>
                  <a:pt x="275111" y="575146"/>
                </a:lnTo>
                <a:lnTo>
                  <a:pt x="231120" y="567150"/>
                </a:lnTo>
                <a:lnTo>
                  <a:pt x="189261" y="552494"/>
                </a:lnTo>
                <a:lnTo>
                  <a:pt x="149075" y="534104"/>
                </a:lnTo>
                <a:lnTo>
                  <a:pt x="109997" y="512242"/>
                </a:lnTo>
                <a:lnTo>
                  <a:pt x="74495" y="483951"/>
                </a:lnTo>
                <a:lnTo>
                  <a:pt x="46223" y="448189"/>
                </a:lnTo>
                <a:lnTo>
                  <a:pt x="26594" y="407129"/>
                </a:lnTo>
                <a:lnTo>
                  <a:pt x="15245" y="363458"/>
                </a:lnTo>
                <a:lnTo>
                  <a:pt x="9448" y="319302"/>
                </a:lnTo>
                <a:lnTo>
                  <a:pt x="5821" y="267673"/>
                </a:lnTo>
                <a:lnTo>
                  <a:pt x="5904" y="221798"/>
                </a:lnTo>
                <a:lnTo>
                  <a:pt x="14508" y="175843"/>
                </a:lnTo>
                <a:lnTo>
                  <a:pt x="36498" y="134553"/>
                </a:lnTo>
                <a:lnTo>
                  <a:pt x="68016" y="100242"/>
                </a:lnTo>
                <a:lnTo>
                  <a:pt x="103554" y="71432"/>
                </a:lnTo>
                <a:lnTo>
                  <a:pt x="140727" y="45982"/>
                </a:lnTo>
                <a:lnTo>
                  <a:pt x="180881" y="25882"/>
                </a:lnTo>
                <a:lnTo>
                  <a:pt x="223433" y="11471"/>
                </a:lnTo>
                <a:lnTo>
                  <a:pt x="267821" y="3916"/>
                </a:lnTo>
                <a:lnTo>
                  <a:pt x="290067" y="0"/>
                </a:lnTo>
                <a:close/>
              </a:path>
            </a:pathLst>
          </a:custGeom>
          <a:solidFill>
            <a:srgbClr val="FFFF00"/>
          </a:solidFill>
          <a:ln w="38100" cap="flat">
            <a:solidFill>
              <a:srgbClr val="FFFF00"/>
            </a:solidFill>
            <a:round/>
          </a:ln>
        </p:spPr>
        <p:txBody>
          <a:bodyPr wrap="square" lIns="0" tIns="0" rIns="0" bIns="225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Times New Roman"/>
                <a:ea typeface="+mn-ea"/>
                <a:cs typeface="+mn-cs"/>
              </a:rPr>
              <a:t>b) </a:t>
            </a:r>
            <a:r>
              <a:rPr kumimoji="0" sz="2000" b="0" i="0" u="none" strike="noStrike" kern="1200" cap="none" spc="0" normalizeH="0" baseline="0" noProof="0">
                <a:ln>
                  <a:noFill/>
                </a:ln>
                <a:solidFill>
                  <a:srgbClr val="FF0000"/>
                </a:solidFill>
                <a:effectLst/>
                <a:uLnTx/>
                <a:uFillTx/>
                <a:latin typeface="Times New Roman"/>
                <a:ea typeface="+mn-ea"/>
                <a:cs typeface="+mn-cs"/>
              </a:rPr>
              <a:t>Kỹ năng điều khiển và quản lý cảm xúc</a:t>
            </a:r>
          </a:p>
        </p:txBody>
      </p:sp>
      <p:sp>
        <p:nvSpPr>
          <p:cNvPr id="24" name="MainTopic">
            <a:extLst>
              <a:ext uri="{FF2B5EF4-FFF2-40B4-BE49-F238E27FC236}">
                <a16:creationId xmlns:a16="http://schemas.microsoft.com/office/drawing/2014/main" id="{6EB1E249-F4FC-406B-B5BA-1168E3FF9B31}"/>
              </a:ext>
            </a:extLst>
          </p:cNvPr>
          <p:cNvSpPr/>
          <p:nvPr/>
        </p:nvSpPr>
        <p:spPr>
          <a:xfrm>
            <a:off x="4754681" y="1383433"/>
            <a:ext cx="5591893" cy="702926"/>
          </a:xfrm>
          <a:custGeom>
            <a:avLst/>
            <a:gdLst>
              <a:gd name="rtl" fmla="*/ 156155 w 3408549"/>
              <a:gd name="rtt" fmla="*/ 67387 h 298933"/>
              <a:gd name="rtr" fmla="*/ 3249355 w 3408549"/>
              <a:gd name="rtb" fmla="*/ 242187 h 298933"/>
            </a:gdLst>
            <a:ahLst/>
            <a:cxnLst/>
            <a:rect l="rtl" t="rtt" r="rtr" b="rtb"/>
            <a:pathLst>
              <a:path w="3408549" h="298933">
                <a:moveTo>
                  <a:pt x="149467" y="0"/>
                </a:moveTo>
                <a:lnTo>
                  <a:pt x="195067" y="2705"/>
                </a:lnTo>
                <a:lnTo>
                  <a:pt x="240667" y="2396"/>
                </a:lnTo>
                <a:lnTo>
                  <a:pt x="286267" y="1827"/>
                </a:lnTo>
                <a:lnTo>
                  <a:pt x="331867" y="1566"/>
                </a:lnTo>
                <a:lnTo>
                  <a:pt x="377467" y="-94"/>
                </a:lnTo>
                <a:lnTo>
                  <a:pt x="423067" y="-2498"/>
                </a:lnTo>
                <a:lnTo>
                  <a:pt x="468667" y="-2925"/>
                </a:lnTo>
                <a:lnTo>
                  <a:pt x="514267" y="-464"/>
                </a:lnTo>
                <a:lnTo>
                  <a:pt x="559867" y="1586"/>
                </a:lnTo>
                <a:lnTo>
                  <a:pt x="605467" y="2133"/>
                </a:lnTo>
                <a:lnTo>
                  <a:pt x="651067" y="630"/>
                </a:lnTo>
                <a:lnTo>
                  <a:pt x="696667" y="-2729"/>
                </a:lnTo>
                <a:lnTo>
                  <a:pt x="742267" y="-4547"/>
                </a:lnTo>
                <a:lnTo>
                  <a:pt x="787867" y="-3702"/>
                </a:lnTo>
                <a:lnTo>
                  <a:pt x="833467" y="531"/>
                </a:lnTo>
                <a:lnTo>
                  <a:pt x="879067" y="4789"/>
                </a:lnTo>
                <a:lnTo>
                  <a:pt x="924667" y="5410"/>
                </a:lnTo>
                <a:lnTo>
                  <a:pt x="970267" y="2763"/>
                </a:lnTo>
                <a:lnTo>
                  <a:pt x="1015867" y="-941"/>
                </a:lnTo>
                <a:lnTo>
                  <a:pt x="1061467" y="-2123"/>
                </a:lnTo>
                <a:lnTo>
                  <a:pt x="1107067" y="-1899"/>
                </a:lnTo>
                <a:lnTo>
                  <a:pt x="1152667" y="-1315"/>
                </a:lnTo>
                <a:lnTo>
                  <a:pt x="1198267" y="-1048"/>
                </a:lnTo>
                <a:lnTo>
                  <a:pt x="1243867" y="-436"/>
                </a:lnTo>
                <a:lnTo>
                  <a:pt x="1289467" y="2522"/>
                </a:lnTo>
                <a:lnTo>
                  <a:pt x="1335067" y="6073"/>
                </a:lnTo>
                <a:lnTo>
                  <a:pt x="1380667" y="6815"/>
                </a:lnTo>
                <a:lnTo>
                  <a:pt x="1426267" y="5091"/>
                </a:lnTo>
                <a:lnTo>
                  <a:pt x="1471867" y="1558"/>
                </a:lnTo>
                <a:lnTo>
                  <a:pt x="1517467" y="-479"/>
                </a:lnTo>
                <a:lnTo>
                  <a:pt x="1563067" y="-1949"/>
                </a:lnTo>
                <a:lnTo>
                  <a:pt x="1608667" y="-5822"/>
                </a:lnTo>
                <a:lnTo>
                  <a:pt x="1654267" y="-8930"/>
                </a:lnTo>
                <a:lnTo>
                  <a:pt x="1699867" y="-8633"/>
                </a:lnTo>
                <a:lnTo>
                  <a:pt x="1745467" y="-6959"/>
                </a:lnTo>
                <a:lnTo>
                  <a:pt x="1791067" y="-5121"/>
                </a:lnTo>
                <a:lnTo>
                  <a:pt x="1836667" y="-4388"/>
                </a:lnTo>
                <a:lnTo>
                  <a:pt x="1882267" y="-267"/>
                </a:lnTo>
                <a:lnTo>
                  <a:pt x="1927867" y="4926"/>
                </a:lnTo>
                <a:lnTo>
                  <a:pt x="1973467" y="7161"/>
                </a:lnTo>
                <a:lnTo>
                  <a:pt x="2019067" y="6924"/>
                </a:lnTo>
                <a:lnTo>
                  <a:pt x="2064667" y="5868"/>
                </a:lnTo>
                <a:lnTo>
                  <a:pt x="2110267" y="4195"/>
                </a:lnTo>
                <a:lnTo>
                  <a:pt x="2155867" y="4009"/>
                </a:lnTo>
                <a:lnTo>
                  <a:pt x="2201467" y="3394"/>
                </a:lnTo>
                <a:lnTo>
                  <a:pt x="2247067" y="1158"/>
                </a:lnTo>
                <a:lnTo>
                  <a:pt x="2292667" y="158"/>
                </a:lnTo>
                <a:lnTo>
                  <a:pt x="2338267" y="-1289"/>
                </a:lnTo>
                <a:lnTo>
                  <a:pt x="2383867" y="-4552"/>
                </a:lnTo>
                <a:lnTo>
                  <a:pt x="2429467" y="-6249"/>
                </a:lnTo>
                <a:lnTo>
                  <a:pt x="2475067" y="-5966"/>
                </a:lnTo>
                <a:lnTo>
                  <a:pt x="2520667" y="-5269"/>
                </a:lnTo>
                <a:lnTo>
                  <a:pt x="2566267" y="-5066"/>
                </a:lnTo>
                <a:lnTo>
                  <a:pt x="2611867" y="-4252"/>
                </a:lnTo>
                <a:lnTo>
                  <a:pt x="2657467" y="-945"/>
                </a:lnTo>
                <a:lnTo>
                  <a:pt x="2703067" y="1346"/>
                </a:lnTo>
                <a:lnTo>
                  <a:pt x="2748667" y="1635"/>
                </a:lnTo>
                <a:lnTo>
                  <a:pt x="2794267" y="-2052"/>
                </a:lnTo>
                <a:lnTo>
                  <a:pt x="2839867" y="-6403"/>
                </a:lnTo>
                <a:lnTo>
                  <a:pt x="2885467" y="-7745"/>
                </a:lnTo>
                <a:lnTo>
                  <a:pt x="2931067" y="-6576"/>
                </a:lnTo>
                <a:lnTo>
                  <a:pt x="2976667" y="-4368"/>
                </a:lnTo>
                <a:lnTo>
                  <a:pt x="3022267" y="-3487"/>
                </a:lnTo>
                <a:lnTo>
                  <a:pt x="3067867" y="-3772"/>
                </a:lnTo>
                <a:lnTo>
                  <a:pt x="3113467" y="-5086"/>
                </a:lnTo>
                <a:lnTo>
                  <a:pt x="3159067" y="-6683"/>
                </a:lnTo>
                <a:lnTo>
                  <a:pt x="3204667" y="-6938"/>
                </a:lnTo>
                <a:lnTo>
                  <a:pt x="3250267" y="-4983"/>
                </a:lnTo>
                <a:lnTo>
                  <a:pt x="3297536" y="1464"/>
                </a:lnTo>
                <a:lnTo>
                  <a:pt x="3339835" y="20446"/>
                </a:lnTo>
                <a:lnTo>
                  <a:pt x="3373801" y="51557"/>
                </a:lnTo>
                <a:lnTo>
                  <a:pt x="3395598" y="91514"/>
                </a:lnTo>
                <a:lnTo>
                  <a:pt x="3405909" y="135260"/>
                </a:lnTo>
                <a:lnTo>
                  <a:pt x="3401601" y="186499"/>
                </a:lnTo>
                <a:lnTo>
                  <a:pt x="3382536" y="226727"/>
                </a:lnTo>
                <a:lnTo>
                  <a:pt x="3352263" y="258649"/>
                </a:lnTo>
                <a:lnTo>
                  <a:pt x="3314966" y="281113"/>
                </a:lnTo>
                <a:lnTo>
                  <a:pt x="3272960" y="292839"/>
                </a:lnTo>
                <a:lnTo>
                  <a:pt x="3221083" y="294591"/>
                </a:lnTo>
                <a:lnTo>
                  <a:pt x="3175483" y="295232"/>
                </a:lnTo>
                <a:lnTo>
                  <a:pt x="3129883" y="294331"/>
                </a:lnTo>
                <a:lnTo>
                  <a:pt x="3084283" y="292091"/>
                </a:lnTo>
                <a:lnTo>
                  <a:pt x="3038683" y="289910"/>
                </a:lnTo>
                <a:lnTo>
                  <a:pt x="2993083" y="290655"/>
                </a:lnTo>
                <a:lnTo>
                  <a:pt x="2947483" y="294839"/>
                </a:lnTo>
                <a:lnTo>
                  <a:pt x="2901883" y="298797"/>
                </a:lnTo>
                <a:lnTo>
                  <a:pt x="2856283" y="299455"/>
                </a:lnTo>
                <a:lnTo>
                  <a:pt x="2810683" y="297101"/>
                </a:lnTo>
                <a:lnTo>
                  <a:pt x="2765083" y="293247"/>
                </a:lnTo>
                <a:lnTo>
                  <a:pt x="2719483" y="290981"/>
                </a:lnTo>
                <a:lnTo>
                  <a:pt x="2673883" y="293979"/>
                </a:lnTo>
                <a:lnTo>
                  <a:pt x="2628283" y="301048"/>
                </a:lnTo>
                <a:lnTo>
                  <a:pt x="2582683" y="307084"/>
                </a:lnTo>
                <a:lnTo>
                  <a:pt x="2537083" y="306282"/>
                </a:lnTo>
                <a:lnTo>
                  <a:pt x="2491483" y="300989"/>
                </a:lnTo>
                <a:lnTo>
                  <a:pt x="2445883" y="296240"/>
                </a:lnTo>
                <a:lnTo>
                  <a:pt x="2400283" y="294969"/>
                </a:lnTo>
                <a:lnTo>
                  <a:pt x="2354683" y="294648"/>
                </a:lnTo>
                <a:lnTo>
                  <a:pt x="2309083" y="295253"/>
                </a:lnTo>
                <a:lnTo>
                  <a:pt x="2263483" y="295867"/>
                </a:lnTo>
                <a:lnTo>
                  <a:pt x="2217883" y="296099"/>
                </a:lnTo>
                <a:lnTo>
                  <a:pt x="2172283" y="296688"/>
                </a:lnTo>
                <a:lnTo>
                  <a:pt x="2126683" y="297325"/>
                </a:lnTo>
                <a:lnTo>
                  <a:pt x="2081083" y="297656"/>
                </a:lnTo>
                <a:lnTo>
                  <a:pt x="2035483" y="299173"/>
                </a:lnTo>
                <a:lnTo>
                  <a:pt x="1989883" y="301311"/>
                </a:lnTo>
                <a:lnTo>
                  <a:pt x="1944283" y="301842"/>
                </a:lnTo>
                <a:lnTo>
                  <a:pt x="1898683" y="300222"/>
                </a:lnTo>
                <a:lnTo>
                  <a:pt x="1853083" y="297175"/>
                </a:lnTo>
                <a:lnTo>
                  <a:pt x="1807483" y="295218"/>
                </a:lnTo>
                <a:lnTo>
                  <a:pt x="1761883" y="297283"/>
                </a:lnTo>
                <a:lnTo>
                  <a:pt x="1716283" y="300355"/>
                </a:lnTo>
                <a:lnTo>
                  <a:pt x="1670683" y="301142"/>
                </a:lnTo>
                <a:lnTo>
                  <a:pt x="1625083" y="301553"/>
                </a:lnTo>
                <a:lnTo>
                  <a:pt x="1579483" y="303320"/>
                </a:lnTo>
                <a:lnTo>
                  <a:pt x="1533883" y="305121"/>
                </a:lnTo>
                <a:lnTo>
                  <a:pt x="1488283" y="305345"/>
                </a:lnTo>
                <a:lnTo>
                  <a:pt x="1442683" y="302118"/>
                </a:lnTo>
                <a:lnTo>
                  <a:pt x="1397083" y="296847"/>
                </a:lnTo>
                <a:lnTo>
                  <a:pt x="1351483" y="294156"/>
                </a:lnTo>
                <a:lnTo>
                  <a:pt x="1305883" y="293791"/>
                </a:lnTo>
                <a:lnTo>
                  <a:pt x="1260283" y="291874"/>
                </a:lnTo>
                <a:lnTo>
                  <a:pt x="1214683" y="289596"/>
                </a:lnTo>
                <a:lnTo>
                  <a:pt x="1169083" y="290254"/>
                </a:lnTo>
                <a:lnTo>
                  <a:pt x="1123483" y="293418"/>
                </a:lnTo>
                <a:lnTo>
                  <a:pt x="1077883" y="296073"/>
                </a:lnTo>
                <a:lnTo>
                  <a:pt x="1032283" y="296692"/>
                </a:lnTo>
                <a:lnTo>
                  <a:pt x="986683" y="297182"/>
                </a:lnTo>
                <a:lnTo>
                  <a:pt x="941083" y="298233"/>
                </a:lnTo>
                <a:lnTo>
                  <a:pt x="895483" y="298259"/>
                </a:lnTo>
                <a:lnTo>
                  <a:pt x="849883" y="299903"/>
                </a:lnTo>
                <a:lnTo>
                  <a:pt x="804283" y="302169"/>
                </a:lnTo>
                <a:lnTo>
                  <a:pt x="758683" y="303628"/>
                </a:lnTo>
                <a:lnTo>
                  <a:pt x="713083" y="302716"/>
                </a:lnTo>
                <a:lnTo>
                  <a:pt x="667483" y="298574"/>
                </a:lnTo>
                <a:lnTo>
                  <a:pt x="621883" y="294322"/>
                </a:lnTo>
                <a:lnTo>
                  <a:pt x="576283" y="293217"/>
                </a:lnTo>
                <a:lnTo>
                  <a:pt x="530683" y="294210"/>
                </a:lnTo>
                <a:lnTo>
                  <a:pt x="485083" y="294451"/>
                </a:lnTo>
                <a:lnTo>
                  <a:pt x="439483" y="294444"/>
                </a:lnTo>
                <a:lnTo>
                  <a:pt x="393883" y="293974"/>
                </a:lnTo>
                <a:lnTo>
                  <a:pt x="348283" y="292473"/>
                </a:lnTo>
                <a:lnTo>
                  <a:pt x="302683" y="291281"/>
                </a:lnTo>
                <a:lnTo>
                  <a:pt x="257083" y="292541"/>
                </a:lnTo>
                <a:lnTo>
                  <a:pt x="211483" y="298372"/>
                </a:lnTo>
                <a:lnTo>
                  <a:pt x="165883" y="303177"/>
                </a:lnTo>
                <a:lnTo>
                  <a:pt x="118203" y="301093"/>
                </a:lnTo>
                <a:lnTo>
                  <a:pt x="73633" y="285544"/>
                </a:lnTo>
                <a:lnTo>
                  <a:pt x="36447" y="256319"/>
                </a:lnTo>
                <a:lnTo>
                  <a:pt x="10335" y="217074"/>
                </a:lnTo>
                <a:lnTo>
                  <a:pt x="-1836" y="171910"/>
                </a:lnTo>
                <a:lnTo>
                  <a:pt x="3749" y="119415"/>
                </a:lnTo>
                <a:lnTo>
                  <a:pt x="21748" y="78300"/>
                </a:lnTo>
                <a:lnTo>
                  <a:pt x="49122" y="43329"/>
                </a:lnTo>
                <a:lnTo>
                  <a:pt x="85326" y="17455"/>
                </a:lnTo>
                <a:lnTo>
                  <a:pt x="127691" y="2700"/>
                </a:lnTo>
                <a:lnTo>
                  <a:pt x="149467" y="0"/>
                </a:lnTo>
                <a:close/>
              </a:path>
            </a:pathLst>
          </a:custGeom>
          <a:solidFill>
            <a:schemeClr val="accent4">
              <a:lumMod val="60000"/>
              <a:lumOff val="40000"/>
            </a:schemeClr>
          </a:solidFill>
          <a:ln w="38100" cap="flat">
            <a:solidFill>
              <a:schemeClr val="accent4">
                <a:lumMod val="60000"/>
                <a:lumOff val="40000"/>
              </a:schemeClr>
            </a:solidFill>
            <a:round/>
          </a:ln>
        </p:spPr>
        <p:txBody>
          <a:bodyPr wrap="none" lIns="0" tIns="0" rIns="0" bIns="225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a:ln>
                  <a:noFill/>
                </a:ln>
                <a:solidFill>
                  <a:srgbClr val="00B0F0"/>
                </a:solidFill>
                <a:effectLst/>
                <a:uLnTx/>
                <a:uFillTx/>
                <a:latin typeface="Times New Roman"/>
                <a:ea typeface="+mn-ea"/>
                <a:cs typeface="+mn-cs"/>
              </a:rPr>
              <a:t>Bồi dưỡng tình cảm và giá trị đạo đức cho học sinh</a:t>
            </a:r>
          </a:p>
        </p:txBody>
      </p:sp>
      <p:sp>
        <p:nvSpPr>
          <p:cNvPr id="25" name="MainTopic">
            <a:extLst>
              <a:ext uri="{FF2B5EF4-FFF2-40B4-BE49-F238E27FC236}">
                <a16:creationId xmlns:a16="http://schemas.microsoft.com/office/drawing/2014/main" id="{8948E0CA-32F9-46DE-9A99-D7AE9F17965D}"/>
              </a:ext>
            </a:extLst>
          </p:cNvPr>
          <p:cNvSpPr/>
          <p:nvPr/>
        </p:nvSpPr>
        <p:spPr>
          <a:xfrm>
            <a:off x="4754681" y="2710630"/>
            <a:ext cx="2654048" cy="1113960"/>
          </a:xfrm>
          <a:custGeom>
            <a:avLst/>
            <a:gdLst>
              <a:gd name="rtl" fmla="*/ 219083 w 1617780"/>
              <a:gd name="rtt" fmla="*/ 67387 h 473733"/>
              <a:gd name="rtr" fmla="*/ 1395658 w 1617780"/>
              <a:gd name="rtb" fmla="*/ 416987 h 473733"/>
            </a:gdLst>
            <a:ahLst/>
            <a:cxnLst/>
            <a:rect l="rtl" t="rtt" r="rtr" b="rtb"/>
            <a:pathLst>
              <a:path w="1617780" h="473733">
                <a:moveTo>
                  <a:pt x="236867" y="0"/>
                </a:moveTo>
                <a:lnTo>
                  <a:pt x="282467" y="2705"/>
                </a:lnTo>
                <a:lnTo>
                  <a:pt x="328067" y="2396"/>
                </a:lnTo>
                <a:lnTo>
                  <a:pt x="373667" y="1827"/>
                </a:lnTo>
                <a:lnTo>
                  <a:pt x="419267" y="1566"/>
                </a:lnTo>
                <a:lnTo>
                  <a:pt x="464867" y="-94"/>
                </a:lnTo>
                <a:lnTo>
                  <a:pt x="510467" y="-2498"/>
                </a:lnTo>
                <a:lnTo>
                  <a:pt x="556067" y="-2925"/>
                </a:lnTo>
                <a:lnTo>
                  <a:pt x="601667" y="-464"/>
                </a:lnTo>
                <a:lnTo>
                  <a:pt x="647267" y="1586"/>
                </a:lnTo>
                <a:lnTo>
                  <a:pt x="692867" y="2133"/>
                </a:lnTo>
                <a:lnTo>
                  <a:pt x="738467" y="630"/>
                </a:lnTo>
                <a:lnTo>
                  <a:pt x="784067" y="-2729"/>
                </a:lnTo>
                <a:lnTo>
                  <a:pt x="829667" y="-4547"/>
                </a:lnTo>
                <a:lnTo>
                  <a:pt x="875267" y="-3702"/>
                </a:lnTo>
                <a:lnTo>
                  <a:pt x="920867" y="531"/>
                </a:lnTo>
                <a:lnTo>
                  <a:pt x="966467" y="4789"/>
                </a:lnTo>
                <a:lnTo>
                  <a:pt x="1012067" y="5410"/>
                </a:lnTo>
                <a:lnTo>
                  <a:pt x="1057667" y="2763"/>
                </a:lnTo>
                <a:lnTo>
                  <a:pt x="1103267" y="-941"/>
                </a:lnTo>
                <a:lnTo>
                  <a:pt x="1148867" y="-2123"/>
                </a:lnTo>
                <a:lnTo>
                  <a:pt x="1194467" y="-1899"/>
                </a:lnTo>
                <a:lnTo>
                  <a:pt x="1240067" y="-1315"/>
                </a:lnTo>
                <a:lnTo>
                  <a:pt x="1285667" y="-1048"/>
                </a:lnTo>
                <a:lnTo>
                  <a:pt x="1331267" y="-436"/>
                </a:lnTo>
                <a:lnTo>
                  <a:pt x="1380914" y="2522"/>
                </a:lnTo>
                <a:lnTo>
                  <a:pt x="1425082" y="10293"/>
                </a:lnTo>
                <a:lnTo>
                  <a:pt x="1467325" y="23592"/>
                </a:lnTo>
                <a:lnTo>
                  <a:pt x="1507447" y="42643"/>
                </a:lnTo>
                <a:lnTo>
                  <a:pt x="1544712" y="67925"/>
                </a:lnTo>
                <a:lnTo>
                  <a:pt x="1575696" y="101207"/>
                </a:lnTo>
                <a:lnTo>
                  <a:pt x="1599429" y="140363"/>
                </a:lnTo>
                <a:lnTo>
                  <a:pt x="1617623" y="183092"/>
                </a:lnTo>
                <a:lnTo>
                  <a:pt x="1626711" y="236867"/>
                </a:lnTo>
                <a:lnTo>
                  <a:pt x="1621925" y="283833"/>
                </a:lnTo>
                <a:lnTo>
                  <a:pt x="1606952" y="328455"/>
                </a:lnTo>
                <a:lnTo>
                  <a:pt x="1583688" y="368982"/>
                </a:lnTo>
                <a:lnTo>
                  <a:pt x="1554124" y="404804"/>
                </a:lnTo>
                <a:lnTo>
                  <a:pt x="1516452" y="431475"/>
                </a:lnTo>
                <a:lnTo>
                  <a:pt x="1474637" y="449095"/>
                </a:lnTo>
                <a:lnTo>
                  <a:pt x="1431824" y="460913"/>
                </a:lnTo>
                <a:lnTo>
                  <a:pt x="1380914" y="466809"/>
                </a:lnTo>
                <a:lnTo>
                  <a:pt x="1335314" y="467865"/>
                </a:lnTo>
                <a:lnTo>
                  <a:pt x="1289714" y="469539"/>
                </a:lnTo>
                <a:lnTo>
                  <a:pt x="1244114" y="469724"/>
                </a:lnTo>
                <a:lnTo>
                  <a:pt x="1198514" y="470340"/>
                </a:lnTo>
                <a:lnTo>
                  <a:pt x="1152914" y="472575"/>
                </a:lnTo>
                <a:lnTo>
                  <a:pt x="1107314" y="473575"/>
                </a:lnTo>
                <a:lnTo>
                  <a:pt x="1061714" y="475022"/>
                </a:lnTo>
                <a:lnTo>
                  <a:pt x="1016114" y="478286"/>
                </a:lnTo>
                <a:lnTo>
                  <a:pt x="970514" y="479982"/>
                </a:lnTo>
                <a:lnTo>
                  <a:pt x="924914" y="479700"/>
                </a:lnTo>
                <a:lnTo>
                  <a:pt x="879314" y="479002"/>
                </a:lnTo>
                <a:lnTo>
                  <a:pt x="833714" y="478800"/>
                </a:lnTo>
                <a:lnTo>
                  <a:pt x="788114" y="477985"/>
                </a:lnTo>
                <a:lnTo>
                  <a:pt x="742514" y="474678"/>
                </a:lnTo>
                <a:lnTo>
                  <a:pt x="696914" y="472387"/>
                </a:lnTo>
                <a:lnTo>
                  <a:pt x="651314" y="472098"/>
                </a:lnTo>
                <a:lnTo>
                  <a:pt x="605714" y="475785"/>
                </a:lnTo>
                <a:lnTo>
                  <a:pt x="560114" y="480136"/>
                </a:lnTo>
                <a:lnTo>
                  <a:pt x="514514" y="481478"/>
                </a:lnTo>
                <a:lnTo>
                  <a:pt x="468914" y="480309"/>
                </a:lnTo>
                <a:lnTo>
                  <a:pt x="423314" y="478102"/>
                </a:lnTo>
                <a:lnTo>
                  <a:pt x="377714" y="477221"/>
                </a:lnTo>
                <a:lnTo>
                  <a:pt x="332114" y="477505"/>
                </a:lnTo>
                <a:lnTo>
                  <a:pt x="286514" y="478820"/>
                </a:lnTo>
                <a:lnTo>
                  <a:pt x="236867" y="480416"/>
                </a:lnTo>
                <a:lnTo>
                  <a:pt x="190223" y="476213"/>
                </a:lnTo>
                <a:lnTo>
                  <a:pt x="146021" y="461074"/>
                </a:lnTo>
                <a:lnTo>
                  <a:pt x="105685" y="438212"/>
                </a:lnTo>
                <a:lnTo>
                  <a:pt x="70090" y="408880"/>
                </a:lnTo>
                <a:lnTo>
                  <a:pt x="41371" y="373024"/>
                </a:lnTo>
                <a:lnTo>
                  <a:pt x="21231" y="332097"/>
                </a:lnTo>
                <a:lnTo>
                  <a:pt x="7752" y="288924"/>
                </a:lnTo>
                <a:lnTo>
                  <a:pt x="2252" y="236867"/>
                </a:lnTo>
                <a:lnTo>
                  <a:pt x="8112" y="192275"/>
                </a:lnTo>
                <a:lnTo>
                  <a:pt x="22773" y="150123"/>
                </a:lnTo>
                <a:lnTo>
                  <a:pt x="43814" y="111098"/>
                </a:lnTo>
                <a:lnTo>
                  <a:pt x="70708" y="75768"/>
                </a:lnTo>
                <a:lnTo>
                  <a:pt x="103966" y="46038"/>
                </a:lnTo>
                <a:lnTo>
                  <a:pt x="142648" y="23519"/>
                </a:lnTo>
                <a:lnTo>
                  <a:pt x="185392" y="10325"/>
                </a:lnTo>
                <a:lnTo>
                  <a:pt x="236867" y="0"/>
                </a:lnTo>
                <a:close/>
              </a:path>
            </a:pathLst>
          </a:custGeom>
          <a:solidFill>
            <a:schemeClr val="accent1">
              <a:lumMod val="40000"/>
              <a:lumOff val="60000"/>
            </a:schemeClr>
          </a:solidFill>
          <a:ln w="38100" cap="flat">
            <a:solidFill>
              <a:schemeClr val="accent1">
                <a:lumMod val="40000"/>
                <a:lumOff val="60000"/>
              </a:schemeClr>
            </a:solidFill>
            <a:round/>
          </a:ln>
        </p:spPr>
        <p:txBody>
          <a:bodyPr wrap="square" lIns="0" tIns="0" rIns="0" bIns="225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a:ln>
                  <a:noFill/>
                </a:ln>
                <a:solidFill>
                  <a:srgbClr val="FFFF00"/>
                </a:solidFill>
                <a:effectLst/>
                <a:uLnTx/>
                <a:uFillTx/>
                <a:latin typeface="Times New Roman"/>
                <a:ea typeface="+mn-ea"/>
                <a:cs typeface="+mn-cs"/>
              </a:rPr>
              <a:t>Dự báo tình huống xấu có thể xảy ra</a:t>
            </a:r>
          </a:p>
        </p:txBody>
      </p:sp>
      <p:sp>
        <p:nvSpPr>
          <p:cNvPr id="26" name="SubTopic">
            <a:extLst>
              <a:ext uri="{FF2B5EF4-FFF2-40B4-BE49-F238E27FC236}">
                <a16:creationId xmlns:a16="http://schemas.microsoft.com/office/drawing/2014/main" id="{AEF0D883-7CEA-421B-BB0D-6DD098DAC820}"/>
              </a:ext>
            </a:extLst>
          </p:cNvPr>
          <p:cNvSpPr/>
          <p:nvPr/>
        </p:nvSpPr>
        <p:spPr>
          <a:xfrm>
            <a:off x="7745372" y="2365124"/>
            <a:ext cx="1527268" cy="524216"/>
          </a:xfrm>
          <a:custGeom>
            <a:avLst/>
            <a:gdLst>
              <a:gd name="rtl" fmla="*/ 87755 w 930949"/>
              <a:gd name="rtt" fmla="*/ 29387 h 222933"/>
              <a:gd name="rtr" fmla="*/ 840155 w 930949"/>
              <a:gd name="rtb" fmla="*/ 204187 h 222933"/>
            </a:gdLst>
            <a:ahLst/>
            <a:cxnLst/>
            <a:rect l="rtl" t="rtt" r="rtr" b="rtb"/>
            <a:pathLst>
              <a:path w="930949" h="222933">
                <a:moveTo>
                  <a:pt x="111467" y="0"/>
                </a:moveTo>
                <a:lnTo>
                  <a:pt x="157067" y="2705"/>
                </a:lnTo>
                <a:lnTo>
                  <a:pt x="202667" y="2396"/>
                </a:lnTo>
                <a:lnTo>
                  <a:pt x="248267" y="1827"/>
                </a:lnTo>
                <a:lnTo>
                  <a:pt x="293867" y="1566"/>
                </a:lnTo>
                <a:lnTo>
                  <a:pt x="339467" y="-94"/>
                </a:lnTo>
                <a:lnTo>
                  <a:pt x="385067" y="-2498"/>
                </a:lnTo>
                <a:lnTo>
                  <a:pt x="430667" y="-2925"/>
                </a:lnTo>
                <a:lnTo>
                  <a:pt x="476267" y="-464"/>
                </a:lnTo>
                <a:lnTo>
                  <a:pt x="521867" y="1586"/>
                </a:lnTo>
                <a:lnTo>
                  <a:pt x="567467" y="2133"/>
                </a:lnTo>
                <a:lnTo>
                  <a:pt x="613067" y="630"/>
                </a:lnTo>
                <a:lnTo>
                  <a:pt x="658667" y="-2729"/>
                </a:lnTo>
                <a:lnTo>
                  <a:pt x="704267" y="-4547"/>
                </a:lnTo>
                <a:lnTo>
                  <a:pt x="749867" y="-3702"/>
                </a:lnTo>
                <a:lnTo>
                  <a:pt x="795467" y="531"/>
                </a:lnTo>
                <a:lnTo>
                  <a:pt x="841159" y="6991"/>
                </a:lnTo>
                <a:lnTo>
                  <a:pt x="880548" y="24741"/>
                </a:lnTo>
                <a:lnTo>
                  <a:pt x="912273" y="54809"/>
                </a:lnTo>
                <a:lnTo>
                  <a:pt x="930817" y="95869"/>
                </a:lnTo>
                <a:lnTo>
                  <a:pt x="928903" y="142066"/>
                </a:lnTo>
                <a:lnTo>
                  <a:pt x="907514" y="182904"/>
                </a:lnTo>
                <a:lnTo>
                  <a:pt x="871577" y="211522"/>
                </a:lnTo>
                <a:lnTo>
                  <a:pt x="827466" y="223702"/>
                </a:lnTo>
                <a:lnTo>
                  <a:pt x="781483" y="223369"/>
                </a:lnTo>
                <a:lnTo>
                  <a:pt x="735883" y="220411"/>
                </a:lnTo>
                <a:lnTo>
                  <a:pt x="690283" y="216860"/>
                </a:lnTo>
                <a:lnTo>
                  <a:pt x="644683" y="216118"/>
                </a:lnTo>
                <a:lnTo>
                  <a:pt x="599083" y="217843"/>
                </a:lnTo>
                <a:lnTo>
                  <a:pt x="553483" y="221375"/>
                </a:lnTo>
                <a:lnTo>
                  <a:pt x="507883" y="223412"/>
                </a:lnTo>
                <a:lnTo>
                  <a:pt x="462283" y="224883"/>
                </a:lnTo>
                <a:lnTo>
                  <a:pt x="416683" y="228756"/>
                </a:lnTo>
                <a:lnTo>
                  <a:pt x="371083" y="231864"/>
                </a:lnTo>
                <a:lnTo>
                  <a:pt x="325483" y="231567"/>
                </a:lnTo>
                <a:lnTo>
                  <a:pt x="279883" y="229892"/>
                </a:lnTo>
                <a:lnTo>
                  <a:pt x="234283" y="228054"/>
                </a:lnTo>
                <a:lnTo>
                  <a:pt x="188683" y="227321"/>
                </a:lnTo>
                <a:lnTo>
                  <a:pt x="143083" y="223200"/>
                </a:lnTo>
                <a:lnTo>
                  <a:pt x="96976" y="217031"/>
                </a:lnTo>
                <a:lnTo>
                  <a:pt x="57358" y="200660"/>
                </a:lnTo>
                <a:lnTo>
                  <a:pt x="26151" y="171901"/>
                </a:lnTo>
                <a:lnTo>
                  <a:pt x="8109" y="133219"/>
                </a:lnTo>
                <a:lnTo>
                  <a:pt x="6410" y="89670"/>
                </a:lnTo>
                <a:lnTo>
                  <a:pt x="23597" y="49594"/>
                </a:lnTo>
                <a:lnTo>
                  <a:pt x="55138" y="19214"/>
                </a:lnTo>
                <a:lnTo>
                  <a:pt x="96158" y="2212"/>
                </a:lnTo>
                <a:lnTo>
                  <a:pt x="111467" y="0"/>
                </a:lnTo>
                <a:close/>
              </a:path>
            </a:pathLst>
          </a:custGeom>
          <a:solidFill>
            <a:srgbClr val="00B0F0"/>
          </a:solidFill>
          <a:ln w="38100" cap="flat">
            <a:solidFill>
              <a:srgbClr val="00B0F0"/>
            </a:solidFill>
            <a:round/>
          </a:ln>
        </p:spPr>
        <p:txBody>
          <a:bodyPr wrap="none" lIns="0" tIns="0" rIns="0" bIns="225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a:ln>
                  <a:noFill/>
                </a:ln>
                <a:solidFill>
                  <a:prstClr val="white"/>
                </a:solidFill>
                <a:effectLst/>
                <a:uLnTx/>
                <a:uFillTx/>
                <a:latin typeface="Times New Roman"/>
                <a:ea typeface="+mn-ea"/>
                <a:cs typeface="+mn-cs"/>
              </a:rPr>
              <a:t>Kiểm chứng</a:t>
            </a:r>
          </a:p>
        </p:txBody>
      </p:sp>
      <p:sp>
        <p:nvSpPr>
          <p:cNvPr id="27" name="SubTopic">
            <a:extLst>
              <a:ext uri="{FF2B5EF4-FFF2-40B4-BE49-F238E27FC236}">
                <a16:creationId xmlns:a16="http://schemas.microsoft.com/office/drawing/2014/main" id="{A6F35927-F635-4C65-B368-B990E5CADBCA}"/>
              </a:ext>
            </a:extLst>
          </p:cNvPr>
          <p:cNvSpPr/>
          <p:nvPr/>
        </p:nvSpPr>
        <p:spPr>
          <a:xfrm>
            <a:off x="7745372" y="3005502"/>
            <a:ext cx="1277904" cy="524216"/>
          </a:xfrm>
          <a:custGeom>
            <a:avLst/>
            <a:gdLst>
              <a:gd name="rtl" fmla="*/ 87755 w 778949"/>
              <a:gd name="rtt" fmla="*/ 29387 h 222933"/>
              <a:gd name="rtr" fmla="*/ 688155 w 778949"/>
              <a:gd name="rtb" fmla="*/ 204187 h 222933"/>
            </a:gdLst>
            <a:ahLst/>
            <a:cxnLst/>
            <a:rect l="rtl" t="rtt" r="rtr" b="rtb"/>
            <a:pathLst>
              <a:path w="778949" h="222933">
                <a:moveTo>
                  <a:pt x="111467" y="0"/>
                </a:moveTo>
                <a:lnTo>
                  <a:pt x="157067" y="2705"/>
                </a:lnTo>
                <a:lnTo>
                  <a:pt x="202667" y="2396"/>
                </a:lnTo>
                <a:lnTo>
                  <a:pt x="248267" y="1827"/>
                </a:lnTo>
                <a:lnTo>
                  <a:pt x="293867" y="1566"/>
                </a:lnTo>
                <a:lnTo>
                  <a:pt x="339467" y="-94"/>
                </a:lnTo>
                <a:lnTo>
                  <a:pt x="385067" y="-2498"/>
                </a:lnTo>
                <a:lnTo>
                  <a:pt x="430667" y="-2925"/>
                </a:lnTo>
                <a:lnTo>
                  <a:pt x="476267" y="-464"/>
                </a:lnTo>
                <a:lnTo>
                  <a:pt x="521867" y="1586"/>
                </a:lnTo>
                <a:lnTo>
                  <a:pt x="567467" y="2133"/>
                </a:lnTo>
                <a:lnTo>
                  <a:pt x="613067" y="630"/>
                </a:lnTo>
                <a:lnTo>
                  <a:pt x="658667" y="-2729"/>
                </a:lnTo>
                <a:lnTo>
                  <a:pt x="706276" y="2099"/>
                </a:lnTo>
                <a:lnTo>
                  <a:pt x="745978" y="27190"/>
                </a:lnTo>
                <a:lnTo>
                  <a:pt x="769168" y="67046"/>
                </a:lnTo>
                <a:lnTo>
                  <a:pt x="774161" y="111467"/>
                </a:lnTo>
                <a:lnTo>
                  <a:pt x="764819" y="153656"/>
                </a:lnTo>
                <a:lnTo>
                  <a:pt x="741796" y="190803"/>
                </a:lnTo>
                <a:lnTo>
                  <a:pt x="705371" y="217329"/>
                </a:lnTo>
                <a:lnTo>
                  <a:pt x="659883" y="225056"/>
                </a:lnTo>
                <a:lnTo>
                  <a:pt x="614283" y="224832"/>
                </a:lnTo>
                <a:lnTo>
                  <a:pt x="568683" y="224248"/>
                </a:lnTo>
                <a:lnTo>
                  <a:pt x="523083" y="223981"/>
                </a:lnTo>
                <a:lnTo>
                  <a:pt x="477483" y="223369"/>
                </a:lnTo>
                <a:lnTo>
                  <a:pt x="431883" y="220411"/>
                </a:lnTo>
                <a:lnTo>
                  <a:pt x="386283" y="216860"/>
                </a:lnTo>
                <a:lnTo>
                  <a:pt x="340683" y="216118"/>
                </a:lnTo>
                <a:lnTo>
                  <a:pt x="295083" y="217843"/>
                </a:lnTo>
                <a:lnTo>
                  <a:pt x="249483" y="221375"/>
                </a:lnTo>
                <a:lnTo>
                  <a:pt x="203883" y="223412"/>
                </a:lnTo>
                <a:lnTo>
                  <a:pt x="158283" y="224883"/>
                </a:lnTo>
                <a:lnTo>
                  <a:pt x="111467" y="228756"/>
                </a:lnTo>
                <a:lnTo>
                  <a:pt x="63568" y="221957"/>
                </a:lnTo>
                <a:lnTo>
                  <a:pt x="23815" y="193573"/>
                </a:lnTo>
                <a:lnTo>
                  <a:pt x="-62" y="151383"/>
                </a:lnTo>
                <a:lnTo>
                  <a:pt x="-4855" y="103529"/>
                </a:lnTo>
                <a:lnTo>
                  <a:pt x="8535" y="58243"/>
                </a:lnTo>
                <a:lnTo>
                  <a:pt x="40812" y="24903"/>
                </a:lnTo>
                <a:lnTo>
                  <a:pt x="82471" y="8917"/>
                </a:lnTo>
                <a:lnTo>
                  <a:pt x="111467" y="0"/>
                </a:lnTo>
                <a:close/>
              </a:path>
            </a:pathLst>
          </a:custGeom>
          <a:solidFill>
            <a:srgbClr val="FFC000"/>
          </a:solidFill>
          <a:ln w="38100" cap="flat">
            <a:solidFill>
              <a:srgbClr val="FFC000"/>
            </a:solidFill>
            <a:round/>
          </a:ln>
        </p:spPr>
        <p:txBody>
          <a:bodyPr wrap="none" lIns="0" tIns="0" rIns="0" bIns="225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a:ln>
                  <a:noFill/>
                </a:ln>
                <a:solidFill>
                  <a:srgbClr val="FF0000"/>
                </a:solidFill>
                <a:effectLst/>
                <a:uLnTx/>
                <a:uFillTx/>
                <a:latin typeface="Times New Roman"/>
                <a:ea typeface="+mn-ea"/>
                <a:cs typeface="+mn-cs"/>
              </a:rPr>
              <a:t>Kiềm chế</a:t>
            </a:r>
          </a:p>
        </p:txBody>
      </p:sp>
      <p:sp>
        <p:nvSpPr>
          <p:cNvPr id="28" name="SubTopic">
            <a:extLst>
              <a:ext uri="{FF2B5EF4-FFF2-40B4-BE49-F238E27FC236}">
                <a16:creationId xmlns:a16="http://schemas.microsoft.com/office/drawing/2014/main" id="{0E931905-22B0-48FE-89C6-D6B1BDC878F2}"/>
              </a:ext>
            </a:extLst>
          </p:cNvPr>
          <p:cNvSpPr/>
          <p:nvPr/>
        </p:nvSpPr>
        <p:spPr>
          <a:xfrm>
            <a:off x="7745372" y="3645880"/>
            <a:ext cx="2275358" cy="524216"/>
          </a:xfrm>
          <a:custGeom>
            <a:avLst/>
            <a:gdLst>
              <a:gd name="rtl" fmla="*/ 87755 w 1386949"/>
              <a:gd name="rtt" fmla="*/ 29387 h 222933"/>
              <a:gd name="rtr" fmla="*/ 1296155 w 1386949"/>
              <a:gd name="rtb" fmla="*/ 204187 h 222933"/>
            </a:gdLst>
            <a:ahLst/>
            <a:cxnLst/>
            <a:rect l="rtl" t="rtt" r="rtr" b="rtb"/>
            <a:pathLst>
              <a:path w="1386949" h="222933">
                <a:moveTo>
                  <a:pt x="111467" y="0"/>
                </a:moveTo>
                <a:lnTo>
                  <a:pt x="157067" y="2705"/>
                </a:lnTo>
                <a:lnTo>
                  <a:pt x="202667" y="2396"/>
                </a:lnTo>
                <a:lnTo>
                  <a:pt x="248267" y="1827"/>
                </a:lnTo>
                <a:lnTo>
                  <a:pt x="293867" y="1566"/>
                </a:lnTo>
                <a:lnTo>
                  <a:pt x="339467" y="-94"/>
                </a:lnTo>
                <a:lnTo>
                  <a:pt x="385067" y="-2498"/>
                </a:lnTo>
                <a:lnTo>
                  <a:pt x="430667" y="-2925"/>
                </a:lnTo>
                <a:lnTo>
                  <a:pt x="476267" y="-464"/>
                </a:lnTo>
                <a:lnTo>
                  <a:pt x="521867" y="1586"/>
                </a:lnTo>
                <a:lnTo>
                  <a:pt x="567467" y="2133"/>
                </a:lnTo>
                <a:lnTo>
                  <a:pt x="613067" y="630"/>
                </a:lnTo>
                <a:lnTo>
                  <a:pt x="658667" y="-2729"/>
                </a:lnTo>
                <a:lnTo>
                  <a:pt x="704267" y="-4547"/>
                </a:lnTo>
                <a:lnTo>
                  <a:pt x="749867" y="-3702"/>
                </a:lnTo>
                <a:lnTo>
                  <a:pt x="795467" y="531"/>
                </a:lnTo>
                <a:lnTo>
                  <a:pt x="841067" y="4789"/>
                </a:lnTo>
                <a:lnTo>
                  <a:pt x="886667" y="5410"/>
                </a:lnTo>
                <a:lnTo>
                  <a:pt x="932267" y="2763"/>
                </a:lnTo>
                <a:lnTo>
                  <a:pt x="977867" y="-941"/>
                </a:lnTo>
                <a:lnTo>
                  <a:pt x="1023467" y="-2123"/>
                </a:lnTo>
                <a:lnTo>
                  <a:pt x="1069067" y="-1899"/>
                </a:lnTo>
                <a:lnTo>
                  <a:pt x="1114667" y="-1315"/>
                </a:lnTo>
                <a:lnTo>
                  <a:pt x="1160267" y="-1048"/>
                </a:lnTo>
                <a:lnTo>
                  <a:pt x="1205867" y="-436"/>
                </a:lnTo>
                <a:lnTo>
                  <a:pt x="1251467" y="2522"/>
                </a:lnTo>
                <a:lnTo>
                  <a:pt x="1296899" y="8249"/>
                </a:lnTo>
                <a:lnTo>
                  <a:pt x="1335737" y="25890"/>
                </a:lnTo>
                <a:lnTo>
                  <a:pt x="1366288" y="56024"/>
                </a:lnTo>
                <a:lnTo>
                  <a:pt x="1384342" y="96213"/>
                </a:lnTo>
                <a:lnTo>
                  <a:pt x="1383319" y="141624"/>
                </a:lnTo>
                <a:lnTo>
                  <a:pt x="1363553" y="182936"/>
                </a:lnTo>
                <a:lnTo>
                  <a:pt x="1329662" y="215519"/>
                </a:lnTo>
                <a:lnTo>
                  <a:pt x="1284017" y="231565"/>
                </a:lnTo>
                <a:lnTo>
                  <a:pt x="1237483" y="231567"/>
                </a:lnTo>
                <a:lnTo>
                  <a:pt x="1191883" y="229892"/>
                </a:lnTo>
                <a:lnTo>
                  <a:pt x="1146283" y="228054"/>
                </a:lnTo>
                <a:lnTo>
                  <a:pt x="1100683" y="227321"/>
                </a:lnTo>
                <a:lnTo>
                  <a:pt x="1055083" y="223200"/>
                </a:lnTo>
                <a:lnTo>
                  <a:pt x="1009483" y="218008"/>
                </a:lnTo>
                <a:lnTo>
                  <a:pt x="963883" y="215773"/>
                </a:lnTo>
                <a:lnTo>
                  <a:pt x="918283" y="216009"/>
                </a:lnTo>
                <a:lnTo>
                  <a:pt x="872683" y="217065"/>
                </a:lnTo>
                <a:lnTo>
                  <a:pt x="827083" y="218739"/>
                </a:lnTo>
                <a:lnTo>
                  <a:pt x="781483" y="218924"/>
                </a:lnTo>
                <a:lnTo>
                  <a:pt x="735883" y="219540"/>
                </a:lnTo>
                <a:lnTo>
                  <a:pt x="690283" y="221775"/>
                </a:lnTo>
                <a:lnTo>
                  <a:pt x="644683" y="222775"/>
                </a:lnTo>
                <a:lnTo>
                  <a:pt x="599083" y="224222"/>
                </a:lnTo>
                <a:lnTo>
                  <a:pt x="553483" y="227486"/>
                </a:lnTo>
                <a:lnTo>
                  <a:pt x="507883" y="229182"/>
                </a:lnTo>
                <a:lnTo>
                  <a:pt x="462283" y="228900"/>
                </a:lnTo>
                <a:lnTo>
                  <a:pt x="416683" y="228202"/>
                </a:lnTo>
                <a:lnTo>
                  <a:pt x="371083" y="228000"/>
                </a:lnTo>
                <a:lnTo>
                  <a:pt x="325483" y="227185"/>
                </a:lnTo>
                <a:lnTo>
                  <a:pt x="279883" y="223878"/>
                </a:lnTo>
                <a:lnTo>
                  <a:pt x="234283" y="221587"/>
                </a:lnTo>
                <a:lnTo>
                  <a:pt x="188683" y="221298"/>
                </a:lnTo>
                <a:lnTo>
                  <a:pt x="143083" y="224985"/>
                </a:lnTo>
                <a:lnTo>
                  <a:pt x="95450" y="228257"/>
                </a:lnTo>
                <a:lnTo>
                  <a:pt x="49614" y="213396"/>
                </a:lnTo>
                <a:lnTo>
                  <a:pt x="15141" y="179714"/>
                </a:lnTo>
                <a:lnTo>
                  <a:pt x="-1910" y="135316"/>
                </a:lnTo>
                <a:lnTo>
                  <a:pt x="-1114" y="88118"/>
                </a:lnTo>
                <a:lnTo>
                  <a:pt x="17239" y="45109"/>
                </a:lnTo>
                <a:lnTo>
                  <a:pt x="50712" y="11981"/>
                </a:lnTo>
                <a:lnTo>
                  <a:pt x="95080" y="-5555"/>
                </a:lnTo>
                <a:lnTo>
                  <a:pt x="111467" y="0"/>
                </a:lnTo>
                <a:close/>
              </a:path>
            </a:pathLst>
          </a:custGeom>
          <a:solidFill>
            <a:schemeClr val="accent2">
              <a:lumMod val="60000"/>
              <a:lumOff val="40000"/>
            </a:schemeClr>
          </a:solidFill>
          <a:ln w="38100" cap="flat">
            <a:solidFill>
              <a:schemeClr val="accent2">
                <a:lumMod val="60000"/>
                <a:lumOff val="40000"/>
              </a:schemeClr>
            </a:solidFill>
            <a:round/>
          </a:ln>
        </p:spPr>
        <p:txBody>
          <a:bodyPr wrap="none" lIns="0" tIns="0" rIns="0" bIns="225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Times New Roman"/>
                <a:ea typeface="+mn-ea"/>
                <a:cs typeface="+mn-cs"/>
              </a:rPr>
              <a:t>Điều khiển cảm xúc</a:t>
            </a:r>
          </a:p>
        </p:txBody>
      </p:sp>
      <p:sp>
        <p:nvSpPr>
          <p:cNvPr id="13" name="Rounded Rectangle 1">
            <a:extLst>
              <a:ext uri="{FF2B5EF4-FFF2-40B4-BE49-F238E27FC236}">
                <a16:creationId xmlns:a16="http://schemas.microsoft.com/office/drawing/2014/main" id="{8DCF22B2-083E-4FD1-9903-B05669989932}"/>
              </a:ext>
            </a:extLst>
          </p:cNvPr>
          <p:cNvSpPr/>
          <p:nvPr/>
        </p:nvSpPr>
        <p:spPr>
          <a:xfrm>
            <a:off x="988827" y="95694"/>
            <a:ext cx="10796773" cy="104350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2.3. </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GV thay đổi phương pháp, cách thức HD HS khai thác bài học lồng ghép kỹ năng sống vào bài để đạt hiệu quả cao</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D6CE39FF-3ED6-43F3-A3BD-37BB8A4F7E2F}"/>
              </a:ext>
            </a:extLst>
          </p:cNvPr>
          <p:cNvSpPr txBox="1"/>
          <p:nvPr/>
        </p:nvSpPr>
        <p:spPr>
          <a:xfrm>
            <a:off x="734588" y="4116785"/>
            <a:ext cx="11457411" cy="2795958"/>
          </a:xfrm>
          <a:prstGeom prst="rect">
            <a:avLst/>
          </a:prstGeom>
          <a:noFill/>
        </p:spPr>
        <p:txBody>
          <a:bodyPr wrap="square">
            <a:spAutoFit/>
          </a:bodyPr>
          <a:lstStyle/>
          <a:p>
            <a:pPr>
              <a:lnSpc>
                <a:spcPct val="150000"/>
              </a:lnSpc>
            </a:pPr>
            <a:r>
              <a:rPr lang="en-US" sz="2400" b="1">
                <a:latin typeface="Times New Roman" panose="02020603050405020304" pitchFamily="18" charset="0"/>
                <a:cs typeface="Times New Roman" panose="02020603050405020304" pitchFamily="18" charset="0"/>
              </a:rPr>
              <a:t>Ví dụ:</a:t>
            </a:r>
            <a:r>
              <a:rPr lang="vi-VN"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TÌM KIẾM THÔNG TIN TRÊN INTERNET</a:t>
            </a:r>
            <a:endParaRPr lang="en-US" sz="2400">
              <a:latin typeface="Times New Roman" panose="02020603050405020304" pitchFamily="18" charset="0"/>
              <a:cs typeface="Times New Roman" panose="02020603050405020304" pitchFamily="18" charset="0"/>
            </a:endParaRPr>
          </a:p>
          <a:p>
            <a:pPr>
              <a:lnSpc>
                <a:spcPct val="150000"/>
              </a:lnSpc>
            </a:pPr>
            <a:r>
              <a:rPr lang="en-US" sz="2400" b="1">
                <a:latin typeface="Times New Roman" panose="02020603050405020304" pitchFamily="18" charset="0"/>
                <a:cs typeface="Times New Roman" panose="02020603050405020304" pitchFamily="18" charset="0"/>
              </a:rPr>
              <a:t>(Mục 2. Thực hành : Tìm kiếm và khai thác thông tin trên internet)</a:t>
            </a:r>
            <a:endParaRPr lang="en-US" sz="2400" b="1">
              <a:effectLst/>
              <a:latin typeface="Times New Roman" panose="02020603050405020304" pitchFamily="18" charset="0"/>
              <a:ea typeface="SimSun" panose="02010600030101010101" pitchFamily="2" charset="-122"/>
              <a:cs typeface="Times New Roman" panose="02020603050405020304" pitchFamily="18" charset="0"/>
            </a:endParaRPr>
          </a:p>
          <a:p>
            <a:pPr marL="356870" indent="127000">
              <a:lnSpc>
                <a:spcPct val="150000"/>
              </a:lnSpc>
            </a:pPr>
            <a:r>
              <a:rPr lang="vi-VN" sz="2400" b="1">
                <a:effectLst/>
                <a:latin typeface="Times New Roman" panose="02020603050405020304" pitchFamily="18" charset="0"/>
                <a:ea typeface="SimSun" panose="02010600030101010101" pitchFamily="2" charset="-122"/>
                <a:cs typeface="Times New Roman" panose="02020603050405020304" pitchFamily="18" charset="0"/>
              </a:rPr>
              <a:t>Bài tập 1:</a:t>
            </a:r>
            <a:r>
              <a:rPr lang="vi-VN" sz="2400">
                <a:effectLst/>
                <a:latin typeface="Times New Roman" panose="02020603050405020304" pitchFamily="18" charset="0"/>
                <a:ea typeface="SimSun" panose="02010600030101010101" pitchFamily="2" charset="-122"/>
                <a:cs typeface="Times New Roman" panose="02020603050405020304" pitchFamily="18" charset="0"/>
              </a:rPr>
              <a:t> Tìm kiếm hình ảnh và thông tin về các danh lam thắng cảnh ở Việt Nam</a:t>
            </a:r>
            <a:endParaRPr lang="en-US" sz="2400">
              <a:latin typeface="Times New Roman" panose="02020603050405020304" pitchFamily="18" charset="0"/>
              <a:ea typeface="SimSun" panose="02010600030101010101" pitchFamily="2" charset="-122"/>
              <a:cs typeface="Times New Roman" panose="02020603050405020304" pitchFamily="18" charset="0"/>
            </a:endParaRPr>
          </a:p>
          <a:p>
            <a:pPr marL="356870" indent="127000">
              <a:lnSpc>
                <a:spcPct val="150000"/>
              </a:lnSpc>
            </a:pPr>
            <a:r>
              <a:rPr lang="vi-VN" sz="2400" b="1">
                <a:effectLst/>
                <a:latin typeface="Times New Roman" panose="02020603050405020304" pitchFamily="18" charset="0"/>
                <a:ea typeface="SimSun" panose="02010600030101010101" pitchFamily="2" charset="-122"/>
                <a:cs typeface="Times New Roman" panose="02020603050405020304" pitchFamily="18" charset="0"/>
              </a:rPr>
              <a:t>Bài tập 2</a:t>
            </a:r>
            <a:r>
              <a:rPr lang="vi-VN" sz="2400">
                <a:effectLst/>
                <a:latin typeface="Times New Roman" panose="02020603050405020304" pitchFamily="18" charset="0"/>
                <a:ea typeface="SimSun" panose="02010600030101010101" pitchFamily="2" charset="-122"/>
                <a:cs typeface="Times New Roman" panose="02020603050405020304" pitchFamily="18" charset="0"/>
              </a:rPr>
              <a:t>: Tìm kiếm những thông tin về tình hình dịch bệnh covid 19 hiện nay, sau đó hãy nói suy nghĩ của em về tinh thần chống dịch bệnh covid của nhân dân Việt Nam</a:t>
            </a:r>
            <a:r>
              <a:rPr lang="en-US" sz="2400">
                <a:effectLst/>
                <a:latin typeface="Times New Roman" panose="02020603050405020304" pitchFamily="18" charset="0"/>
                <a:ea typeface="SimSu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3355119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88206E0-CCB8-44AE-8A4B-CC0555474B14}"/>
              </a:ext>
            </a:extLst>
          </p:cNvPr>
          <p:cNvSpPr/>
          <p:nvPr/>
        </p:nvSpPr>
        <p:spPr>
          <a:xfrm>
            <a:off x="85059" y="1296484"/>
            <a:ext cx="1400841" cy="2343964"/>
          </a:xfrm>
          <a:prstGeom prst="rect">
            <a:avLst/>
          </a:prstGeom>
          <a:solidFill>
            <a:srgbClr val="FFFF00"/>
          </a:solidFill>
          <a:ln w="38100">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c) Rèn luyện kỹ năng hợp tác và chia sẻ</a:t>
            </a:r>
            <a:endParaRPr kumimoji="0" lang="zh-CN" altLang="en-US" sz="2500" b="0"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id="{3D681A32-7842-4AA4-A854-3A49E6C234C2}"/>
              </a:ext>
            </a:extLst>
          </p:cNvPr>
          <p:cNvSpPr/>
          <p:nvPr/>
        </p:nvSpPr>
        <p:spPr>
          <a:xfrm>
            <a:off x="2305050" y="1632249"/>
            <a:ext cx="1094892" cy="1848769"/>
          </a:xfrm>
          <a:prstGeom prst="rect">
            <a:avLst/>
          </a:prstGeom>
          <a:solidFill>
            <a:srgbClr val="92D050"/>
          </a:solidFill>
          <a:ln w="3810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4472C4">
                    <a:lumMod val="75000"/>
                  </a:srgbClr>
                </a:solidFill>
                <a:effectLst/>
                <a:uLnTx/>
                <a:uFillTx/>
                <a:latin typeface="Times New Roman" panose="02020603050405020304" pitchFamily="18" charset="0"/>
                <a:ea typeface="等线" panose="02010600030101010101" pitchFamily="2" charset="-122"/>
                <a:cs typeface="Times New Roman" panose="02020603050405020304" pitchFamily="18" charset="0"/>
              </a:rPr>
              <a:t>Hoạt động nhóm</a:t>
            </a:r>
            <a:endParaRPr kumimoji="0" lang="zh-CN" altLang="en-US" sz="2500" b="0" i="0" u="none" strike="noStrike" kern="1200" cap="none" spc="0" normalizeH="0" baseline="0" noProof="0">
              <a:ln>
                <a:noFill/>
              </a:ln>
              <a:solidFill>
                <a:srgbClr val="4472C4">
                  <a:lumMod val="75000"/>
                </a:srgb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id="{9B848760-CDA6-4246-9B01-607F0DDDF866}"/>
              </a:ext>
            </a:extLst>
          </p:cNvPr>
          <p:cNvSpPr/>
          <p:nvPr/>
        </p:nvSpPr>
        <p:spPr>
          <a:xfrm>
            <a:off x="4464610" y="1096489"/>
            <a:ext cx="4188162" cy="967477"/>
          </a:xfrm>
          <a:prstGeom prst="rect">
            <a:avLst/>
          </a:prstGeom>
          <a:solidFill>
            <a:schemeClr val="accent1">
              <a:lumMod val="40000"/>
              <a:lumOff val="60000"/>
            </a:schemeClr>
          </a:solidFill>
          <a:ln w="38100">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Trao đổi, chia sẻ giúp đỡ nhau cùng tiến bộ</a:t>
            </a:r>
            <a:endParaRPr kumimoji="0" lang="zh-CN" altLang="en-US" sz="2500" b="0"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14F4516A-9159-47B4-ACA4-CB765A3B35B6}"/>
              </a:ext>
            </a:extLst>
          </p:cNvPr>
          <p:cNvSpPr/>
          <p:nvPr/>
        </p:nvSpPr>
        <p:spPr>
          <a:xfrm>
            <a:off x="9407470" y="1691429"/>
            <a:ext cx="2570243" cy="1352227"/>
          </a:xfrm>
          <a:prstGeom prst="rect">
            <a:avLst/>
          </a:prstGeom>
          <a:solidFill>
            <a:srgbClr val="00B0F0"/>
          </a:solidFill>
          <a:ln w="3810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Hợp tác chia sẻ trong học tâp, cuộc sống</a:t>
            </a:r>
            <a:endParaRPr kumimoji="0" lang="zh-CN" altLang="en-US"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8" name="直接箭头连接符 17">
            <a:extLst>
              <a:ext uri="{FF2B5EF4-FFF2-40B4-BE49-F238E27FC236}">
                <a16:creationId xmlns:a16="http://schemas.microsoft.com/office/drawing/2014/main" id="{DD4C755C-003D-4B24-A8BB-B5D9EDB4A031}"/>
              </a:ext>
            </a:extLst>
          </p:cNvPr>
          <p:cNvCxnSpPr>
            <a:cxnSpLocks/>
          </p:cNvCxnSpPr>
          <p:nvPr/>
        </p:nvCxnSpPr>
        <p:spPr>
          <a:xfrm>
            <a:off x="1485900" y="2558183"/>
            <a:ext cx="819150" cy="0"/>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sp>
        <p:nvSpPr>
          <p:cNvPr id="12" name="矩形 11">
            <a:extLst>
              <a:ext uri="{FF2B5EF4-FFF2-40B4-BE49-F238E27FC236}">
                <a16:creationId xmlns:a16="http://schemas.microsoft.com/office/drawing/2014/main" id="{2131AC07-5F8D-4CD1-9AAF-010D5011CAF9}"/>
              </a:ext>
            </a:extLst>
          </p:cNvPr>
          <p:cNvSpPr/>
          <p:nvPr/>
        </p:nvSpPr>
        <p:spPr>
          <a:xfrm>
            <a:off x="4451023" y="2487000"/>
            <a:ext cx="4201749" cy="1153448"/>
          </a:xfrm>
          <a:prstGeom prst="rect">
            <a:avLst/>
          </a:prstGeom>
          <a:solidFill>
            <a:schemeClr val="accent2">
              <a:lumMod val="75000"/>
            </a:schemeClr>
          </a:solidFill>
          <a:ln w="3810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Có trách nhiệm trong học tập</a:t>
            </a:r>
            <a:endParaRPr kumimoji="0" lang="zh-CN" altLang="en-US"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5" name="直接箭头连接符 14">
            <a:extLst>
              <a:ext uri="{FF2B5EF4-FFF2-40B4-BE49-F238E27FC236}">
                <a16:creationId xmlns:a16="http://schemas.microsoft.com/office/drawing/2014/main" id="{33177F5D-4957-48DC-A559-BB7E0E890E53}"/>
              </a:ext>
            </a:extLst>
          </p:cNvPr>
          <p:cNvCxnSpPr>
            <a:cxnSpLocks/>
            <a:endCxn id="8" idx="1"/>
          </p:cNvCxnSpPr>
          <p:nvPr/>
        </p:nvCxnSpPr>
        <p:spPr>
          <a:xfrm flipV="1">
            <a:off x="3413529" y="1580228"/>
            <a:ext cx="1051081" cy="967477"/>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20" name="直接箭头连接符 19">
            <a:extLst>
              <a:ext uri="{FF2B5EF4-FFF2-40B4-BE49-F238E27FC236}">
                <a16:creationId xmlns:a16="http://schemas.microsoft.com/office/drawing/2014/main" id="{E0CB2A2D-D783-40DE-B4B9-964058B999D0}"/>
              </a:ext>
            </a:extLst>
          </p:cNvPr>
          <p:cNvCxnSpPr>
            <a:cxnSpLocks/>
          </p:cNvCxnSpPr>
          <p:nvPr/>
        </p:nvCxnSpPr>
        <p:spPr>
          <a:xfrm>
            <a:off x="3399942" y="2535445"/>
            <a:ext cx="1051081" cy="799215"/>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21" name="直接箭头连接符 20">
            <a:extLst>
              <a:ext uri="{FF2B5EF4-FFF2-40B4-BE49-F238E27FC236}">
                <a16:creationId xmlns:a16="http://schemas.microsoft.com/office/drawing/2014/main" id="{39EF1D96-7860-41F6-9AF9-09F102F2A1ED}"/>
              </a:ext>
            </a:extLst>
          </p:cNvPr>
          <p:cNvCxnSpPr>
            <a:cxnSpLocks/>
          </p:cNvCxnSpPr>
          <p:nvPr/>
        </p:nvCxnSpPr>
        <p:spPr>
          <a:xfrm>
            <a:off x="8652772" y="1341911"/>
            <a:ext cx="754698" cy="1136729"/>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22" name="直接箭头连接符 21">
            <a:extLst>
              <a:ext uri="{FF2B5EF4-FFF2-40B4-BE49-F238E27FC236}">
                <a16:creationId xmlns:a16="http://schemas.microsoft.com/office/drawing/2014/main" id="{595ECE85-8AB4-43BE-839F-08743B2EED89}"/>
              </a:ext>
            </a:extLst>
          </p:cNvPr>
          <p:cNvCxnSpPr>
            <a:cxnSpLocks/>
            <a:stCxn id="12" idx="3"/>
            <a:endCxn id="9" idx="1"/>
          </p:cNvCxnSpPr>
          <p:nvPr/>
        </p:nvCxnSpPr>
        <p:spPr>
          <a:xfrm flipV="1">
            <a:off x="8652772" y="2367543"/>
            <a:ext cx="754698" cy="696181"/>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sp>
        <p:nvSpPr>
          <p:cNvPr id="13" name="Rounded Rectangle 1">
            <a:extLst>
              <a:ext uri="{FF2B5EF4-FFF2-40B4-BE49-F238E27FC236}">
                <a16:creationId xmlns:a16="http://schemas.microsoft.com/office/drawing/2014/main" id="{834610A7-E567-471C-B3F6-09ED22F4DFA9}"/>
              </a:ext>
            </a:extLst>
          </p:cNvPr>
          <p:cNvSpPr/>
          <p:nvPr/>
        </p:nvSpPr>
        <p:spPr>
          <a:xfrm>
            <a:off x="582425" y="73116"/>
            <a:ext cx="10371430" cy="97819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3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2.3. </a:t>
            </a:r>
            <a:r>
              <a:rPr kumimoji="0" lang="vi-VN" sz="3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GV thay đổi phương pháp, cách thức HD HS khai thác bài học lồng ghép kỹ năng sống vào bài để đạt hiệu quả cao</a:t>
            </a:r>
            <a:r>
              <a:rPr kumimoji="0" lang="en-US" sz="3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FD2D6040-C08D-43D5-84B0-EDA5EDAD0908}"/>
              </a:ext>
            </a:extLst>
          </p:cNvPr>
          <p:cNvPicPr>
            <a:picLocks noChangeAspect="1"/>
          </p:cNvPicPr>
          <p:nvPr/>
        </p:nvPicPr>
        <p:blipFill>
          <a:blip r:embed="rId2"/>
          <a:stretch>
            <a:fillRect/>
          </a:stretch>
        </p:blipFill>
        <p:spPr>
          <a:xfrm>
            <a:off x="6847367" y="3794276"/>
            <a:ext cx="5344633" cy="2990607"/>
          </a:xfrm>
          <a:prstGeom prst="rect">
            <a:avLst/>
          </a:prstGeom>
        </p:spPr>
      </p:pic>
      <p:sp>
        <p:nvSpPr>
          <p:cNvPr id="16" name="TextBox 15">
            <a:extLst>
              <a:ext uri="{FF2B5EF4-FFF2-40B4-BE49-F238E27FC236}">
                <a16:creationId xmlns:a16="http://schemas.microsoft.com/office/drawing/2014/main" id="{00C9D2C4-2DC9-48E9-A337-07C2023012E4}"/>
              </a:ext>
            </a:extLst>
          </p:cNvPr>
          <p:cNvSpPr txBox="1"/>
          <p:nvPr/>
        </p:nvSpPr>
        <p:spPr>
          <a:xfrm>
            <a:off x="375251" y="4226057"/>
            <a:ext cx="6301594" cy="2070631"/>
          </a:xfrm>
          <a:prstGeom prst="rect">
            <a:avLst/>
          </a:prstGeom>
          <a:noFill/>
        </p:spPr>
        <p:txBody>
          <a:bodyPr wrap="square">
            <a:spAutoFit/>
          </a:bodyPr>
          <a:lstStyle/>
          <a:p>
            <a:pPr indent="356870" algn="just">
              <a:lnSpc>
                <a:spcPct val="115000"/>
              </a:lnSpc>
              <a:spcBef>
                <a:spcPts val="60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Ví dụ 2: Dạy học dự án</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p>
            <a:pPr indent="356870" algn="ctr">
              <a:lnSpc>
                <a:spcPct val="115000"/>
              </a:lnSpc>
              <a:spcBef>
                <a:spcPts val="60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CHƯƠNG 3: PHẦN MỀM TRÌNH CHIẾU</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p>
            <a:pPr indent="355600" algn="just">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Sau khi học xong tất cả lí thuyết về phần mềm trình chiếu, GV sẽ yêu cầu học sinh tham gia chủ đề dạy học dự án: Tạo và trình chiếu Powerpoint</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37253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88206E0-CCB8-44AE-8A4B-CC0555474B14}"/>
              </a:ext>
            </a:extLst>
          </p:cNvPr>
          <p:cNvSpPr/>
          <p:nvPr/>
        </p:nvSpPr>
        <p:spPr>
          <a:xfrm>
            <a:off x="181459" y="2509129"/>
            <a:ext cx="3454370" cy="1923375"/>
          </a:xfrm>
          <a:prstGeom prst="rect">
            <a:avLst/>
          </a:prstGeom>
          <a:solidFill>
            <a:schemeClr val="accent1">
              <a:lumMod val="40000"/>
              <a:lumOff val="60000"/>
            </a:schemeClr>
          </a:solidFill>
          <a:ln w="38100">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0" lang="en-US" altLang="zh-CN" sz="2500" b="0" i="0" u="none" strike="noStrike" kern="1200" cap="none" spc="0" normalizeH="0" baseline="0" noProof="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rPr>
              <a:t>d) </a:t>
            </a:r>
            <a:r>
              <a:rPr lang="en-US" sz="2800">
                <a:solidFill>
                  <a:schemeClr val="tx1"/>
                </a:solidFill>
                <a:latin typeface="Times New Roman" panose="02020603050405020304" pitchFamily="18" charset="0"/>
                <a:cs typeface="Times New Roman" panose="02020603050405020304" pitchFamily="18" charset="0"/>
              </a:rPr>
              <a:t>Rèn luyện kỹ năng đối mặt và đương đầu với khó khăn trong cuộc sống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id="{3D681A32-7842-4AA4-A854-3A49E6C234C2}"/>
              </a:ext>
            </a:extLst>
          </p:cNvPr>
          <p:cNvSpPr/>
          <p:nvPr/>
        </p:nvSpPr>
        <p:spPr>
          <a:xfrm>
            <a:off x="4215052" y="1824169"/>
            <a:ext cx="3013093" cy="1365034"/>
          </a:xfrm>
          <a:prstGeom prst="rect">
            <a:avLst/>
          </a:prstGeom>
          <a:solidFill>
            <a:srgbClr val="92D050"/>
          </a:solidFill>
          <a:ln w="3810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Trong học tập: Bài tập khó, câu hỏi khó, tình huống khó</a:t>
            </a:r>
            <a:endParaRPr kumimoji="0" lang="zh-CN" altLang="en-US"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3" name="直接箭头连接符 12">
            <a:extLst>
              <a:ext uri="{FF2B5EF4-FFF2-40B4-BE49-F238E27FC236}">
                <a16:creationId xmlns:a16="http://schemas.microsoft.com/office/drawing/2014/main" id="{E59B7859-999F-4193-AADF-F5118A291DE3}"/>
              </a:ext>
            </a:extLst>
          </p:cNvPr>
          <p:cNvCxnSpPr>
            <a:cxnSpLocks/>
          </p:cNvCxnSpPr>
          <p:nvPr/>
        </p:nvCxnSpPr>
        <p:spPr>
          <a:xfrm flipV="1">
            <a:off x="3454434" y="2575970"/>
            <a:ext cx="711398" cy="858598"/>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sp>
        <p:nvSpPr>
          <p:cNvPr id="12" name="矩形 11">
            <a:extLst>
              <a:ext uri="{FF2B5EF4-FFF2-40B4-BE49-F238E27FC236}">
                <a16:creationId xmlns:a16="http://schemas.microsoft.com/office/drawing/2014/main" id="{13CBB4A9-321D-4790-9104-E51FFADC5085}"/>
              </a:ext>
            </a:extLst>
          </p:cNvPr>
          <p:cNvSpPr/>
          <p:nvPr/>
        </p:nvSpPr>
        <p:spPr>
          <a:xfrm>
            <a:off x="4215052" y="3476027"/>
            <a:ext cx="3013093" cy="1365034"/>
          </a:xfrm>
          <a:prstGeom prst="rect">
            <a:avLst/>
          </a:prstGeom>
          <a:solidFill>
            <a:srgbClr val="FFFF00"/>
          </a:solidFill>
          <a:ln w="38100">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0070C0"/>
                </a:solidFill>
                <a:effectLst/>
                <a:uLnTx/>
                <a:uFillTx/>
                <a:latin typeface="Times New Roman" panose="02020603050405020304" pitchFamily="18" charset="0"/>
                <a:ea typeface="等线" panose="02010600030101010101" pitchFamily="2" charset="-122"/>
                <a:cs typeface="Times New Roman" panose="02020603050405020304" pitchFamily="18" charset="0"/>
              </a:rPr>
              <a:t>Trong cuộc sống</a:t>
            </a:r>
            <a:endParaRPr kumimoji="0" lang="zh-CN" altLang="en-US" sz="2500" b="0" i="0" u="none" strike="noStrike" kern="1200" cap="none" spc="0" normalizeH="0" baseline="0" noProof="0">
              <a:ln>
                <a:noFill/>
              </a:ln>
              <a:solidFill>
                <a:srgbClr val="0070C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id="{4BF4CBC4-D57F-4A51-9D64-84D6E2A952DE}"/>
              </a:ext>
            </a:extLst>
          </p:cNvPr>
          <p:cNvSpPr/>
          <p:nvPr/>
        </p:nvSpPr>
        <p:spPr>
          <a:xfrm>
            <a:off x="8434845" y="1190245"/>
            <a:ext cx="3242805" cy="828351"/>
          </a:xfrm>
          <a:prstGeom prst="rect">
            <a:avLst/>
          </a:prstGeom>
          <a:solidFill>
            <a:srgbClr val="0070C0"/>
          </a:solidFill>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prstClr val="white">
                    <a:lumMod val="9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Hỏi thầy cô, hỏi bạn bè</a:t>
            </a:r>
            <a:endParaRPr kumimoji="0" lang="zh-CN" altLang="en-US" sz="2500" b="0" i="0" u="none" strike="noStrike" kern="1200" cap="none" spc="0" normalizeH="0" baseline="0" noProof="0">
              <a:ln>
                <a:noFill/>
              </a:ln>
              <a:solidFill>
                <a:prstClr val="white">
                  <a:lumMod val="9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5" name="矩形 14">
            <a:extLst>
              <a:ext uri="{FF2B5EF4-FFF2-40B4-BE49-F238E27FC236}">
                <a16:creationId xmlns:a16="http://schemas.microsoft.com/office/drawing/2014/main" id="{7010D9BA-94C3-4FE4-9E9B-F9BFE5B4F60D}"/>
              </a:ext>
            </a:extLst>
          </p:cNvPr>
          <p:cNvSpPr/>
          <p:nvPr/>
        </p:nvSpPr>
        <p:spPr>
          <a:xfrm>
            <a:off x="8434844" y="2171671"/>
            <a:ext cx="3242805" cy="828351"/>
          </a:xfrm>
          <a:prstGeom prst="rect">
            <a:avLst/>
          </a:prstGeom>
          <a:solidFill>
            <a:schemeClr val="accent2">
              <a:lumMod val="75000"/>
            </a:schemeClr>
          </a:solidFill>
          <a:ln w="3810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FFFF00"/>
                </a:solidFill>
                <a:effectLst/>
                <a:uLnTx/>
                <a:uFillTx/>
                <a:latin typeface="Times New Roman" panose="02020603050405020304" pitchFamily="18" charset="0"/>
                <a:ea typeface="等线" panose="02010600030101010101" pitchFamily="2" charset="-122"/>
                <a:cs typeface="Times New Roman" panose="02020603050405020304" pitchFamily="18" charset="0"/>
              </a:rPr>
              <a:t>Tìm kiếm đáp án trên mạng để giải quyết</a:t>
            </a:r>
            <a:endParaRPr kumimoji="0" lang="zh-CN" altLang="en-US" sz="2500" b="0" i="0" u="none" strike="noStrike" kern="1200" cap="none" spc="0" normalizeH="0" baseline="0" noProof="0">
              <a:ln>
                <a:noFill/>
              </a:ln>
              <a:solidFill>
                <a:srgbClr val="FFFF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0" name="矩形 19">
            <a:extLst>
              <a:ext uri="{FF2B5EF4-FFF2-40B4-BE49-F238E27FC236}">
                <a16:creationId xmlns:a16="http://schemas.microsoft.com/office/drawing/2014/main" id="{2512B0BF-1DBD-4E40-A680-214810B03464}"/>
              </a:ext>
            </a:extLst>
          </p:cNvPr>
          <p:cNvSpPr/>
          <p:nvPr/>
        </p:nvSpPr>
        <p:spPr>
          <a:xfrm>
            <a:off x="8434844" y="3222731"/>
            <a:ext cx="3242805" cy="828351"/>
          </a:xfrm>
          <a:prstGeom prst="rect">
            <a:avLst/>
          </a:prstGeom>
          <a:solidFill>
            <a:srgbClr val="00B050"/>
          </a:solidFill>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Can đảm, suy xét, tìm ra vấn đề</a:t>
            </a:r>
            <a:endParaRPr kumimoji="0" lang="zh-CN" altLang="en-US"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1" name="矩形 20">
            <a:extLst>
              <a:ext uri="{FF2B5EF4-FFF2-40B4-BE49-F238E27FC236}">
                <a16:creationId xmlns:a16="http://schemas.microsoft.com/office/drawing/2014/main" id="{EC4C8F96-4266-4189-902A-32B17E576385}"/>
              </a:ext>
            </a:extLst>
          </p:cNvPr>
          <p:cNvSpPr/>
          <p:nvPr/>
        </p:nvSpPr>
        <p:spPr>
          <a:xfrm>
            <a:off x="8434844" y="4204718"/>
            <a:ext cx="3242805" cy="828351"/>
          </a:xfrm>
          <a:prstGeom prst="rect">
            <a:avLst/>
          </a:prstGeom>
          <a:solidFill>
            <a:schemeClr val="accent6">
              <a:lumMod val="60000"/>
              <a:lumOff val="40000"/>
            </a:schemeClr>
          </a:solidFill>
          <a:ln w="381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Chấp nhận thử thách, cố gắng vươn lên</a:t>
            </a:r>
            <a:r>
              <a:rPr kumimoji="0" lang="en-US" altLang="zh-CN" sz="25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endParaRPr kumimoji="0" lang="zh-CN" altLang="en-US" sz="25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22" name="直接箭头连接符 21">
            <a:extLst>
              <a:ext uri="{FF2B5EF4-FFF2-40B4-BE49-F238E27FC236}">
                <a16:creationId xmlns:a16="http://schemas.microsoft.com/office/drawing/2014/main" id="{247682F6-7E3D-4C07-9673-92F5DE2FF292}"/>
              </a:ext>
            </a:extLst>
          </p:cNvPr>
          <p:cNvCxnSpPr>
            <a:cxnSpLocks/>
            <a:endCxn id="12" idx="1"/>
          </p:cNvCxnSpPr>
          <p:nvPr/>
        </p:nvCxnSpPr>
        <p:spPr>
          <a:xfrm>
            <a:off x="3405214" y="3389951"/>
            <a:ext cx="809838" cy="768593"/>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27" name="直接箭头连接符 26">
            <a:extLst>
              <a:ext uri="{FF2B5EF4-FFF2-40B4-BE49-F238E27FC236}">
                <a16:creationId xmlns:a16="http://schemas.microsoft.com/office/drawing/2014/main" id="{9642A21E-D8D7-4862-9A8C-780BBDA5E1F3}"/>
              </a:ext>
            </a:extLst>
          </p:cNvPr>
          <p:cNvCxnSpPr>
            <a:cxnSpLocks/>
            <a:stCxn id="7" idx="3"/>
          </p:cNvCxnSpPr>
          <p:nvPr/>
        </p:nvCxnSpPr>
        <p:spPr>
          <a:xfrm flipV="1">
            <a:off x="7228145" y="1589298"/>
            <a:ext cx="1206699" cy="917388"/>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29" name="直接箭头连接符 28">
            <a:extLst>
              <a:ext uri="{FF2B5EF4-FFF2-40B4-BE49-F238E27FC236}">
                <a16:creationId xmlns:a16="http://schemas.microsoft.com/office/drawing/2014/main" id="{B66BB6C8-93B9-4865-B66B-3FC2559A9B03}"/>
              </a:ext>
            </a:extLst>
          </p:cNvPr>
          <p:cNvCxnSpPr>
            <a:cxnSpLocks/>
            <a:stCxn id="7" idx="3"/>
          </p:cNvCxnSpPr>
          <p:nvPr/>
        </p:nvCxnSpPr>
        <p:spPr>
          <a:xfrm>
            <a:off x="7228145" y="2506686"/>
            <a:ext cx="1170411" cy="259784"/>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32" name="直接箭头连接符 31">
            <a:extLst>
              <a:ext uri="{FF2B5EF4-FFF2-40B4-BE49-F238E27FC236}">
                <a16:creationId xmlns:a16="http://schemas.microsoft.com/office/drawing/2014/main" id="{794F5923-8834-4E87-AF17-050495AEF1B7}"/>
              </a:ext>
            </a:extLst>
          </p:cNvPr>
          <p:cNvCxnSpPr>
            <a:cxnSpLocks/>
            <a:stCxn id="12" idx="3"/>
          </p:cNvCxnSpPr>
          <p:nvPr/>
        </p:nvCxnSpPr>
        <p:spPr>
          <a:xfrm flipV="1">
            <a:off x="7228145" y="3863164"/>
            <a:ext cx="1170411" cy="295380"/>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34" name="直接箭头连接符 33">
            <a:extLst>
              <a:ext uri="{FF2B5EF4-FFF2-40B4-BE49-F238E27FC236}">
                <a16:creationId xmlns:a16="http://schemas.microsoft.com/office/drawing/2014/main" id="{F88FC831-4A5F-4ABA-9E9C-2B9F470B9B5B}"/>
              </a:ext>
            </a:extLst>
          </p:cNvPr>
          <p:cNvCxnSpPr>
            <a:cxnSpLocks/>
            <a:stCxn id="12" idx="3"/>
            <a:endCxn id="21" idx="1"/>
          </p:cNvCxnSpPr>
          <p:nvPr/>
        </p:nvCxnSpPr>
        <p:spPr>
          <a:xfrm>
            <a:off x="7228145" y="4158544"/>
            <a:ext cx="1206699" cy="460350"/>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sp>
        <p:nvSpPr>
          <p:cNvPr id="16" name="Rounded Rectangle 1">
            <a:extLst>
              <a:ext uri="{FF2B5EF4-FFF2-40B4-BE49-F238E27FC236}">
                <a16:creationId xmlns:a16="http://schemas.microsoft.com/office/drawing/2014/main" id="{B8D679B1-D3AA-4649-8319-466C5AAD3542}"/>
              </a:ext>
            </a:extLst>
          </p:cNvPr>
          <p:cNvSpPr/>
          <p:nvPr/>
        </p:nvSpPr>
        <p:spPr>
          <a:xfrm>
            <a:off x="181459" y="163424"/>
            <a:ext cx="11588782" cy="97819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3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2.3. </a:t>
            </a:r>
            <a:r>
              <a:rPr kumimoji="0" lang="vi-VN" sz="3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GV thay đổi phương pháp, cách thức HD HS khai thác bài học lồng ghép kỹ năng sống vào bài để đạt hiệu quả cao</a:t>
            </a:r>
            <a:r>
              <a:rPr kumimoji="0" lang="en-US" sz="3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a:extLst>
              <a:ext uri="{FF2B5EF4-FFF2-40B4-BE49-F238E27FC236}">
                <a16:creationId xmlns:a16="http://schemas.microsoft.com/office/drawing/2014/main" id="{DCD21FD1-6027-4D2D-9D2C-B492C1492585}"/>
              </a:ext>
            </a:extLst>
          </p:cNvPr>
          <p:cNvSpPr txBox="1"/>
          <p:nvPr/>
        </p:nvSpPr>
        <p:spPr>
          <a:xfrm>
            <a:off x="17978" y="4962561"/>
            <a:ext cx="11981274" cy="1806648"/>
          </a:xfrm>
          <a:prstGeom prst="rect">
            <a:avLst/>
          </a:prstGeom>
          <a:noFill/>
        </p:spPr>
        <p:txBody>
          <a:bodyPr wrap="square">
            <a:spAutoFit/>
          </a:bodyPr>
          <a:lstStyle/>
          <a:p>
            <a:pPr indent="356870">
              <a:lnSpc>
                <a:spcPct val="115000"/>
              </a:lnSpc>
              <a:spcBef>
                <a:spcPts val="60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Ví dụ : BÀI 6: TIN HỌC VÀ XÃ HỘI</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p>
            <a:pPr indent="356870" algn="just">
              <a:lnSpc>
                <a:spcPct val="115000"/>
              </a:lnSpc>
              <a:spcBef>
                <a:spcPts val="60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Hoạt động:  Con người trong xã hội tin học hóa</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354965" algn="just" defTabSz="914400" rtl="0" eaLnBrk="1" fontAlgn="auto" latinLnBrk="0" hangingPunct="1">
              <a:lnSpc>
                <a:spcPct val="100000"/>
              </a:lnSpc>
              <a:spcBef>
                <a:spcPts val="600"/>
              </a:spcBef>
              <a:spcAft>
                <a:spcPts val="600"/>
              </a:spcAft>
              <a:buClrTx/>
              <a:buSzTx/>
              <a:buFontTx/>
              <a:buNone/>
              <a:tabLst/>
              <a:defRPr/>
            </a:pPr>
            <a:r>
              <a:rPr kumimoji="0" lang="vi-VN" sz="2000" b="1" i="0" u="none" strike="noStrike" kern="1200" cap="none" spc="0" normalizeH="0" baseline="0" noProof="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Tình huống 2:</a:t>
            </a: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Bị nói xấu, dèm pha trên mạng</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354965" algn="just" defTabSz="914400" rtl="0" eaLnBrk="1" fontAlgn="auto" latinLnBrk="0" hangingPunct="1">
              <a:lnSpc>
                <a:spcPct val="100000"/>
              </a:lnSpc>
              <a:spcBef>
                <a:spcPts val="600"/>
              </a:spcBef>
              <a:spcAft>
                <a:spcPts val="60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hỏi:</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Bản thân em bị một người bạn trong lớp nói xấu, </a:t>
            </a: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èm pha trên mạng xã hội, em sẽ xử lí như thế nào?</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96942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88206E0-CCB8-44AE-8A4B-CC0555474B14}"/>
              </a:ext>
            </a:extLst>
          </p:cNvPr>
          <p:cNvSpPr/>
          <p:nvPr/>
        </p:nvSpPr>
        <p:spPr>
          <a:xfrm>
            <a:off x="30546" y="2349795"/>
            <a:ext cx="2085536" cy="219577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38100">
            <a:solidFill>
              <a:srgbClr val="CAF5AC"/>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e) Rèn luyện kỹ năng quản lý thời gian hiệu quả</a:t>
            </a:r>
            <a:endParaRPr kumimoji="0" lang="zh-CN" altLang="en-US" sz="2500" b="0"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id="{3D681A32-7842-4AA4-A854-3A49E6C234C2}"/>
              </a:ext>
            </a:extLst>
          </p:cNvPr>
          <p:cNvSpPr/>
          <p:nvPr/>
        </p:nvSpPr>
        <p:spPr>
          <a:xfrm>
            <a:off x="3205402" y="1817638"/>
            <a:ext cx="2109548" cy="863500"/>
          </a:xfrm>
          <a:prstGeom prst="rect">
            <a:avLst/>
          </a:prstGeom>
          <a:solidFill>
            <a:schemeClr val="accent1">
              <a:lumMod val="60000"/>
              <a:lumOff val="40000"/>
            </a:schemeClr>
          </a:solidFill>
          <a:ln w="38100">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FFC000">
                    <a:lumMod val="60000"/>
                    <a:lumOff val="40000"/>
                  </a:srgbClr>
                </a:solidFill>
                <a:effectLst/>
                <a:uLnTx/>
                <a:uFillTx/>
                <a:latin typeface="Times New Roman" panose="02020603050405020304" pitchFamily="18" charset="0"/>
                <a:ea typeface="等线" panose="02010600030101010101" pitchFamily="2" charset="-122"/>
                <a:cs typeface="Times New Roman" panose="02020603050405020304" pitchFamily="18" charset="0"/>
              </a:rPr>
              <a:t>Rèn học sinh tính kỷ luật</a:t>
            </a:r>
            <a:endParaRPr kumimoji="0" lang="zh-CN" altLang="en-US" sz="2500" b="0" i="0" u="none" strike="noStrike" kern="1200" cap="none" spc="0" normalizeH="0" baseline="0" noProof="0">
              <a:ln>
                <a:noFill/>
              </a:ln>
              <a:solidFill>
                <a:srgbClr val="FFC000">
                  <a:lumMod val="60000"/>
                  <a:lumOff val="40000"/>
                </a:srgb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3" name="直接箭头连接符 12">
            <a:extLst>
              <a:ext uri="{FF2B5EF4-FFF2-40B4-BE49-F238E27FC236}">
                <a16:creationId xmlns:a16="http://schemas.microsoft.com/office/drawing/2014/main" id="{E59B7859-999F-4193-AADF-F5118A291DE3}"/>
              </a:ext>
            </a:extLst>
          </p:cNvPr>
          <p:cNvCxnSpPr>
            <a:cxnSpLocks/>
            <a:stCxn id="5" idx="3"/>
            <a:endCxn id="7" idx="1"/>
          </p:cNvCxnSpPr>
          <p:nvPr/>
        </p:nvCxnSpPr>
        <p:spPr>
          <a:xfrm flipV="1">
            <a:off x="2116082" y="2249388"/>
            <a:ext cx="1089320" cy="1198293"/>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sp>
        <p:nvSpPr>
          <p:cNvPr id="12" name="矩形 11">
            <a:extLst>
              <a:ext uri="{FF2B5EF4-FFF2-40B4-BE49-F238E27FC236}">
                <a16:creationId xmlns:a16="http://schemas.microsoft.com/office/drawing/2014/main" id="{13CBB4A9-321D-4790-9104-E51FFADC5085}"/>
              </a:ext>
            </a:extLst>
          </p:cNvPr>
          <p:cNvSpPr/>
          <p:nvPr/>
        </p:nvSpPr>
        <p:spPr>
          <a:xfrm>
            <a:off x="3229415" y="2866995"/>
            <a:ext cx="2085536" cy="1178585"/>
          </a:xfrm>
          <a:prstGeom prst="rect">
            <a:avLst/>
          </a:prstGeom>
          <a:solidFill>
            <a:schemeClr val="accent2">
              <a:lumMod val="75000"/>
            </a:schemeClr>
          </a:solidFill>
          <a:ln w="3810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Nâng cao sự tập trung</a:t>
            </a:r>
            <a:endParaRPr kumimoji="0" lang="zh-CN" altLang="en-US"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22" name="直接箭头连接符 21">
            <a:extLst>
              <a:ext uri="{FF2B5EF4-FFF2-40B4-BE49-F238E27FC236}">
                <a16:creationId xmlns:a16="http://schemas.microsoft.com/office/drawing/2014/main" id="{247682F6-7E3D-4C07-9673-92F5DE2FF292}"/>
              </a:ext>
            </a:extLst>
          </p:cNvPr>
          <p:cNvCxnSpPr>
            <a:cxnSpLocks/>
            <a:stCxn id="5" idx="3"/>
            <a:endCxn id="12" idx="1"/>
          </p:cNvCxnSpPr>
          <p:nvPr/>
        </p:nvCxnSpPr>
        <p:spPr>
          <a:xfrm>
            <a:off x="2116082" y="3447681"/>
            <a:ext cx="1113333" cy="8607"/>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sp>
        <p:nvSpPr>
          <p:cNvPr id="16" name="矩形 15">
            <a:extLst>
              <a:ext uri="{FF2B5EF4-FFF2-40B4-BE49-F238E27FC236}">
                <a16:creationId xmlns:a16="http://schemas.microsoft.com/office/drawing/2014/main" id="{0A3F9501-FDF1-408F-B586-66958422A568}"/>
              </a:ext>
            </a:extLst>
          </p:cNvPr>
          <p:cNvSpPr/>
          <p:nvPr/>
        </p:nvSpPr>
        <p:spPr>
          <a:xfrm>
            <a:off x="3229415" y="4138215"/>
            <a:ext cx="2085536" cy="814702"/>
          </a:xfrm>
          <a:prstGeom prst="rect">
            <a:avLst/>
          </a:prstGeom>
          <a:solidFill>
            <a:srgbClr val="FFFF00"/>
          </a:solidFill>
          <a:ln w="38100">
            <a:solidFill>
              <a:srgbClr val="FFFF66"/>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00B0F0"/>
                </a:solidFill>
                <a:effectLst/>
                <a:uLnTx/>
                <a:uFillTx/>
                <a:latin typeface="Times New Roman" panose="02020603050405020304" pitchFamily="18" charset="0"/>
                <a:ea typeface="等线" panose="02010600030101010101" pitchFamily="2" charset="-122"/>
                <a:cs typeface="Times New Roman" panose="02020603050405020304" pitchFamily="18" charset="0"/>
              </a:rPr>
              <a:t>Biết lập kế hoạch</a:t>
            </a:r>
            <a:endParaRPr kumimoji="0" lang="zh-CN" altLang="en-US" sz="2500" b="0" i="0" u="none" strike="noStrike" kern="1200" cap="none" spc="0" normalizeH="0" baseline="0" noProof="0">
              <a:ln>
                <a:noFill/>
              </a:ln>
              <a:solidFill>
                <a:srgbClr val="00B0F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7" name="直接箭头连接符 16">
            <a:extLst>
              <a:ext uri="{FF2B5EF4-FFF2-40B4-BE49-F238E27FC236}">
                <a16:creationId xmlns:a16="http://schemas.microsoft.com/office/drawing/2014/main" id="{9077C51A-3820-47CA-8F7C-F06DCF2429AC}"/>
              </a:ext>
            </a:extLst>
          </p:cNvPr>
          <p:cNvCxnSpPr>
            <a:cxnSpLocks/>
            <a:stCxn id="5" idx="3"/>
            <a:endCxn id="16" idx="1"/>
          </p:cNvCxnSpPr>
          <p:nvPr/>
        </p:nvCxnSpPr>
        <p:spPr>
          <a:xfrm>
            <a:off x="2116082" y="3447681"/>
            <a:ext cx="1113333" cy="1097885"/>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sp>
        <p:nvSpPr>
          <p:cNvPr id="23" name="矩形 22">
            <a:extLst>
              <a:ext uri="{FF2B5EF4-FFF2-40B4-BE49-F238E27FC236}">
                <a16:creationId xmlns:a16="http://schemas.microsoft.com/office/drawing/2014/main" id="{B41EAE7D-E68A-48BE-AD40-259C3F62ABBB}"/>
              </a:ext>
            </a:extLst>
          </p:cNvPr>
          <p:cNvSpPr/>
          <p:nvPr/>
        </p:nvSpPr>
        <p:spPr>
          <a:xfrm>
            <a:off x="8024932" y="2220484"/>
            <a:ext cx="1482679" cy="2285161"/>
          </a:xfrm>
          <a:prstGeom prst="rect">
            <a:avLst/>
          </a:prstGeom>
          <a:solidFill>
            <a:srgbClr val="FFC000"/>
          </a:solidFill>
          <a:ln w="3810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Hoàn thành nhiệm vụ được giao</a:t>
            </a:r>
            <a:endParaRPr kumimoji="0" lang="zh-CN" altLang="en-US" sz="25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 name="矩形 25">
            <a:extLst>
              <a:ext uri="{FF2B5EF4-FFF2-40B4-BE49-F238E27FC236}">
                <a16:creationId xmlns:a16="http://schemas.microsoft.com/office/drawing/2014/main" id="{30AF85F2-D2C5-4D4B-AC0C-90F0A43929E7}"/>
              </a:ext>
            </a:extLst>
          </p:cNvPr>
          <p:cNvSpPr/>
          <p:nvPr/>
        </p:nvSpPr>
        <p:spPr>
          <a:xfrm>
            <a:off x="5939396" y="2220484"/>
            <a:ext cx="1113335" cy="2285161"/>
          </a:xfrm>
          <a:prstGeom prst="rect">
            <a:avLst/>
          </a:prstGeom>
          <a:solidFill>
            <a:srgbClr val="00B050"/>
          </a:solidFill>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Quản lý thời gian hiệu quả</a:t>
            </a:r>
            <a:endParaRPr kumimoji="0" lang="zh-CN" altLang="en-US"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 name="矩形 27">
            <a:extLst>
              <a:ext uri="{FF2B5EF4-FFF2-40B4-BE49-F238E27FC236}">
                <a16:creationId xmlns:a16="http://schemas.microsoft.com/office/drawing/2014/main" id="{D46B8C8B-23F5-4439-BBBB-08162CBB3C74}"/>
              </a:ext>
            </a:extLst>
          </p:cNvPr>
          <p:cNvSpPr/>
          <p:nvPr/>
        </p:nvSpPr>
        <p:spPr>
          <a:xfrm>
            <a:off x="10311078" y="1773210"/>
            <a:ext cx="1482679" cy="3179707"/>
          </a:xfrm>
          <a:prstGeom prst="rect">
            <a:avLst/>
          </a:prstGeom>
          <a:solidFill>
            <a:schemeClr val="accent1"/>
          </a:solid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Kỹ năng sử dụng hiệu quả quỹ thời gian của chính bản thân trong cuộc sống</a:t>
            </a:r>
            <a:endParaRPr kumimoji="0" lang="zh-CN" altLang="en-US"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51" name="直接箭头连接符 50">
            <a:extLst>
              <a:ext uri="{FF2B5EF4-FFF2-40B4-BE49-F238E27FC236}">
                <a16:creationId xmlns:a16="http://schemas.microsoft.com/office/drawing/2014/main" id="{B587E0E0-129D-49F6-9830-C5C4CC111425}"/>
              </a:ext>
            </a:extLst>
          </p:cNvPr>
          <p:cNvCxnSpPr>
            <a:cxnSpLocks/>
            <a:stCxn id="7" idx="3"/>
            <a:endCxn id="26" idx="1"/>
          </p:cNvCxnSpPr>
          <p:nvPr/>
        </p:nvCxnSpPr>
        <p:spPr>
          <a:xfrm>
            <a:off x="5314950" y="2249388"/>
            <a:ext cx="624446" cy="1113677"/>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54" name="直接箭头连接符 53">
            <a:extLst>
              <a:ext uri="{FF2B5EF4-FFF2-40B4-BE49-F238E27FC236}">
                <a16:creationId xmlns:a16="http://schemas.microsoft.com/office/drawing/2014/main" id="{6F60263F-3D98-4FB9-9456-6C4AA2747BDE}"/>
              </a:ext>
            </a:extLst>
          </p:cNvPr>
          <p:cNvCxnSpPr>
            <a:cxnSpLocks/>
            <a:stCxn id="16" idx="3"/>
            <a:endCxn id="26" idx="1"/>
          </p:cNvCxnSpPr>
          <p:nvPr/>
        </p:nvCxnSpPr>
        <p:spPr>
          <a:xfrm flipV="1">
            <a:off x="5314951" y="3363065"/>
            <a:ext cx="624445" cy="1182501"/>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57" name="直接箭头连接符 56">
            <a:extLst>
              <a:ext uri="{FF2B5EF4-FFF2-40B4-BE49-F238E27FC236}">
                <a16:creationId xmlns:a16="http://schemas.microsoft.com/office/drawing/2014/main" id="{A65299CA-F948-46AC-A2E8-8C58FACA6EEC}"/>
              </a:ext>
            </a:extLst>
          </p:cNvPr>
          <p:cNvCxnSpPr>
            <a:cxnSpLocks/>
            <a:stCxn id="12" idx="3"/>
            <a:endCxn id="26" idx="1"/>
          </p:cNvCxnSpPr>
          <p:nvPr/>
        </p:nvCxnSpPr>
        <p:spPr>
          <a:xfrm flipV="1">
            <a:off x="5314951" y="3363065"/>
            <a:ext cx="624445" cy="93223"/>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60" name="直接箭头连接符 59">
            <a:extLst>
              <a:ext uri="{FF2B5EF4-FFF2-40B4-BE49-F238E27FC236}">
                <a16:creationId xmlns:a16="http://schemas.microsoft.com/office/drawing/2014/main" id="{58A4EC8B-0E1B-4AB9-AB90-612C4FBE5A7F}"/>
              </a:ext>
            </a:extLst>
          </p:cNvPr>
          <p:cNvCxnSpPr>
            <a:cxnSpLocks/>
            <a:stCxn id="26" idx="3"/>
            <a:endCxn id="23" idx="1"/>
          </p:cNvCxnSpPr>
          <p:nvPr/>
        </p:nvCxnSpPr>
        <p:spPr>
          <a:xfrm>
            <a:off x="7052731" y="3363065"/>
            <a:ext cx="972201" cy="0"/>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63" name="直接箭头连接符 62">
            <a:extLst>
              <a:ext uri="{FF2B5EF4-FFF2-40B4-BE49-F238E27FC236}">
                <a16:creationId xmlns:a16="http://schemas.microsoft.com/office/drawing/2014/main" id="{62D57253-B04C-4807-BB2F-CB3EFF76DF02}"/>
              </a:ext>
            </a:extLst>
          </p:cNvPr>
          <p:cNvCxnSpPr>
            <a:cxnSpLocks/>
            <a:stCxn id="23" idx="3"/>
            <a:endCxn id="28" idx="1"/>
          </p:cNvCxnSpPr>
          <p:nvPr/>
        </p:nvCxnSpPr>
        <p:spPr>
          <a:xfrm flipV="1">
            <a:off x="9507611" y="3363064"/>
            <a:ext cx="803467" cy="1"/>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sp>
        <p:nvSpPr>
          <p:cNvPr id="37" name="Rounded Rectangle 1">
            <a:extLst>
              <a:ext uri="{FF2B5EF4-FFF2-40B4-BE49-F238E27FC236}">
                <a16:creationId xmlns:a16="http://schemas.microsoft.com/office/drawing/2014/main" id="{F41D3B86-0073-43EA-91C7-662624FD86DB}"/>
              </a:ext>
            </a:extLst>
          </p:cNvPr>
          <p:cNvSpPr/>
          <p:nvPr/>
        </p:nvSpPr>
        <p:spPr>
          <a:xfrm>
            <a:off x="988828" y="95694"/>
            <a:ext cx="10371430" cy="97819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3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2.3. </a:t>
            </a:r>
            <a:r>
              <a:rPr kumimoji="0" lang="vi-VN" sz="3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GV thay đổi phương pháp, cách thức HD HS khai thác bài học lồng ghép kỹ năng sống vào bài để đạt hiệu quả cao</a:t>
            </a:r>
            <a:r>
              <a:rPr kumimoji="0" lang="en-US" sz="3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a:extLst>
              <a:ext uri="{FF2B5EF4-FFF2-40B4-BE49-F238E27FC236}">
                <a16:creationId xmlns:a16="http://schemas.microsoft.com/office/drawing/2014/main" id="{5A8EF8DB-801E-462E-9E26-3AF2492CB2C5}"/>
              </a:ext>
            </a:extLst>
          </p:cNvPr>
          <p:cNvSpPr txBox="1"/>
          <p:nvPr/>
        </p:nvSpPr>
        <p:spPr>
          <a:xfrm>
            <a:off x="310550" y="4981181"/>
            <a:ext cx="11611155" cy="1787477"/>
          </a:xfrm>
          <a:prstGeom prst="rect">
            <a:avLst/>
          </a:prstGeom>
          <a:noFill/>
        </p:spPr>
        <p:txBody>
          <a:bodyPr wrap="square">
            <a:spAutoFit/>
          </a:bodyPr>
          <a:lstStyle/>
          <a:p>
            <a:pPr indent="356870" algn="just">
              <a:lnSpc>
                <a:spcPct val="115000"/>
              </a:lnSpc>
              <a:spcBef>
                <a:spcPts val="600"/>
              </a:spcBef>
              <a:spcAft>
                <a:spcPts val="600"/>
              </a:spcAft>
            </a:pPr>
            <a:r>
              <a:rPr lang="en-US" sz="2000" b="1">
                <a:effectLst/>
                <a:latin typeface="Times New Roman" panose="02020603050405020304" pitchFamily="18" charset="0"/>
                <a:ea typeface="SimSun" panose="02010600030101010101" pitchFamily="2" charset="-122"/>
                <a:cs typeface="Times New Roman" panose="02020603050405020304" pitchFamily="18" charset="0"/>
              </a:rPr>
              <a:t>Ví dụ 1:</a:t>
            </a:r>
            <a:r>
              <a:rPr lang="en-US" sz="200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b="1">
                <a:effectLst/>
                <a:latin typeface="Times New Roman" panose="02020603050405020304" pitchFamily="18" charset="0"/>
                <a:ea typeface="SimSun" panose="02010600030101010101" pitchFamily="2" charset="-122"/>
                <a:cs typeface="Times New Roman" panose="02020603050405020304" pitchFamily="18" charset="0"/>
              </a:rPr>
              <a:t>Xác định mục tiêu và liệt kê những công việc phải làm</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p>
            <a:pPr indent="356870" algn="just">
              <a:lnSpc>
                <a:spcPct val="115000"/>
              </a:lnSpc>
              <a:spcBef>
                <a:spcPts val="600"/>
              </a:spcBef>
              <a:spcAft>
                <a:spcPts val="6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Trong phần dạy học dự án của CHƯƠNG 3: PHẦN MỀM TRÌNH CHIẾU</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p>
            <a:pPr indent="355600" algn="just">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Sau khi học xong tất cả lí thuyết về phần mềm trình chiếu, GV sẽ yêu cầu học sinh tham gia chủ đề dạy học dự án: Tạo và trình chiếu Powerpoint</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9972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1000"/>
                                        <p:tgtEl>
                                          <p:spTgt spid="51"/>
                                        </p:tgtEl>
                                      </p:cBhvr>
                                    </p:animEffect>
                                    <p:anim calcmode="lin" valueType="num">
                                      <p:cBhvr>
                                        <p:cTn id="45" dur="1000" fill="hold"/>
                                        <p:tgtEl>
                                          <p:spTgt spid="51"/>
                                        </p:tgtEl>
                                        <p:attrNameLst>
                                          <p:attrName>ppt_x</p:attrName>
                                        </p:attrNameLst>
                                      </p:cBhvr>
                                      <p:tavLst>
                                        <p:tav tm="0">
                                          <p:val>
                                            <p:strVal val="#ppt_x"/>
                                          </p:val>
                                        </p:tav>
                                        <p:tav tm="100000">
                                          <p:val>
                                            <p:strVal val="#ppt_x"/>
                                          </p:val>
                                        </p:tav>
                                      </p:tavLst>
                                    </p:anim>
                                    <p:anim calcmode="lin" valueType="num">
                                      <p:cBhvr>
                                        <p:cTn id="46" dur="1000" fill="hold"/>
                                        <p:tgtEl>
                                          <p:spTgt spid="5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1000"/>
                                        <p:tgtEl>
                                          <p:spTgt spid="57"/>
                                        </p:tgtEl>
                                      </p:cBhvr>
                                    </p:animEffect>
                                    <p:anim calcmode="lin" valueType="num">
                                      <p:cBhvr>
                                        <p:cTn id="50" dur="1000" fill="hold"/>
                                        <p:tgtEl>
                                          <p:spTgt spid="57"/>
                                        </p:tgtEl>
                                        <p:attrNameLst>
                                          <p:attrName>ppt_x</p:attrName>
                                        </p:attrNameLst>
                                      </p:cBhvr>
                                      <p:tavLst>
                                        <p:tav tm="0">
                                          <p:val>
                                            <p:strVal val="#ppt_x"/>
                                          </p:val>
                                        </p:tav>
                                        <p:tav tm="100000">
                                          <p:val>
                                            <p:strVal val="#ppt_x"/>
                                          </p:val>
                                        </p:tav>
                                      </p:tavLst>
                                    </p:anim>
                                    <p:anim calcmode="lin" valueType="num">
                                      <p:cBhvr>
                                        <p:cTn id="51" dur="1000" fill="hold"/>
                                        <p:tgtEl>
                                          <p:spTgt spid="5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1000"/>
                                        <p:tgtEl>
                                          <p:spTgt spid="60"/>
                                        </p:tgtEl>
                                      </p:cBhvr>
                                    </p:animEffect>
                                    <p:anim calcmode="lin" valueType="num">
                                      <p:cBhvr>
                                        <p:cTn id="60" dur="1000" fill="hold"/>
                                        <p:tgtEl>
                                          <p:spTgt spid="60"/>
                                        </p:tgtEl>
                                        <p:attrNameLst>
                                          <p:attrName>ppt_x</p:attrName>
                                        </p:attrNameLst>
                                      </p:cBhvr>
                                      <p:tavLst>
                                        <p:tav tm="0">
                                          <p:val>
                                            <p:strVal val="#ppt_x"/>
                                          </p:val>
                                        </p:tav>
                                        <p:tav tm="100000">
                                          <p:val>
                                            <p:strVal val="#ppt_x"/>
                                          </p:val>
                                        </p:tav>
                                      </p:tavLst>
                                    </p:anim>
                                    <p:anim calcmode="lin" valueType="num">
                                      <p:cBhvr>
                                        <p:cTn id="61" dur="1000" fill="hold"/>
                                        <p:tgtEl>
                                          <p:spTgt spid="6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fill="hold"/>
                                        <p:tgtEl>
                                          <p:spTgt spid="19"/>
                                        </p:tgtEl>
                                        <p:attrNameLst>
                                          <p:attrName>ppt_x</p:attrName>
                                        </p:attrNameLst>
                                      </p:cBhvr>
                                      <p:tavLst>
                                        <p:tav tm="0">
                                          <p:val>
                                            <p:strVal val="#ppt_x"/>
                                          </p:val>
                                        </p:tav>
                                        <p:tav tm="100000">
                                          <p:val>
                                            <p:strVal val="#ppt_x"/>
                                          </p:val>
                                        </p:tav>
                                      </p:tavLst>
                                    </p:anim>
                                    <p:anim calcmode="lin" valueType="num">
                                      <p:cBhvr additive="base">
                                        <p:cTn id="8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6" grpId="0" animBg="1"/>
      <p:bldP spid="23" grpId="0" animBg="1"/>
      <p:bldP spid="26" grpId="0" animBg="1"/>
      <p:bldP spid="2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AutoShape 3">
            <a:extLst>
              <a:ext uri="{FF2B5EF4-FFF2-40B4-BE49-F238E27FC236}">
                <a16:creationId xmlns:a16="http://schemas.microsoft.com/office/drawing/2014/main" id="{75E31EDD-B118-4D6E-9179-CE1E5EC15087}"/>
              </a:ext>
            </a:extLst>
          </p:cNvPr>
          <p:cNvSpPr>
            <a:spLocks noChangeArrowheads="1"/>
          </p:cNvSpPr>
          <p:nvPr/>
        </p:nvSpPr>
        <p:spPr bwMode="auto">
          <a:xfrm>
            <a:off x="4610101" y="2667001"/>
            <a:ext cx="2716213" cy="3376613"/>
          </a:xfrm>
          <a:prstGeom prst="roundRect">
            <a:avLst>
              <a:gd name="adj" fmla="val 16667"/>
            </a:avLst>
          </a:prstGeom>
          <a:solidFill>
            <a:srgbClr val="FFCCCC"/>
          </a:solidFill>
          <a:ln w="38100">
            <a:solidFill>
              <a:schemeClr val="tx1"/>
            </a:solidFill>
            <a:round/>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0" fontAlgn="base" hangingPunct="0">
              <a:spcBef>
                <a:spcPct val="0"/>
              </a:spcBef>
              <a:spcAft>
                <a:spcPct val="0"/>
              </a:spcAft>
              <a:buClrTx/>
              <a:buSzTx/>
              <a:buNone/>
            </a:pPr>
            <a:endParaRPr lang="en-US" altLang="en-US" sz="1800">
              <a:solidFill>
                <a:prstClr val="black"/>
              </a:solidFill>
              <a:latin typeface="Times New Roman" panose="02020603050405020304" pitchFamily="18" charset="0"/>
              <a:cs typeface="Times New Roman" panose="02020603050405020304" pitchFamily="18" charset="0"/>
            </a:endParaRPr>
          </a:p>
        </p:txBody>
      </p:sp>
      <p:sp>
        <p:nvSpPr>
          <p:cNvPr id="18436" name="AutoShape 5">
            <a:extLst>
              <a:ext uri="{FF2B5EF4-FFF2-40B4-BE49-F238E27FC236}">
                <a16:creationId xmlns:a16="http://schemas.microsoft.com/office/drawing/2014/main" id="{40C1B440-3BC4-49B4-8003-FF704B8499D6}"/>
              </a:ext>
            </a:extLst>
          </p:cNvPr>
          <p:cNvSpPr>
            <a:spLocks noChangeArrowheads="1"/>
          </p:cNvSpPr>
          <p:nvPr/>
        </p:nvSpPr>
        <p:spPr bwMode="auto">
          <a:xfrm>
            <a:off x="1850215" y="2723010"/>
            <a:ext cx="2546350" cy="3332162"/>
          </a:xfrm>
          <a:prstGeom prst="roundRect">
            <a:avLst>
              <a:gd name="adj" fmla="val 16667"/>
            </a:avLst>
          </a:prstGeom>
          <a:solidFill>
            <a:srgbClr val="FFCCCC"/>
          </a:solidFill>
          <a:ln w="38100">
            <a:solidFill>
              <a:schemeClr val="tx1"/>
            </a:solidFill>
            <a:round/>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0" fontAlgn="base" hangingPunct="0">
              <a:spcBef>
                <a:spcPct val="0"/>
              </a:spcBef>
              <a:spcAft>
                <a:spcPct val="0"/>
              </a:spcAft>
              <a:buClrTx/>
              <a:buSzTx/>
              <a:buNone/>
            </a:pPr>
            <a:endParaRPr lang="en-US" altLang="en-US" sz="1800">
              <a:solidFill>
                <a:prstClr val="black"/>
              </a:solidFill>
              <a:latin typeface="Times New Roman" panose="02020603050405020304" pitchFamily="18" charset="0"/>
              <a:cs typeface="Times New Roman" panose="02020603050405020304" pitchFamily="18" charset="0"/>
            </a:endParaRPr>
          </a:p>
        </p:txBody>
      </p:sp>
      <p:sp>
        <p:nvSpPr>
          <p:cNvPr id="18437" name="Text Box 6">
            <a:extLst>
              <a:ext uri="{FF2B5EF4-FFF2-40B4-BE49-F238E27FC236}">
                <a16:creationId xmlns:a16="http://schemas.microsoft.com/office/drawing/2014/main" id="{D2067684-4DE0-4A77-8D25-2C37B93CD673}"/>
              </a:ext>
            </a:extLst>
          </p:cNvPr>
          <p:cNvSpPr txBox="1">
            <a:spLocks noChangeArrowheads="1"/>
          </p:cNvSpPr>
          <p:nvPr/>
        </p:nvSpPr>
        <p:spPr bwMode="auto">
          <a:xfrm>
            <a:off x="1917402" y="3203575"/>
            <a:ext cx="2349798" cy="193899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eaLnBrk="0" fontAlgn="base" hangingPunct="0">
              <a:spcBef>
                <a:spcPct val="0"/>
              </a:spcBef>
              <a:spcAft>
                <a:spcPct val="0"/>
              </a:spcAft>
              <a:buClrTx/>
              <a:buSzTx/>
              <a:buNone/>
            </a:pPr>
            <a:r>
              <a:rPr lang="en-US" altLang="en-US" sz="2400">
                <a:solidFill>
                  <a:srgbClr val="000000"/>
                </a:solidFill>
                <a:latin typeface="Times New Roman" panose="02020603050405020304" pitchFamily="18" charset="0"/>
                <a:cs typeface="Times New Roman" panose="02020603050405020304" pitchFamily="18" charset="0"/>
              </a:rPr>
              <a:t>- Giao nhiệm vụ cho các nhóm, các nội dung bài học ra phiếu học tập.</a:t>
            </a:r>
          </a:p>
        </p:txBody>
      </p:sp>
      <p:sp>
        <p:nvSpPr>
          <p:cNvPr id="43016" name="Freeform 8">
            <a:extLst>
              <a:ext uri="{FF2B5EF4-FFF2-40B4-BE49-F238E27FC236}">
                <a16:creationId xmlns:a16="http://schemas.microsoft.com/office/drawing/2014/main" id="{49698638-6D55-44A9-BC35-965901A6E287}"/>
              </a:ext>
            </a:extLst>
          </p:cNvPr>
          <p:cNvSpPr>
            <a:spLocks/>
          </p:cNvSpPr>
          <p:nvPr/>
        </p:nvSpPr>
        <p:spPr bwMode="gray">
          <a:xfrm>
            <a:off x="3751264" y="1241426"/>
            <a:ext cx="1335087" cy="165417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31765"/>
                  <a:invGamma/>
                </a:schemeClr>
              </a:gs>
            </a:gsLst>
            <a:lin ang="0" scaled="1"/>
          </a:gradFill>
          <a:ln>
            <a:noFill/>
          </a:ln>
        </p:spPr>
        <p:txBody>
          <a:bodyPr/>
          <a:lstStyle/>
          <a:p>
            <a:pPr fontAlgn="base">
              <a:spcBef>
                <a:spcPct val="0"/>
              </a:spcBef>
              <a:spcAft>
                <a:spcPct val="0"/>
              </a:spcAft>
              <a:defRPr/>
            </a:pPr>
            <a:endParaRPr lang="en-US">
              <a:solidFill>
                <a:prstClr val="black"/>
              </a:solidFill>
              <a:latin typeface="Times New Roman" panose="02020603050405020304" pitchFamily="18" charset="0"/>
              <a:cs typeface="Times New Roman" panose="02020603050405020304" pitchFamily="18" charset="0"/>
            </a:endParaRPr>
          </a:p>
        </p:txBody>
      </p:sp>
      <p:sp>
        <p:nvSpPr>
          <p:cNvPr id="16390" name="AutoShape 9">
            <a:extLst>
              <a:ext uri="{FF2B5EF4-FFF2-40B4-BE49-F238E27FC236}">
                <a16:creationId xmlns:a16="http://schemas.microsoft.com/office/drawing/2014/main" id="{D5DAE0EA-2335-4DA7-8EC9-A6195A5FE8CB}"/>
              </a:ext>
            </a:extLst>
          </p:cNvPr>
          <p:cNvSpPr>
            <a:spLocks noChangeAspect="1" noChangeArrowheads="1" noTextEdit="1"/>
          </p:cNvSpPr>
          <p:nvPr/>
        </p:nvSpPr>
        <p:spPr bwMode="gray">
          <a:xfrm flipH="1">
            <a:off x="6392864" y="3176588"/>
            <a:ext cx="909637"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43018" name="Freeform 10">
            <a:extLst>
              <a:ext uri="{FF2B5EF4-FFF2-40B4-BE49-F238E27FC236}">
                <a16:creationId xmlns:a16="http://schemas.microsoft.com/office/drawing/2014/main" id="{67E28508-895C-4292-A64B-8BB4E09A0B88}"/>
              </a:ext>
            </a:extLst>
          </p:cNvPr>
          <p:cNvSpPr>
            <a:spLocks/>
          </p:cNvSpPr>
          <p:nvPr/>
        </p:nvSpPr>
        <p:spPr bwMode="gray">
          <a:xfrm flipH="1">
            <a:off x="5943601" y="1219200"/>
            <a:ext cx="701675" cy="170973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p:spPr>
        <p:txBody>
          <a:bodyPr/>
          <a:lstStyle/>
          <a:p>
            <a:pPr fontAlgn="base">
              <a:spcBef>
                <a:spcPct val="0"/>
              </a:spcBef>
              <a:spcAft>
                <a:spcPct val="0"/>
              </a:spcAft>
              <a:defRPr/>
            </a:pPr>
            <a:endParaRPr lang="en-US">
              <a:solidFill>
                <a:prstClr val="black"/>
              </a:solidFill>
              <a:latin typeface="Times New Roman" panose="02020603050405020304" pitchFamily="18" charset="0"/>
              <a:cs typeface="Times New Roman" panose="02020603050405020304" pitchFamily="18" charset="0"/>
            </a:endParaRPr>
          </a:p>
        </p:txBody>
      </p:sp>
      <p:grpSp>
        <p:nvGrpSpPr>
          <p:cNvPr id="18441" name="Group 11">
            <a:extLst>
              <a:ext uri="{FF2B5EF4-FFF2-40B4-BE49-F238E27FC236}">
                <a16:creationId xmlns:a16="http://schemas.microsoft.com/office/drawing/2014/main" id="{BEC445AE-7590-4CF4-9E2E-43BA4BB609B5}"/>
              </a:ext>
            </a:extLst>
          </p:cNvPr>
          <p:cNvGrpSpPr>
            <a:grpSpLocks/>
          </p:cNvGrpSpPr>
          <p:nvPr/>
        </p:nvGrpSpPr>
        <p:grpSpPr bwMode="auto">
          <a:xfrm>
            <a:off x="4538664" y="117475"/>
            <a:ext cx="2998787" cy="1803400"/>
            <a:chOff x="1997" y="1314"/>
            <a:chExt cx="1889" cy="1009"/>
          </a:xfrm>
        </p:grpSpPr>
        <p:grpSp>
          <p:nvGrpSpPr>
            <p:cNvPr id="16402" name="Group 12">
              <a:extLst>
                <a:ext uri="{FF2B5EF4-FFF2-40B4-BE49-F238E27FC236}">
                  <a16:creationId xmlns:a16="http://schemas.microsoft.com/office/drawing/2014/main" id="{72DC1825-CA89-4E2D-BDB8-AE9D0A22DB9F}"/>
                </a:ext>
              </a:extLst>
            </p:cNvPr>
            <p:cNvGrpSpPr>
              <a:grpSpLocks/>
            </p:cNvGrpSpPr>
            <p:nvPr/>
          </p:nvGrpSpPr>
          <p:grpSpPr bwMode="auto">
            <a:xfrm>
              <a:off x="1997" y="1404"/>
              <a:ext cx="1889" cy="919"/>
              <a:chOff x="1973" y="1027"/>
              <a:chExt cx="1926" cy="937"/>
            </a:xfrm>
          </p:grpSpPr>
          <p:sp>
            <p:nvSpPr>
              <p:cNvPr id="43021" name="Oval 13">
                <a:extLst>
                  <a:ext uri="{FF2B5EF4-FFF2-40B4-BE49-F238E27FC236}">
                    <a16:creationId xmlns:a16="http://schemas.microsoft.com/office/drawing/2014/main" id="{5B97A4A5-4031-41A7-9858-2EDBD5679253}"/>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Times New Roman" panose="02020603050405020304" pitchFamily="18" charset="0"/>
                </a:endParaRPr>
              </a:p>
            </p:txBody>
          </p:sp>
          <p:sp>
            <p:nvSpPr>
              <p:cNvPr id="43022" name="Oval 14">
                <a:extLst>
                  <a:ext uri="{FF2B5EF4-FFF2-40B4-BE49-F238E27FC236}">
                    <a16:creationId xmlns:a16="http://schemas.microsoft.com/office/drawing/2014/main" id="{A7684876-24CA-496C-BF1A-0A8BECE6CD20}"/>
                  </a:ext>
                </a:extLst>
              </p:cNvPr>
              <p:cNvSpPr>
                <a:spLocks noChangeArrowheads="1"/>
              </p:cNvSpPr>
              <p:nvPr/>
            </p:nvSpPr>
            <p:spPr bwMode="gray">
              <a:xfrm>
                <a:off x="1973" y="1027"/>
                <a:ext cx="1905" cy="907"/>
              </a:xfrm>
              <a:prstGeom prst="ellipse">
                <a:avLst/>
              </a:prstGeom>
              <a:gradFill rotWithShape="1">
                <a:gsLst>
                  <a:gs pos="0">
                    <a:schemeClr val="folHlink">
                      <a:gamma/>
                      <a:tint val="44314"/>
                      <a:invGamma/>
                    </a:schemeClr>
                  </a:gs>
                  <a:gs pos="100000">
                    <a:schemeClr val="folHlink"/>
                  </a:gs>
                </a:gsLst>
                <a:lin ang="2700000" scaled="1"/>
              </a:gradFill>
              <a:ln>
                <a:noFill/>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Times New Roman" panose="02020603050405020304" pitchFamily="18" charset="0"/>
                </a:endParaRPr>
              </a:p>
            </p:txBody>
          </p:sp>
        </p:grpSp>
        <p:sp>
          <p:nvSpPr>
            <p:cNvPr id="43023" name="Oval 15">
              <a:extLst>
                <a:ext uri="{FF2B5EF4-FFF2-40B4-BE49-F238E27FC236}">
                  <a16:creationId xmlns:a16="http://schemas.microsoft.com/office/drawing/2014/main" id="{34C45A62-EA03-4C52-BF1F-8950BCA2B866}"/>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p:spPr>
          <p:txBody>
            <a:bodyPr vert="eaVert" wrap="none" anchor="ctr"/>
            <a:lstStyle/>
            <a:p>
              <a:pPr fontAlgn="base">
                <a:spcBef>
                  <a:spcPct val="0"/>
                </a:spcBef>
                <a:spcAft>
                  <a:spcPct val="0"/>
                </a:spcAft>
                <a:defRPr/>
              </a:pPr>
              <a:endParaRPr lang="en-US">
                <a:solidFill>
                  <a:prstClr val="black"/>
                </a:solidFill>
                <a:latin typeface="Times New Roman" panose="02020603050405020304" pitchFamily="18" charset="0"/>
                <a:cs typeface="Times New Roman" panose="02020603050405020304" pitchFamily="18" charset="0"/>
              </a:endParaRPr>
            </a:p>
          </p:txBody>
        </p:sp>
        <p:sp>
          <p:nvSpPr>
            <p:cNvPr id="43024" name="Oval 16">
              <a:extLst>
                <a:ext uri="{FF2B5EF4-FFF2-40B4-BE49-F238E27FC236}">
                  <a16:creationId xmlns:a16="http://schemas.microsoft.com/office/drawing/2014/main" id="{80D2E653-66C3-4F39-8B01-974F3E573D27}"/>
                </a:ext>
              </a:extLst>
            </p:cNvPr>
            <p:cNvSpPr>
              <a:spLocks noChangeArrowheads="1"/>
            </p:cNvSpPr>
            <p:nvPr/>
          </p:nvSpPr>
          <p:spPr bwMode="gray">
            <a:xfrm>
              <a:off x="2108" y="1319"/>
              <a:ext cx="1650" cy="822"/>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p:spPr>
          <p:txBody>
            <a:bodyPr vert="eaVert" wrap="none" anchor="ctr"/>
            <a:lstStyle/>
            <a:p>
              <a:pPr fontAlgn="base">
                <a:spcBef>
                  <a:spcPct val="0"/>
                </a:spcBef>
                <a:spcAft>
                  <a:spcPct val="0"/>
                </a:spcAft>
                <a:defRPr/>
              </a:pPr>
              <a:endParaRPr lang="en-US">
                <a:solidFill>
                  <a:prstClr val="black"/>
                </a:solidFill>
                <a:latin typeface="Times New Roman" panose="02020603050405020304" pitchFamily="18" charset="0"/>
                <a:cs typeface="Times New Roman" panose="02020603050405020304" pitchFamily="18" charset="0"/>
              </a:endParaRPr>
            </a:p>
          </p:txBody>
        </p:sp>
        <p:sp>
          <p:nvSpPr>
            <p:cNvPr id="43025" name="Oval 17">
              <a:extLst>
                <a:ext uri="{FF2B5EF4-FFF2-40B4-BE49-F238E27FC236}">
                  <a16:creationId xmlns:a16="http://schemas.microsoft.com/office/drawing/2014/main" id="{8477A150-FC1F-4A2D-AA3B-46B89AD76571}"/>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p:spPr>
          <p:txBody>
            <a:bodyPr vert="eaVert" wrap="none" anchor="ctr"/>
            <a:lstStyle/>
            <a:p>
              <a:pPr fontAlgn="base">
                <a:spcBef>
                  <a:spcPct val="0"/>
                </a:spcBef>
                <a:spcAft>
                  <a:spcPct val="0"/>
                </a:spcAft>
                <a:defRPr/>
              </a:pPr>
              <a:endParaRPr lang="en-US">
                <a:solidFill>
                  <a:prstClr val="black"/>
                </a:solidFill>
                <a:latin typeface="Times New Roman" panose="02020603050405020304" pitchFamily="18" charset="0"/>
                <a:cs typeface="Times New Roman" panose="02020603050405020304" pitchFamily="18" charset="0"/>
              </a:endParaRPr>
            </a:p>
          </p:txBody>
        </p:sp>
        <p:sp>
          <p:nvSpPr>
            <p:cNvPr id="43026" name="Oval 18">
              <a:extLst>
                <a:ext uri="{FF2B5EF4-FFF2-40B4-BE49-F238E27FC236}">
                  <a16:creationId xmlns:a16="http://schemas.microsoft.com/office/drawing/2014/main" id="{6928C7D3-D75D-445F-A70C-63EB06E45C26}"/>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p:spPr>
          <p:txBody>
            <a:bodyPr vert="eaVert" wrap="none" anchor="ctr"/>
            <a:lstStyle/>
            <a:p>
              <a:pPr fontAlgn="base">
                <a:spcBef>
                  <a:spcPct val="0"/>
                </a:spcBef>
                <a:spcAft>
                  <a:spcPct val="0"/>
                </a:spcAft>
                <a:defRPr/>
              </a:pPr>
              <a:endParaRPr lang="en-US">
                <a:solidFill>
                  <a:prstClr val="black"/>
                </a:solidFill>
                <a:latin typeface="Times New Roman" panose="02020603050405020304" pitchFamily="18" charset="0"/>
                <a:cs typeface="Times New Roman" panose="02020603050405020304" pitchFamily="18" charset="0"/>
              </a:endParaRPr>
            </a:p>
          </p:txBody>
        </p:sp>
      </p:grpSp>
      <p:sp>
        <p:nvSpPr>
          <p:cNvPr id="18442" name="Text Box 19">
            <a:extLst>
              <a:ext uri="{FF2B5EF4-FFF2-40B4-BE49-F238E27FC236}">
                <a16:creationId xmlns:a16="http://schemas.microsoft.com/office/drawing/2014/main" id="{518FD725-50FA-489F-B6AC-C66EF773EF71}"/>
              </a:ext>
            </a:extLst>
          </p:cNvPr>
          <p:cNvSpPr txBox="1">
            <a:spLocks noChangeArrowheads="1"/>
          </p:cNvSpPr>
          <p:nvPr/>
        </p:nvSpPr>
        <p:spPr bwMode="auto">
          <a:xfrm>
            <a:off x="4573588" y="386973"/>
            <a:ext cx="28130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0" fontAlgn="base" hangingPunct="0">
              <a:spcBef>
                <a:spcPct val="0"/>
              </a:spcBef>
              <a:spcAft>
                <a:spcPct val="0"/>
              </a:spcAft>
              <a:buClrTx/>
              <a:buSzTx/>
              <a:buNone/>
            </a:pPr>
            <a:r>
              <a:rPr lang="en-US" altLang="en-US" sz="2800" b="1">
                <a:solidFill>
                  <a:srgbClr val="FF0000"/>
                </a:solidFill>
                <a:latin typeface="Times New Roman" panose="02020603050405020304" pitchFamily="18" charset="0"/>
                <a:cs typeface="Times New Roman" panose="02020603050405020304" pitchFamily="18" charset="0"/>
              </a:rPr>
              <a:t>3. MÔ TẢ CÁCH THỰC HIỆN</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18443" name="Text Box 20">
            <a:extLst>
              <a:ext uri="{FF2B5EF4-FFF2-40B4-BE49-F238E27FC236}">
                <a16:creationId xmlns:a16="http://schemas.microsoft.com/office/drawing/2014/main" id="{2B3D5CF7-3252-4870-8A99-66965E7573DF}"/>
              </a:ext>
            </a:extLst>
          </p:cNvPr>
          <p:cNvSpPr txBox="1">
            <a:spLocks noChangeArrowheads="1"/>
          </p:cNvSpPr>
          <p:nvPr/>
        </p:nvSpPr>
        <p:spPr bwMode="auto">
          <a:xfrm>
            <a:off x="4637567" y="2850606"/>
            <a:ext cx="26543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0" fontAlgn="base" hangingPunct="0">
              <a:spcBef>
                <a:spcPct val="0"/>
              </a:spcBef>
              <a:spcAft>
                <a:spcPct val="0"/>
              </a:spcAft>
              <a:buClrTx/>
              <a:buSzTx/>
              <a:buNone/>
            </a:pPr>
            <a:r>
              <a:rPr lang="en-US" altLang="en-US" sz="2400" b="1">
                <a:solidFill>
                  <a:srgbClr val="000000"/>
                </a:solidFill>
                <a:latin typeface="Times New Roman" panose="02020603050405020304" pitchFamily="18" charset="0"/>
                <a:cs typeface="Times New Roman" panose="02020603050405020304" pitchFamily="18" charset="0"/>
              </a:rPr>
              <a:t>        </a:t>
            </a:r>
          </a:p>
          <a:p>
            <a:pPr algn="just" eaLnBrk="0" fontAlgn="base" hangingPunct="0">
              <a:spcBef>
                <a:spcPct val="0"/>
              </a:spcBef>
              <a:spcAft>
                <a:spcPct val="0"/>
              </a:spcAft>
              <a:buClrTx/>
              <a:buSzTx/>
              <a:buNone/>
            </a:pPr>
            <a:r>
              <a:rPr lang="en-US" altLang="en-US" sz="2400">
                <a:solidFill>
                  <a:srgbClr val="000000"/>
                </a:solidFill>
                <a:latin typeface="Times New Roman" panose="02020603050405020304" pitchFamily="18" charset="0"/>
                <a:cs typeface="Times New Roman" panose="02020603050405020304" pitchFamily="18" charset="0"/>
              </a:rPr>
              <a:t>- Các em học sinh đại diện từng nhóm báo cáo nhiệm vụ học tập của mình dưới sự hướng dẫn của GV .</a:t>
            </a:r>
          </a:p>
          <a:p>
            <a:pPr algn="just" eaLnBrk="0" fontAlgn="base" hangingPunct="0">
              <a:spcBef>
                <a:spcPct val="0"/>
              </a:spcBef>
              <a:spcAft>
                <a:spcPct val="0"/>
              </a:spcAft>
              <a:buClrTx/>
              <a:buSzTx/>
              <a:buNone/>
            </a:pP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37BC6901-FBB0-4A98-9322-521924283156}"/>
              </a:ext>
            </a:extLst>
          </p:cNvPr>
          <p:cNvSpPr/>
          <p:nvPr/>
        </p:nvSpPr>
        <p:spPr>
          <a:xfrm>
            <a:off x="1981201" y="2387600"/>
            <a:ext cx="2252663" cy="61595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fontAlgn="base" hangingPunct="0">
              <a:spcBef>
                <a:spcPct val="0"/>
              </a:spcBef>
              <a:spcAft>
                <a:spcPct val="0"/>
              </a:spcAft>
              <a:defRPr/>
            </a:pPr>
            <a:r>
              <a:rPr lang="en-US" sz="2000" b="1">
                <a:solidFill>
                  <a:srgbClr val="FFFF00"/>
                </a:solidFill>
                <a:latin typeface="Times New Roman" panose="02020603050405020304" pitchFamily="18" charset="0"/>
                <a:cs typeface="Times New Roman" panose="02020603050405020304" pitchFamily="18" charset="0"/>
              </a:rPr>
              <a:t>TRƯỚC GIỜ HỌC</a:t>
            </a:r>
            <a:endParaRPr lang="en-US" sz="2000" dirty="0">
              <a:solidFill>
                <a:srgbClr val="FFFF00"/>
              </a:solidFill>
              <a:latin typeface="Constantia"/>
            </a:endParaRPr>
          </a:p>
        </p:txBody>
      </p:sp>
      <p:sp>
        <p:nvSpPr>
          <p:cNvPr id="4" name="Oval 3">
            <a:extLst>
              <a:ext uri="{FF2B5EF4-FFF2-40B4-BE49-F238E27FC236}">
                <a16:creationId xmlns:a16="http://schemas.microsoft.com/office/drawing/2014/main" id="{B54FDF11-B134-49C7-BBE9-089684F98BBE}"/>
              </a:ext>
            </a:extLst>
          </p:cNvPr>
          <p:cNvSpPr/>
          <p:nvPr/>
        </p:nvSpPr>
        <p:spPr>
          <a:xfrm>
            <a:off x="4941889" y="2325688"/>
            <a:ext cx="2225675" cy="6778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fontAlgn="base" hangingPunct="0">
              <a:spcBef>
                <a:spcPct val="0"/>
              </a:spcBef>
              <a:spcAft>
                <a:spcPct val="0"/>
              </a:spcAft>
              <a:defRPr/>
            </a:pPr>
            <a:r>
              <a:rPr lang="en-US" sz="2000" b="1">
                <a:solidFill>
                  <a:srgbClr val="FFFF00"/>
                </a:solidFill>
                <a:latin typeface="Times New Roman" panose="02020603050405020304" pitchFamily="18" charset="0"/>
                <a:cs typeface="Times New Roman" panose="02020603050405020304" pitchFamily="18" charset="0"/>
              </a:rPr>
              <a:t>TRONG GIỜ HỌC</a:t>
            </a:r>
            <a:endParaRPr lang="en-US" sz="2000" b="1" dirty="0">
              <a:solidFill>
                <a:srgbClr val="FFFF00"/>
              </a:solidFill>
              <a:latin typeface="Constantia"/>
            </a:endParaRPr>
          </a:p>
        </p:txBody>
      </p:sp>
      <p:sp>
        <p:nvSpPr>
          <p:cNvPr id="22" name="Text Box 20">
            <a:extLst>
              <a:ext uri="{FF2B5EF4-FFF2-40B4-BE49-F238E27FC236}">
                <a16:creationId xmlns:a16="http://schemas.microsoft.com/office/drawing/2014/main" id="{8E2BC089-DFE1-4B3C-BAE0-84A60D2E8095}"/>
              </a:ext>
            </a:extLst>
          </p:cNvPr>
          <p:cNvSpPr txBox="1">
            <a:spLocks noChangeArrowheads="1"/>
          </p:cNvSpPr>
          <p:nvPr/>
        </p:nvSpPr>
        <p:spPr bwMode="auto">
          <a:xfrm>
            <a:off x="7480300" y="2779713"/>
            <a:ext cx="26543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0" fontAlgn="base" hangingPunct="0">
              <a:spcBef>
                <a:spcPct val="0"/>
              </a:spcBef>
              <a:spcAft>
                <a:spcPct val="0"/>
              </a:spcAft>
              <a:buClrTx/>
              <a:buSzTx/>
              <a:buNone/>
            </a:pPr>
            <a:r>
              <a:rPr lang="en-US" altLang="en-US" sz="2400" b="1">
                <a:solidFill>
                  <a:srgbClr val="000000"/>
                </a:solidFill>
                <a:latin typeface="Times New Roman" panose="02020603050405020304" pitchFamily="18" charset="0"/>
                <a:cs typeface="Times New Roman" panose="02020603050405020304" pitchFamily="18" charset="0"/>
              </a:rPr>
              <a:t>        </a:t>
            </a:r>
          </a:p>
          <a:p>
            <a:pPr algn="just" eaLnBrk="0" fontAlgn="base" hangingPunct="0">
              <a:spcBef>
                <a:spcPct val="0"/>
              </a:spcBef>
              <a:spcAft>
                <a:spcPct val="0"/>
              </a:spcAft>
              <a:buClrTx/>
              <a:buSzTx/>
              <a:buNone/>
            </a:pPr>
            <a:r>
              <a:rPr lang="en-US" altLang="en-US" sz="2400">
                <a:solidFill>
                  <a:srgbClr val="000000"/>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006F3BA1-5C6E-4928-BA11-A98033709529}"/>
              </a:ext>
            </a:extLst>
          </p:cNvPr>
          <p:cNvSpPr/>
          <p:nvPr/>
        </p:nvSpPr>
        <p:spPr>
          <a:xfrm>
            <a:off x="7461548" y="2695575"/>
            <a:ext cx="2813050" cy="3376613"/>
          </a:xfrm>
          <a:prstGeom prst="round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onstantia"/>
            </a:endParaRPr>
          </a:p>
        </p:txBody>
      </p:sp>
      <p:sp>
        <p:nvSpPr>
          <p:cNvPr id="25" name="Oval 24">
            <a:extLst>
              <a:ext uri="{FF2B5EF4-FFF2-40B4-BE49-F238E27FC236}">
                <a16:creationId xmlns:a16="http://schemas.microsoft.com/office/drawing/2014/main" id="{8D7AD186-E24E-4340-A9ED-F2957E5804D3}"/>
              </a:ext>
            </a:extLst>
          </p:cNvPr>
          <p:cNvSpPr/>
          <p:nvPr/>
        </p:nvSpPr>
        <p:spPr>
          <a:xfrm>
            <a:off x="7680326" y="2438401"/>
            <a:ext cx="2454275" cy="6778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fontAlgn="base" hangingPunct="0">
              <a:spcBef>
                <a:spcPct val="0"/>
              </a:spcBef>
              <a:spcAft>
                <a:spcPct val="0"/>
              </a:spcAft>
              <a:defRPr/>
            </a:pPr>
            <a:r>
              <a:rPr lang="en-US" sz="2000" b="1">
                <a:solidFill>
                  <a:srgbClr val="FFFF00"/>
                </a:solidFill>
                <a:latin typeface="Times New Roman" panose="02020603050405020304" pitchFamily="18" charset="0"/>
                <a:cs typeface="Times New Roman" panose="02020603050405020304" pitchFamily="18" charset="0"/>
              </a:rPr>
              <a:t>CUỐI GIỜ HỌC</a:t>
            </a:r>
            <a:endParaRPr lang="en-US" sz="2000" b="1" dirty="0">
              <a:solidFill>
                <a:srgbClr val="FFFF00"/>
              </a:solidFill>
              <a:latin typeface="Constantia"/>
            </a:endParaRPr>
          </a:p>
        </p:txBody>
      </p:sp>
      <p:sp>
        <p:nvSpPr>
          <p:cNvPr id="26" name="Freeform 10">
            <a:extLst>
              <a:ext uri="{FF2B5EF4-FFF2-40B4-BE49-F238E27FC236}">
                <a16:creationId xmlns:a16="http://schemas.microsoft.com/office/drawing/2014/main" id="{96939F18-1444-4ADA-9D60-38A0D9D93C3B}"/>
              </a:ext>
            </a:extLst>
          </p:cNvPr>
          <p:cNvSpPr>
            <a:spLocks/>
          </p:cNvSpPr>
          <p:nvPr/>
        </p:nvSpPr>
        <p:spPr bwMode="gray">
          <a:xfrm flipH="1">
            <a:off x="7399930" y="1241426"/>
            <a:ext cx="701675" cy="170973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p:spPr>
        <p:txBody>
          <a:bodyPr/>
          <a:lstStyle/>
          <a:p>
            <a:pPr fontAlgn="base">
              <a:spcBef>
                <a:spcPct val="0"/>
              </a:spcBef>
              <a:spcAft>
                <a:spcPct val="0"/>
              </a:spcAft>
              <a:defRPr/>
            </a:pPr>
            <a:endParaRPr lang="en-US">
              <a:solidFill>
                <a:prstClr val="black"/>
              </a:solidFill>
              <a:latin typeface="Times New Roman" panose="02020603050405020304" pitchFamily="18" charset="0"/>
              <a:cs typeface="Times New Roman" panose="02020603050405020304" pitchFamily="18" charset="0"/>
            </a:endParaRPr>
          </a:p>
        </p:txBody>
      </p:sp>
      <p:sp>
        <p:nvSpPr>
          <p:cNvPr id="27" name="Text Box 20">
            <a:extLst>
              <a:ext uri="{FF2B5EF4-FFF2-40B4-BE49-F238E27FC236}">
                <a16:creationId xmlns:a16="http://schemas.microsoft.com/office/drawing/2014/main" id="{AD512A97-C847-4D3A-8F76-79DD15EACA64}"/>
              </a:ext>
            </a:extLst>
          </p:cNvPr>
          <p:cNvSpPr txBox="1">
            <a:spLocks noChangeArrowheads="1"/>
          </p:cNvSpPr>
          <p:nvPr/>
        </p:nvSpPr>
        <p:spPr bwMode="auto">
          <a:xfrm>
            <a:off x="7582896" y="2893499"/>
            <a:ext cx="261332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0" fontAlgn="base" hangingPunct="0">
              <a:spcBef>
                <a:spcPct val="0"/>
              </a:spcBef>
              <a:spcAft>
                <a:spcPct val="0"/>
              </a:spcAft>
              <a:buClrTx/>
              <a:buSzTx/>
              <a:buNone/>
            </a:pPr>
            <a:r>
              <a:rPr lang="en-US" altLang="en-US" sz="2400" b="1">
                <a:solidFill>
                  <a:srgbClr val="000000"/>
                </a:solidFill>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buClrTx/>
              <a:buSzTx/>
              <a:buNone/>
            </a:pPr>
            <a:r>
              <a:rPr lang="en-US" altLang="en-US" sz="2400">
                <a:solidFill>
                  <a:srgbClr val="000000"/>
                </a:solidFill>
                <a:latin typeface="Times New Roman" panose="02020603050405020304" pitchFamily="18" charset="0"/>
                <a:cs typeface="Times New Roman" panose="02020603050405020304" pitchFamily="18" charset="0"/>
              </a:rPr>
              <a:t>- GV cho HS tóm tắt các kiến thức đã học và giao nhiệm vụ bài hôm sau cho 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fade">
                                      <p:cBhvr>
                                        <p:cTn id="7" dur="500"/>
                                        <p:tgtEl>
                                          <p:spTgt spid="18442"/>
                                        </p:tgtEl>
                                      </p:cBhvr>
                                    </p:animEffect>
                                  </p:childTnLst>
                                </p:cTn>
                              </p:par>
                              <p:par>
                                <p:cTn id="8" presetID="10" presetClass="entr" presetSubtype="0" fill="hold" nodeType="withEffect">
                                  <p:stCondLst>
                                    <p:cond delay="0"/>
                                  </p:stCondLst>
                                  <p:childTnLst>
                                    <p:set>
                                      <p:cBhvr>
                                        <p:cTn id="9" dur="1" fill="hold">
                                          <p:stCondLst>
                                            <p:cond delay="0"/>
                                          </p:stCondLst>
                                        </p:cTn>
                                        <p:tgtEl>
                                          <p:spTgt spid="18441"/>
                                        </p:tgtEl>
                                        <p:attrNameLst>
                                          <p:attrName>style.visibility</p:attrName>
                                        </p:attrNameLst>
                                      </p:cBhvr>
                                      <p:to>
                                        <p:strVal val="visible"/>
                                      </p:to>
                                    </p:set>
                                    <p:animEffect transition="in" filter="fade">
                                      <p:cBhvr>
                                        <p:cTn id="10" dur="500"/>
                                        <p:tgtEl>
                                          <p:spTgt spid="184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3016"/>
                                        </p:tgtEl>
                                        <p:attrNameLst>
                                          <p:attrName>style.visibility</p:attrName>
                                        </p:attrNameLst>
                                      </p:cBhvr>
                                      <p:to>
                                        <p:strVal val="visible"/>
                                      </p:to>
                                    </p:set>
                                    <p:animEffect transition="in" filter="fade">
                                      <p:cBhvr>
                                        <p:cTn id="15" dur="500"/>
                                        <p:tgtEl>
                                          <p:spTgt spid="430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437"/>
                                        </p:tgtEl>
                                        <p:attrNameLst>
                                          <p:attrName>style.visibility</p:attrName>
                                        </p:attrNameLst>
                                      </p:cBhvr>
                                      <p:to>
                                        <p:strVal val="visible"/>
                                      </p:to>
                                    </p:set>
                                    <p:animEffect transition="in" filter="fade">
                                      <p:cBhvr>
                                        <p:cTn id="23" dur="500"/>
                                        <p:tgtEl>
                                          <p:spTgt spid="184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436"/>
                                        </p:tgtEl>
                                        <p:attrNameLst>
                                          <p:attrName>style.visibility</p:attrName>
                                        </p:attrNameLst>
                                      </p:cBhvr>
                                      <p:to>
                                        <p:strVal val="visible"/>
                                      </p:to>
                                    </p:set>
                                    <p:animEffect transition="in" filter="fade">
                                      <p:cBhvr>
                                        <p:cTn id="26" dur="500"/>
                                        <p:tgtEl>
                                          <p:spTgt spid="1843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43018"/>
                                        </p:tgtEl>
                                        <p:attrNameLst>
                                          <p:attrName>style.visibility</p:attrName>
                                        </p:attrNameLst>
                                      </p:cBhvr>
                                      <p:to>
                                        <p:strVal val="visible"/>
                                      </p:to>
                                    </p:set>
                                    <p:animEffect transition="in" filter="fade">
                                      <p:cBhvr>
                                        <p:cTn id="31" dur="500"/>
                                        <p:tgtEl>
                                          <p:spTgt spid="430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435"/>
                                        </p:tgtEl>
                                        <p:attrNameLst>
                                          <p:attrName>style.visibility</p:attrName>
                                        </p:attrNameLst>
                                      </p:cBhvr>
                                      <p:to>
                                        <p:strVal val="visible"/>
                                      </p:to>
                                    </p:set>
                                    <p:animEffect transition="in" filter="fade">
                                      <p:cBhvr>
                                        <p:cTn id="39" dur="500"/>
                                        <p:tgtEl>
                                          <p:spTgt spid="184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443"/>
                                        </p:tgtEl>
                                        <p:attrNameLst>
                                          <p:attrName>style.visibility</p:attrName>
                                        </p:attrNameLst>
                                      </p:cBhvr>
                                      <p:to>
                                        <p:strVal val="visible"/>
                                      </p:to>
                                    </p:set>
                                    <p:animEffect transition="in" filter="fade">
                                      <p:cBhvr>
                                        <p:cTn id="42" dur="500"/>
                                        <p:tgtEl>
                                          <p:spTgt spid="1844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animBg="1"/>
      <p:bldP spid="18437" grpId="0" animBg="1"/>
      <p:bldP spid="18442" grpId="0"/>
      <p:bldP spid="18443" grpId="0"/>
      <p:bldP spid="3" grpId="0" animBg="1"/>
      <p:bldP spid="4" grpId="0" animBg="1"/>
      <p:bldP spid="22" grpId="0"/>
      <p:bldP spid="5" grpId="0" animBg="1"/>
      <p:bldP spid="25"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10152" y="10885"/>
            <a:ext cx="7350369" cy="635557"/>
          </a:xfrm>
          <a:prstGeom prst="roundRect">
            <a:avLst/>
          </a:prstGeom>
          <a:solidFill>
            <a:srgbClr val="83EC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ysClr val="windowText" lastClr="000000"/>
                </a:solidFill>
                <a:latin typeface="Times New Roman" panose="02020603050405020304" pitchFamily="18" charset="0"/>
                <a:cs typeface="Times New Roman" panose="02020603050405020304" pitchFamily="18" charset="0"/>
              </a:rPr>
              <a:t>4. HIỆU QUẢ CỦA BIỆN PHÁP</a:t>
            </a:r>
            <a:endParaRPr lang="en-US" sz="3600" b="1" dirty="0">
              <a:solidFill>
                <a:sysClr val="windowText" lastClr="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7FFB904-91F6-49C7-BCF7-F69E89BDD5DB}"/>
              </a:ext>
            </a:extLst>
          </p:cNvPr>
          <p:cNvSpPr txBox="1"/>
          <p:nvPr/>
        </p:nvSpPr>
        <p:spPr>
          <a:xfrm>
            <a:off x="843769" y="533142"/>
            <a:ext cx="9973340" cy="1092607"/>
          </a:xfrm>
          <a:prstGeom prst="rect">
            <a:avLst/>
          </a:prstGeom>
          <a:noFill/>
        </p:spPr>
        <p:txBody>
          <a:bodyPr wrap="square" rtlCol="0">
            <a:spAutoFit/>
          </a:bodyPr>
          <a:lstStyle/>
          <a:p>
            <a:pPr indent="355600" algn="just">
              <a:lnSpc>
                <a:spcPct val="150000"/>
              </a:lnSpc>
              <a:spcBef>
                <a:spcPts val="600"/>
              </a:spcBef>
              <a:spcAft>
                <a:spcPts val="60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Trước khi áp dụng các biện pháp :</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p>
            <a:r>
              <a:rPr lang="pt-BR" sz="2400">
                <a:effectLst/>
                <a:highlight>
                  <a:srgbClr val="FFFF00"/>
                </a:highlight>
                <a:latin typeface="Times New Roman" panose="02020603050405020304" pitchFamily="18" charset="0"/>
                <a:ea typeface="Times New Roman" panose="02020603050405020304" pitchFamily="18" charset="0"/>
              </a:rPr>
              <a:t>* Nhận thức về kỹ năng sống của học sinh</a:t>
            </a:r>
            <a:r>
              <a:rPr lang="vi-VN" sz="2400">
                <a:effectLst/>
                <a:highlight>
                  <a:srgbClr val="FFFF00"/>
                </a:highlight>
                <a:latin typeface="Times New Roman" panose="02020603050405020304" pitchFamily="18" charset="0"/>
                <a:ea typeface="Times New Roman" panose="02020603050405020304" pitchFamily="18" charset="0"/>
              </a:rPr>
              <a:t> thông qua bộ môn Tin học </a:t>
            </a:r>
            <a:r>
              <a:rPr lang="en-US" sz="2400">
                <a:effectLst/>
                <a:highlight>
                  <a:srgbClr val="FFFF00"/>
                </a:highlight>
                <a:latin typeface="Times New Roman" panose="02020603050405020304" pitchFamily="18" charset="0"/>
                <a:ea typeface="Times New Roman" panose="02020603050405020304" pitchFamily="18" charset="0"/>
              </a:rPr>
              <a:t>9.</a:t>
            </a:r>
            <a:endParaRPr lang="en-US" sz="2400">
              <a:highlight>
                <a:srgbClr val="FFFF00"/>
              </a:highlight>
            </a:endParaRPr>
          </a:p>
        </p:txBody>
      </p:sp>
      <p:sp>
        <p:nvSpPr>
          <p:cNvPr id="7" name="TextBox 6">
            <a:extLst>
              <a:ext uri="{FF2B5EF4-FFF2-40B4-BE49-F238E27FC236}">
                <a16:creationId xmlns:a16="http://schemas.microsoft.com/office/drawing/2014/main" id="{44294602-EE1E-459D-A384-AD3445ECEDA9}"/>
              </a:ext>
            </a:extLst>
          </p:cNvPr>
          <p:cNvSpPr txBox="1"/>
          <p:nvPr/>
        </p:nvSpPr>
        <p:spPr>
          <a:xfrm>
            <a:off x="1012367" y="3846057"/>
            <a:ext cx="9764782" cy="830997"/>
          </a:xfrm>
          <a:prstGeom prst="rect">
            <a:avLst/>
          </a:prstGeom>
          <a:noFill/>
        </p:spPr>
        <p:txBody>
          <a:bodyPr wrap="square">
            <a:spAutoFit/>
          </a:bodyPr>
          <a:lstStyle/>
          <a:p>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Sau khi áp dụng các biện pháp :</a:t>
            </a:r>
            <a:endParaRPr lang="pt-BR" sz="2400">
              <a:effectLst/>
              <a:highlight>
                <a:srgbClr val="FFFF00"/>
              </a:highlight>
              <a:latin typeface="Times New Roman" panose="02020603050405020304" pitchFamily="18" charset="0"/>
              <a:ea typeface="Times New Roman" panose="02020603050405020304" pitchFamily="18" charset="0"/>
            </a:endParaRPr>
          </a:p>
          <a:p>
            <a:r>
              <a:rPr lang="pt-BR" sz="2400">
                <a:effectLst/>
                <a:highlight>
                  <a:srgbClr val="FFFF00"/>
                </a:highlight>
                <a:latin typeface="Times New Roman" panose="02020603050405020304" pitchFamily="18" charset="0"/>
                <a:ea typeface="Times New Roman" panose="02020603050405020304" pitchFamily="18" charset="0"/>
              </a:rPr>
              <a:t>* Nhận thức về kỹ năng sống của học sinh</a:t>
            </a:r>
            <a:r>
              <a:rPr lang="vi-VN" sz="2400">
                <a:effectLst/>
                <a:highlight>
                  <a:srgbClr val="FFFF00"/>
                </a:highlight>
                <a:latin typeface="Times New Roman" panose="02020603050405020304" pitchFamily="18" charset="0"/>
                <a:ea typeface="Times New Roman" panose="02020603050405020304" pitchFamily="18" charset="0"/>
              </a:rPr>
              <a:t> thông qua bộ môn Tin học </a:t>
            </a:r>
            <a:r>
              <a:rPr lang="en-US" sz="2000">
                <a:effectLst/>
                <a:highlight>
                  <a:srgbClr val="FFFF00"/>
                </a:highlight>
                <a:latin typeface="Times New Roman" panose="02020603050405020304" pitchFamily="18" charset="0"/>
                <a:ea typeface="Times New Roman" panose="02020603050405020304" pitchFamily="18" charset="0"/>
              </a:rPr>
              <a:t>9.</a:t>
            </a:r>
            <a:endParaRPr lang="en-US" sz="2000">
              <a:highlight>
                <a:srgbClr val="FFFF00"/>
              </a:highlight>
            </a:endParaRPr>
          </a:p>
        </p:txBody>
      </p:sp>
      <p:pic>
        <p:nvPicPr>
          <p:cNvPr id="5" name="Picture 4">
            <a:extLst>
              <a:ext uri="{FF2B5EF4-FFF2-40B4-BE49-F238E27FC236}">
                <a16:creationId xmlns:a16="http://schemas.microsoft.com/office/drawing/2014/main" id="{138430AA-BB8B-421E-9E59-9407F5440E1B}"/>
              </a:ext>
            </a:extLst>
          </p:cNvPr>
          <p:cNvPicPr>
            <a:picLocks noChangeAspect="1"/>
          </p:cNvPicPr>
          <p:nvPr/>
        </p:nvPicPr>
        <p:blipFill>
          <a:blip r:embed="rId2"/>
          <a:stretch>
            <a:fillRect/>
          </a:stretch>
        </p:blipFill>
        <p:spPr>
          <a:xfrm>
            <a:off x="441286" y="1625748"/>
            <a:ext cx="10335863" cy="2338879"/>
          </a:xfrm>
          <a:prstGeom prst="rect">
            <a:avLst/>
          </a:prstGeom>
        </p:spPr>
      </p:pic>
      <p:pic>
        <p:nvPicPr>
          <p:cNvPr id="10" name="Picture 9">
            <a:extLst>
              <a:ext uri="{FF2B5EF4-FFF2-40B4-BE49-F238E27FC236}">
                <a16:creationId xmlns:a16="http://schemas.microsoft.com/office/drawing/2014/main" id="{F2EE2958-B49A-439C-B949-26677DF246E0}"/>
              </a:ext>
            </a:extLst>
          </p:cNvPr>
          <p:cNvPicPr>
            <a:picLocks noChangeAspect="1"/>
          </p:cNvPicPr>
          <p:nvPr/>
        </p:nvPicPr>
        <p:blipFill>
          <a:blip r:embed="rId3"/>
          <a:stretch>
            <a:fillRect/>
          </a:stretch>
        </p:blipFill>
        <p:spPr>
          <a:xfrm>
            <a:off x="562510" y="4677054"/>
            <a:ext cx="10335862" cy="1861969"/>
          </a:xfrm>
          <a:prstGeom prst="rect">
            <a:avLst/>
          </a:prstGeom>
        </p:spPr>
      </p:pic>
    </p:spTree>
    <p:extLst>
      <p:ext uri="{BB962C8B-B14F-4D97-AF65-F5344CB8AC3E}">
        <p14:creationId xmlns:p14="http://schemas.microsoft.com/office/powerpoint/2010/main" val="359315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10152" y="10885"/>
            <a:ext cx="7350369" cy="635557"/>
          </a:xfrm>
          <a:prstGeom prst="roundRect">
            <a:avLst/>
          </a:prstGeom>
          <a:solidFill>
            <a:srgbClr val="83EC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ysClr val="windowText" lastClr="000000"/>
                </a:solidFill>
                <a:latin typeface="Times New Roman" panose="02020603050405020304" pitchFamily="18" charset="0"/>
                <a:cs typeface="Times New Roman" panose="02020603050405020304" pitchFamily="18" charset="0"/>
              </a:rPr>
              <a:t>4.HIỆU QUẢ CỦA BIỆN PHÁP</a:t>
            </a:r>
            <a:endParaRPr lang="en-US" sz="3600" b="1" dirty="0">
              <a:solidFill>
                <a:sysClr val="windowText" lastClr="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7FFB904-91F6-49C7-BCF7-F69E89BDD5DB}"/>
              </a:ext>
            </a:extLst>
          </p:cNvPr>
          <p:cNvSpPr txBox="1"/>
          <p:nvPr/>
        </p:nvSpPr>
        <p:spPr>
          <a:xfrm>
            <a:off x="843769" y="533142"/>
            <a:ext cx="9973340" cy="1092607"/>
          </a:xfrm>
          <a:prstGeom prst="rect">
            <a:avLst/>
          </a:prstGeom>
          <a:noFill/>
        </p:spPr>
        <p:txBody>
          <a:bodyPr wrap="square" rtlCol="0">
            <a:spAutoFit/>
          </a:bodyPr>
          <a:lstStyle/>
          <a:p>
            <a:pPr indent="355600" algn="just">
              <a:lnSpc>
                <a:spcPct val="150000"/>
              </a:lnSpc>
              <a:spcBef>
                <a:spcPts val="600"/>
              </a:spcBef>
              <a:spcAft>
                <a:spcPts val="60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Trước khi áp dụng các biện pháp :</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p>
            <a:r>
              <a:rPr kumimoji="0" lang="pt-BR" sz="2400" b="0" i="0" u="none" strike="noStrike" kern="1200" cap="none" spc="0" normalizeH="0" baseline="0" noProof="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mn-cs"/>
              </a:rPr>
              <a:t>Hành vi thực hiện kỹ năng sống của học sinh </a:t>
            </a:r>
            <a:r>
              <a:rPr kumimoji="0" lang="vi-VN" sz="2400" b="0" i="0" u="none" strike="noStrike" kern="1200" cap="none" spc="0" normalizeH="0" baseline="0" noProof="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mn-cs"/>
              </a:rPr>
              <a:t>thông qua bộ môn Tin học </a:t>
            </a:r>
            <a:r>
              <a:rPr kumimoji="0" lang="en-US" sz="2400" b="0" i="0" u="none" strike="noStrike" kern="1200" cap="none" spc="0" normalizeH="0" baseline="0" noProof="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mn-cs"/>
              </a:rPr>
              <a:t>9</a:t>
            </a:r>
            <a:r>
              <a:rPr lang="en-US" sz="2400">
                <a:effectLst/>
                <a:highlight>
                  <a:srgbClr val="FFFF00"/>
                </a:highlight>
                <a:latin typeface="Times New Roman" panose="02020603050405020304" pitchFamily="18" charset="0"/>
                <a:ea typeface="Times New Roman" panose="02020603050405020304" pitchFamily="18" charset="0"/>
              </a:rPr>
              <a:t>.</a:t>
            </a:r>
            <a:endParaRPr lang="en-US" sz="2400">
              <a:highlight>
                <a:srgbClr val="FFFF00"/>
              </a:highlight>
            </a:endParaRPr>
          </a:p>
        </p:txBody>
      </p:sp>
      <p:sp>
        <p:nvSpPr>
          <p:cNvPr id="7" name="TextBox 6">
            <a:extLst>
              <a:ext uri="{FF2B5EF4-FFF2-40B4-BE49-F238E27FC236}">
                <a16:creationId xmlns:a16="http://schemas.microsoft.com/office/drawing/2014/main" id="{44294602-EE1E-459D-A384-AD3445ECEDA9}"/>
              </a:ext>
            </a:extLst>
          </p:cNvPr>
          <p:cNvSpPr txBox="1"/>
          <p:nvPr/>
        </p:nvSpPr>
        <p:spPr>
          <a:xfrm>
            <a:off x="1012367" y="3846057"/>
            <a:ext cx="9764782" cy="830997"/>
          </a:xfrm>
          <a:prstGeom prst="rect">
            <a:avLst/>
          </a:prstGeom>
          <a:noFill/>
        </p:spPr>
        <p:txBody>
          <a:bodyPr wrap="square">
            <a:spAutoFit/>
          </a:bodyPr>
          <a:lstStyle/>
          <a:p>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Sau khi áp dụng các biện pháp :</a:t>
            </a:r>
            <a:endParaRPr lang="pt-BR" sz="2400">
              <a:effectLst/>
              <a:highlight>
                <a:srgbClr val="FFFF00"/>
              </a:highlight>
              <a:latin typeface="Times New Roman" panose="02020603050405020304" pitchFamily="18" charset="0"/>
              <a:ea typeface="Times New Roman" panose="02020603050405020304" pitchFamily="18" charset="0"/>
            </a:endParaRPr>
          </a:p>
          <a:p>
            <a:r>
              <a:rPr kumimoji="0" lang="pt-BR" sz="2400" b="0" i="0" u="none" strike="noStrike" kern="1200" cap="none" spc="0" normalizeH="0" baseline="0" noProof="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mn-cs"/>
              </a:rPr>
              <a:t>Hành vi thực hiện kỹ năng sống của học sinh </a:t>
            </a:r>
            <a:r>
              <a:rPr kumimoji="0" lang="vi-VN" sz="2400" b="0" i="0" u="none" strike="noStrike" kern="1200" cap="none" spc="0" normalizeH="0" baseline="0" noProof="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mn-cs"/>
              </a:rPr>
              <a:t>thông qua bộ môn Tin học </a:t>
            </a:r>
            <a:r>
              <a:rPr kumimoji="0" lang="en-US" sz="2400" b="0" i="0" u="none" strike="noStrike" kern="1200" cap="none" spc="0" normalizeH="0" baseline="0" noProof="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mn-cs"/>
              </a:rPr>
              <a:t>9</a:t>
            </a:r>
            <a:r>
              <a:rPr lang="en-US" sz="2000">
                <a:effectLst/>
                <a:highlight>
                  <a:srgbClr val="FFFF00"/>
                </a:highlight>
                <a:latin typeface="Times New Roman" panose="02020603050405020304" pitchFamily="18" charset="0"/>
                <a:ea typeface="Times New Roman" panose="02020603050405020304" pitchFamily="18" charset="0"/>
              </a:rPr>
              <a:t>.</a:t>
            </a:r>
            <a:endParaRPr lang="en-US" sz="2000">
              <a:highlight>
                <a:srgbClr val="FFFF00"/>
              </a:highlight>
            </a:endParaRPr>
          </a:p>
        </p:txBody>
      </p:sp>
      <p:pic>
        <p:nvPicPr>
          <p:cNvPr id="8" name="Picture 7">
            <a:extLst>
              <a:ext uri="{FF2B5EF4-FFF2-40B4-BE49-F238E27FC236}">
                <a16:creationId xmlns:a16="http://schemas.microsoft.com/office/drawing/2014/main" id="{CEA5E5B1-528B-4BED-BFF3-F8904E9D1B9F}"/>
              </a:ext>
            </a:extLst>
          </p:cNvPr>
          <p:cNvPicPr>
            <a:picLocks noChangeAspect="1"/>
          </p:cNvPicPr>
          <p:nvPr/>
        </p:nvPicPr>
        <p:blipFill>
          <a:blip r:embed="rId2"/>
          <a:stretch>
            <a:fillRect/>
          </a:stretch>
        </p:blipFill>
        <p:spPr>
          <a:xfrm>
            <a:off x="520995" y="1625749"/>
            <a:ext cx="9845749" cy="2400300"/>
          </a:xfrm>
          <a:prstGeom prst="rect">
            <a:avLst/>
          </a:prstGeom>
        </p:spPr>
      </p:pic>
      <p:pic>
        <p:nvPicPr>
          <p:cNvPr id="10" name="Picture 9">
            <a:extLst>
              <a:ext uri="{FF2B5EF4-FFF2-40B4-BE49-F238E27FC236}">
                <a16:creationId xmlns:a16="http://schemas.microsoft.com/office/drawing/2014/main" id="{F9CC09C5-B3C5-475D-A917-79B2473215D3}"/>
              </a:ext>
            </a:extLst>
          </p:cNvPr>
          <p:cNvPicPr>
            <a:picLocks noChangeAspect="1"/>
          </p:cNvPicPr>
          <p:nvPr/>
        </p:nvPicPr>
        <p:blipFill>
          <a:blip r:embed="rId3"/>
          <a:stretch>
            <a:fillRect/>
          </a:stretch>
        </p:blipFill>
        <p:spPr>
          <a:xfrm>
            <a:off x="520995" y="4677054"/>
            <a:ext cx="9845749" cy="2017284"/>
          </a:xfrm>
          <a:prstGeom prst="rect">
            <a:avLst/>
          </a:prstGeom>
        </p:spPr>
      </p:pic>
    </p:spTree>
    <p:extLst>
      <p:ext uri="{BB962C8B-B14F-4D97-AF65-F5344CB8AC3E}">
        <p14:creationId xmlns:p14="http://schemas.microsoft.com/office/powerpoint/2010/main" val="2035951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07535" y="81155"/>
            <a:ext cx="9842025" cy="111221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Điều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chỉnh</a:t>
            </a:r>
            <a:r>
              <a:rPr lang="en-US" sz="3600" b="1" dirty="0">
                <a:solidFill>
                  <a:srgbClr val="FFFF00"/>
                </a:solidFill>
                <a:latin typeface="Times New Roman" panose="02020603050405020304" pitchFamily="18" charset="0"/>
                <a:cs typeface="Times New Roman" panose="02020603050405020304" pitchFamily="18" charset="0"/>
              </a:rPr>
              <a:t> – </a:t>
            </a:r>
            <a:r>
              <a:rPr lang="en-US" sz="3600" b="1" dirty="0" err="1">
                <a:solidFill>
                  <a:srgbClr val="FFFF00"/>
                </a:solidFill>
                <a:latin typeface="Times New Roman" panose="02020603050405020304" pitchFamily="18" charset="0"/>
                <a:cs typeface="Times New Roman" panose="02020603050405020304" pitchFamily="18" charset="0"/>
              </a:rPr>
              <a:t>bổ</a:t>
            </a:r>
            <a:r>
              <a:rPr lang="en-US" sz="3600" b="1" dirty="0">
                <a:solidFill>
                  <a:srgbClr val="FFFF00"/>
                </a:solidFill>
                <a:latin typeface="Times New Roman" panose="02020603050405020304" pitchFamily="18" charset="0"/>
                <a:cs typeface="Times New Roman" panose="02020603050405020304" pitchFamily="18" charset="0"/>
              </a:rPr>
              <a:t> sung </a:t>
            </a:r>
            <a:r>
              <a:rPr lang="en-US" sz="3600" b="1" dirty="0" err="1">
                <a:solidFill>
                  <a:srgbClr val="FFFF00"/>
                </a:solidFill>
                <a:latin typeface="Times New Roman" panose="02020603050405020304" pitchFamily="18" charset="0"/>
                <a:cs typeface="Times New Roman" panose="02020603050405020304" pitchFamily="18" charset="0"/>
              </a:rPr>
              <a:t>sau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thực</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nghiệm</a:t>
            </a:r>
            <a:endParaRPr lang="en-US" sz="36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2406561219"/>
              </p:ext>
            </p:extLst>
          </p:nvPr>
        </p:nvGraphicFramePr>
        <p:xfrm>
          <a:off x="542440" y="1193368"/>
          <a:ext cx="11205275" cy="5408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150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754144" y="102709"/>
            <a:ext cx="2948985" cy="74703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ysClr val="windowText" lastClr="000000"/>
                </a:solidFill>
                <a:latin typeface="Times New Roman" panose="02020603050405020304" pitchFamily="18" charset="0"/>
                <a:cs typeface="Times New Roman" panose="02020603050405020304" pitchFamily="18" charset="0"/>
              </a:rPr>
              <a:t>KẾT LUẬN</a:t>
            </a:r>
          </a:p>
        </p:txBody>
      </p:sp>
      <p:graphicFrame>
        <p:nvGraphicFramePr>
          <p:cNvPr id="3" name="Diagram 2"/>
          <p:cNvGraphicFramePr/>
          <p:nvPr>
            <p:extLst>
              <p:ext uri="{D42A27DB-BD31-4B8C-83A1-F6EECF244321}">
                <p14:modId xmlns:p14="http://schemas.microsoft.com/office/powerpoint/2010/main" val="565213851"/>
              </p:ext>
            </p:extLst>
          </p:nvPr>
        </p:nvGraphicFramePr>
        <p:xfrm>
          <a:off x="304801" y="102709"/>
          <a:ext cx="11548532" cy="6636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10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116184" y="2299560"/>
            <a:ext cx="11739118" cy="1654748"/>
          </a:xfrm>
          <a:prstGeom prst="rect">
            <a:avLst/>
          </a:prstGeom>
        </p:spPr>
        <p:txBody>
          <a:bodyPr wrap="square">
            <a:spAutoFit/>
          </a:bodyPr>
          <a:lstStyle/>
          <a:p>
            <a:pPr algn="ctr">
              <a:lnSpc>
                <a:spcPct val="150000"/>
              </a:lnSpc>
            </a:pPr>
            <a:r>
              <a:rPr lang="en-US" sz="3600" b="1" i="1">
                <a:latin typeface="Times New Roman" panose="02020603050405020304" pitchFamily="18" charset="0"/>
                <a:ea typeface="Times New Roman" panose="02020603050405020304" pitchFamily="18" charset="0"/>
              </a:rPr>
              <a:t>“</a:t>
            </a:r>
            <a:r>
              <a:rPr lang="en-US" sz="3600" b="1" i="1">
                <a:effectLst/>
                <a:latin typeface="Times New Roman" panose="02020603050405020304" pitchFamily="18" charset="0"/>
                <a:ea typeface="Times New Roman" panose="02020603050405020304" pitchFamily="18" charset="0"/>
              </a:rPr>
              <a:t>Nâng cao hứng thú học bộ môn Tin học dành cho học sinh lớp 9 thông qua việc l</a:t>
            </a:r>
            <a:r>
              <a:rPr lang="vi-VN" sz="3600" b="1" i="1">
                <a:effectLst/>
                <a:latin typeface="Times New Roman" panose="02020603050405020304" pitchFamily="18" charset="0"/>
                <a:ea typeface="Times New Roman" panose="02020603050405020304" pitchFamily="18" charset="0"/>
              </a:rPr>
              <a:t>ồng ghép giáo dục kỹ năng sống</a:t>
            </a:r>
            <a:r>
              <a:rPr lang="en-US" sz="3600" b="1" i="1">
                <a:effectLst/>
                <a:latin typeface="Times New Roman" panose="02020603050405020304" pitchFamily="18" charset="0"/>
                <a:ea typeface="Times New Roman" panose="02020603050405020304" pitchFamily="18" charset="0"/>
              </a:rPr>
              <a:t>.”</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67716" y="919944"/>
            <a:ext cx="6527749" cy="830997"/>
          </a:xfrm>
          <a:prstGeom prst="rect">
            <a:avLst/>
          </a:prstGeom>
          <a:noFill/>
        </p:spPr>
        <p:txBody>
          <a:bodyPr wrap="none" rtlCol="0">
            <a:spAutoFit/>
          </a:bodyPr>
          <a:lstStyle/>
          <a:p>
            <a:r>
              <a:rPr lang="en-US" sz="4800" b="1">
                <a:solidFill>
                  <a:srgbClr val="002060"/>
                </a:solidFill>
                <a:latin typeface="Times New Roman" panose="02020603050405020304" pitchFamily="18" charset="0"/>
                <a:cs typeface="Times New Roman" panose="02020603050405020304" pitchFamily="18" charset="0"/>
              </a:rPr>
              <a:t>BÁO CÁO BIỆN PHÁP</a:t>
            </a:r>
            <a:endParaRPr lang="en-US" sz="48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512701" y="6131866"/>
            <a:ext cx="5842871"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Tiên</a:t>
            </a:r>
            <a:r>
              <a:rPr lang="en-US" sz="2800" b="1" i="1" dirty="0">
                <a:latin typeface="Times New Roman" panose="02020603050405020304" pitchFamily="18" charset="0"/>
                <a:cs typeface="Times New Roman" panose="02020603050405020304" pitchFamily="18" charset="0"/>
              </a:rPr>
              <a:t> Du, </a:t>
            </a:r>
            <a:r>
              <a:rPr lang="en-US" sz="2800" b="1" i="1" err="1">
                <a:latin typeface="Times New Roman" panose="02020603050405020304" pitchFamily="18" charset="0"/>
                <a:cs typeface="Times New Roman" panose="02020603050405020304" pitchFamily="18" charset="0"/>
              </a:rPr>
              <a:t>ngày</a:t>
            </a:r>
            <a:r>
              <a:rPr lang="en-US" sz="2800" b="1" i="1">
                <a:latin typeface="Times New Roman" panose="02020603050405020304" pitchFamily="18" charset="0"/>
                <a:cs typeface="Times New Roman" panose="02020603050405020304" pitchFamily="18" charset="0"/>
              </a:rPr>
              <a:t> 26 </a:t>
            </a:r>
            <a:r>
              <a:rPr lang="en-US" sz="2800" b="1" i="1" dirty="0" err="1">
                <a:latin typeface="Times New Roman" panose="02020603050405020304" pitchFamily="18" charset="0"/>
                <a:cs typeface="Times New Roman" panose="02020603050405020304" pitchFamily="18" charset="0"/>
              </a:rPr>
              <a:t>tháng</a:t>
            </a:r>
            <a:r>
              <a:rPr lang="en-US" sz="2800" b="1" i="1" dirty="0">
                <a:latin typeface="Times New Roman" panose="02020603050405020304" pitchFamily="18" charset="0"/>
                <a:cs typeface="Times New Roman" panose="02020603050405020304" pitchFamily="18" charset="0"/>
              </a:rPr>
              <a:t> 11 </a:t>
            </a:r>
            <a:r>
              <a:rPr lang="en-US" sz="2800" b="1" i="1" err="1">
                <a:latin typeface="Times New Roman" panose="02020603050405020304" pitchFamily="18" charset="0"/>
                <a:cs typeface="Times New Roman" panose="02020603050405020304" pitchFamily="18" charset="0"/>
              </a:rPr>
              <a:t>năm</a:t>
            </a:r>
            <a:r>
              <a:rPr lang="en-US" sz="2800" b="1" i="1">
                <a:latin typeface="Times New Roman" panose="02020603050405020304" pitchFamily="18" charset="0"/>
                <a:cs typeface="Times New Roman" panose="02020603050405020304" pitchFamily="18" charset="0"/>
              </a:rPr>
              <a:t> 2021</a:t>
            </a:r>
            <a:endParaRPr lang="en-US" sz="2800" b="1" i="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33707207"/>
              </p:ext>
            </p:extLst>
          </p:nvPr>
        </p:nvGraphicFramePr>
        <p:xfrm>
          <a:off x="1427737" y="4496037"/>
          <a:ext cx="8907634" cy="1036320"/>
        </p:xfrm>
        <a:graphic>
          <a:graphicData uri="http://schemas.openxmlformats.org/drawingml/2006/table">
            <a:tbl>
              <a:tblPr firstRow="1" bandRow="1">
                <a:tableStyleId>{5C22544A-7EE6-4342-B048-85BDC9FD1C3A}</a:tableStyleId>
              </a:tblPr>
              <a:tblGrid>
                <a:gridCol w="4453817">
                  <a:extLst>
                    <a:ext uri="{9D8B030D-6E8A-4147-A177-3AD203B41FA5}">
                      <a16:colId xmlns:a16="http://schemas.microsoft.com/office/drawing/2014/main" val="690927201"/>
                    </a:ext>
                  </a:extLst>
                </a:gridCol>
                <a:gridCol w="4453817">
                  <a:extLst>
                    <a:ext uri="{9D8B030D-6E8A-4147-A177-3AD203B41FA5}">
                      <a16:colId xmlns:a16="http://schemas.microsoft.com/office/drawing/2014/main" val="1322608435"/>
                    </a:ext>
                  </a:extLst>
                </a:gridCol>
              </a:tblGrid>
              <a:tr h="370840">
                <a:tc>
                  <a:txBody>
                    <a:bodyPr/>
                    <a:lstStyle/>
                    <a:p>
                      <a:pPr algn="r"/>
                      <a:r>
                        <a:rPr lang="en-US" sz="2800" dirty="0" err="1">
                          <a:solidFill>
                            <a:srgbClr val="FF0000"/>
                          </a:solidFill>
                          <a:latin typeface="Times New Roman" panose="02020603050405020304" pitchFamily="18" charset="0"/>
                          <a:cs typeface="Times New Roman" panose="02020603050405020304" pitchFamily="18" charset="0"/>
                        </a:rPr>
                        <a:t>Giáo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viên</a:t>
                      </a:r>
                      <a:r>
                        <a:rPr lang="en-US" sz="2800" dirty="0">
                          <a:solidFill>
                            <a:srgbClr val="FF0000"/>
                          </a:solidFill>
                          <a:latin typeface="Times New Roman" panose="02020603050405020304" pitchFamily="18" charset="0"/>
                          <a:cs typeface="Times New Roman" panose="02020603050405020304" pitchFamily="18" charset="0"/>
                        </a:rPr>
                        <a:t>       :                                             </a:t>
                      </a:r>
                    </a:p>
                  </a:txBody>
                  <a:tcPr>
                    <a:solidFill>
                      <a:schemeClr val="bg1"/>
                    </a:solidFill>
                  </a:tcPr>
                </a:tc>
                <a:tc>
                  <a:txBody>
                    <a:bodyPr/>
                    <a:lstStyle/>
                    <a:p>
                      <a:r>
                        <a:rPr lang="vi-VN" sz="2800">
                          <a:solidFill>
                            <a:srgbClr val="FF0000"/>
                          </a:solidFill>
                          <a:latin typeface="Times New Roman" panose="02020603050405020304" pitchFamily="18" charset="0"/>
                          <a:cs typeface="Times New Roman" panose="02020603050405020304" pitchFamily="18" charset="0"/>
                        </a:rPr>
                        <a:t>NGUYỄN</a:t>
                      </a:r>
                      <a:r>
                        <a:rPr lang="en-US" sz="2800" baseline="0">
                          <a:solidFill>
                            <a:srgbClr val="FF0000"/>
                          </a:solidFill>
                          <a:latin typeface="Times New Roman" panose="02020603050405020304" pitchFamily="18" charset="0"/>
                          <a:cs typeface="Times New Roman" panose="02020603050405020304" pitchFamily="18" charset="0"/>
                        </a:rPr>
                        <a:t> THỊ </a:t>
                      </a:r>
                      <a:r>
                        <a:rPr lang="vi-VN" sz="2800" baseline="0">
                          <a:solidFill>
                            <a:srgbClr val="FF0000"/>
                          </a:solidFill>
                          <a:latin typeface="Times New Roman" panose="02020603050405020304" pitchFamily="18" charset="0"/>
                          <a:cs typeface="Times New Roman" panose="02020603050405020304" pitchFamily="18" charset="0"/>
                        </a:rPr>
                        <a:t>LAN</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88200844"/>
                  </a:ext>
                </a:extLst>
              </a:tr>
              <a:tr h="370840">
                <a:tc>
                  <a:txBody>
                    <a:bodyPr/>
                    <a:lstStyle/>
                    <a:p>
                      <a:pPr algn="r"/>
                      <a:r>
                        <a:rPr lang="en-US" sz="2800" b="1" dirty="0" err="1">
                          <a:solidFill>
                            <a:srgbClr val="FF0000"/>
                          </a:solidFill>
                          <a:latin typeface="Times New Roman" panose="02020603050405020304" pitchFamily="18" charset="0"/>
                          <a:cs typeface="Times New Roman" panose="02020603050405020304" pitchFamily="18" charset="0"/>
                        </a:rPr>
                        <a:t>Trường</a:t>
                      </a:r>
                      <a:r>
                        <a:rPr lang="en-US" sz="2800" b="1" dirty="0">
                          <a:solidFill>
                            <a:srgbClr val="FF0000"/>
                          </a:solidFill>
                          <a:latin typeface="Times New Roman" panose="02020603050405020304" pitchFamily="18" charset="0"/>
                          <a:cs typeface="Times New Roman" panose="02020603050405020304" pitchFamily="18" charset="0"/>
                        </a:rPr>
                        <a:t>          :                                                 </a:t>
                      </a:r>
                    </a:p>
                  </a:txBody>
                  <a:tcPr>
                    <a:solidFill>
                      <a:schemeClr val="bg1"/>
                    </a:solidFill>
                  </a:tcPr>
                </a:tc>
                <a:tc>
                  <a:txBody>
                    <a:bodyPr/>
                    <a:lstStyle/>
                    <a:p>
                      <a:r>
                        <a:rPr lang="en-US" sz="2800" b="1" dirty="0">
                          <a:solidFill>
                            <a:srgbClr val="FF0000"/>
                          </a:solidFill>
                          <a:latin typeface="Times New Roman" panose="02020603050405020304" pitchFamily="18" charset="0"/>
                          <a:cs typeface="Times New Roman" panose="02020603050405020304" pitchFamily="18" charset="0"/>
                        </a:rPr>
                        <a:t>THCS VIỆT</a:t>
                      </a:r>
                      <a:r>
                        <a:rPr lang="en-US" sz="2800" b="1" baseline="0" dirty="0">
                          <a:solidFill>
                            <a:srgbClr val="FF0000"/>
                          </a:solidFill>
                          <a:latin typeface="Times New Roman" panose="02020603050405020304" pitchFamily="18" charset="0"/>
                          <a:cs typeface="Times New Roman" panose="02020603050405020304" pitchFamily="18" charset="0"/>
                        </a:rPr>
                        <a:t> ĐOÀN</a:t>
                      </a:r>
                      <a:endParaRPr lang="en-US" sz="2800" b="1"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113544505"/>
                  </a:ext>
                </a:extLst>
              </a:tr>
            </a:tbl>
          </a:graphicData>
        </a:graphic>
      </p:graphicFrame>
    </p:spTree>
    <p:extLst>
      <p:ext uri="{BB962C8B-B14F-4D97-AF65-F5344CB8AC3E}">
        <p14:creationId xmlns:p14="http://schemas.microsoft.com/office/powerpoint/2010/main" val="2693664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09639" y="0"/>
            <a:ext cx="5186453" cy="72856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ysClr val="windowText" lastClr="000000"/>
                </a:solidFill>
                <a:latin typeface="Times New Roman" panose="02020603050405020304" pitchFamily="18" charset="0"/>
                <a:cs typeface="Times New Roman" panose="02020603050405020304" pitchFamily="18" charset="0"/>
              </a:rPr>
              <a:t>KIẾN NGHỊ, ĐỀ XUẤT</a:t>
            </a:r>
          </a:p>
        </p:txBody>
      </p:sp>
      <p:graphicFrame>
        <p:nvGraphicFramePr>
          <p:cNvPr id="3" name="Diagram 2"/>
          <p:cNvGraphicFramePr/>
          <p:nvPr>
            <p:extLst>
              <p:ext uri="{D42A27DB-BD31-4B8C-83A1-F6EECF244321}">
                <p14:modId xmlns:p14="http://schemas.microsoft.com/office/powerpoint/2010/main" val="2784291449"/>
              </p:ext>
            </p:extLst>
          </p:nvPr>
        </p:nvGraphicFramePr>
        <p:xfrm>
          <a:off x="474133" y="466990"/>
          <a:ext cx="11057467" cy="6519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96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677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600" y="1268779"/>
            <a:ext cx="2264462" cy="720171"/>
            <a:chOff x="0" y="0"/>
            <a:chExt cx="10367846" cy="3230880"/>
          </a:xfrm>
        </p:grpSpPr>
        <p:sp>
          <p:nvSpPr>
            <p:cNvPr id="3" name="Freeform 3"/>
            <p:cNvSpPr/>
            <p:nvPr/>
          </p:nvSpPr>
          <p:spPr>
            <a:xfrm>
              <a:off x="5080" y="12700"/>
              <a:ext cx="10352606" cy="3205480"/>
            </a:xfrm>
            <a:custGeom>
              <a:avLst/>
              <a:gdLst/>
              <a:ahLst/>
              <a:cxnLst/>
              <a:rect l="l" t="t" r="r" b="b"/>
              <a:pathLst>
                <a:path w="10352606" h="3205480">
                  <a:moveTo>
                    <a:pt x="9562665" y="3205480"/>
                  </a:moveTo>
                  <a:lnTo>
                    <a:pt x="0" y="3205480"/>
                  </a:lnTo>
                  <a:lnTo>
                    <a:pt x="791210" y="1602740"/>
                  </a:lnTo>
                  <a:lnTo>
                    <a:pt x="0" y="0"/>
                  </a:lnTo>
                  <a:lnTo>
                    <a:pt x="9562665" y="0"/>
                  </a:lnTo>
                  <a:lnTo>
                    <a:pt x="10352606" y="1602740"/>
                  </a:lnTo>
                  <a:lnTo>
                    <a:pt x="9562665" y="3205480"/>
                  </a:lnTo>
                  <a:close/>
                </a:path>
              </a:pathLst>
            </a:custGeom>
            <a:solidFill>
              <a:srgbClr val="FFBB56"/>
            </a:solidFill>
          </p:spPr>
        </p:sp>
      </p:grpSp>
      <p:grpSp>
        <p:nvGrpSpPr>
          <p:cNvPr id="4" name="Group 4"/>
          <p:cNvGrpSpPr/>
          <p:nvPr/>
        </p:nvGrpSpPr>
        <p:grpSpPr>
          <a:xfrm>
            <a:off x="2522404" y="1268779"/>
            <a:ext cx="2264462" cy="720171"/>
            <a:chOff x="0" y="0"/>
            <a:chExt cx="10367846" cy="3230880"/>
          </a:xfrm>
        </p:grpSpPr>
        <p:sp>
          <p:nvSpPr>
            <p:cNvPr id="5" name="Freeform 5"/>
            <p:cNvSpPr/>
            <p:nvPr/>
          </p:nvSpPr>
          <p:spPr>
            <a:xfrm>
              <a:off x="5080" y="12700"/>
              <a:ext cx="10352606" cy="3205480"/>
            </a:xfrm>
            <a:custGeom>
              <a:avLst/>
              <a:gdLst/>
              <a:ahLst/>
              <a:cxnLst/>
              <a:rect l="l" t="t" r="r" b="b"/>
              <a:pathLst>
                <a:path w="10352606" h="3205480">
                  <a:moveTo>
                    <a:pt x="9562665" y="3205480"/>
                  </a:moveTo>
                  <a:lnTo>
                    <a:pt x="0" y="3205480"/>
                  </a:lnTo>
                  <a:lnTo>
                    <a:pt x="791210" y="1602740"/>
                  </a:lnTo>
                  <a:lnTo>
                    <a:pt x="0" y="0"/>
                  </a:lnTo>
                  <a:lnTo>
                    <a:pt x="9562665" y="0"/>
                  </a:lnTo>
                  <a:lnTo>
                    <a:pt x="10352606" y="1602740"/>
                  </a:lnTo>
                  <a:lnTo>
                    <a:pt x="9562665" y="3205480"/>
                  </a:lnTo>
                  <a:close/>
                </a:path>
              </a:pathLst>
            </a:custGeom>
            <a:solidFill>
              <a:srgbClr val="FFBB56"/>
            </a:solidFill>
          </p:spPr>
        </p:sp>
      </p:grpSp>
      <p:grpSp>
        <p:nvGrpSpPr>
          <p:cNvPr id="6" name="Group 6"/>
          <p:cNvGrpSpPr/>
          <p:nvPr/>
        </p:nvGrpSpPr>
        <p:grpSpPr>
          <a:xfrm>
            <a:off x="4943207" y="1268779"/>
            <a:ext cx="2264462" cy="720171"/>
            <a:chOff x="0" y="0"/>
            <a:chExt cx="10367846" cy="3230880"/>
          </a:xfrm>
        </p:grpSpPr>
        <p:sp>
          <p:nvSpPr>
            <p:cNvPr id="7" name="Freeform 7"/>
            <p:cNvSpPr/>
            <p:nvPr/>
          </p:nvSpPr>
          <p:spPr>
            <a:xfrm>
              <a:off x="5080" y="12700"/>
              <a:ext cx="10352606" cy="3205480"/>
            </a:xfrm>
            <a:custGeom>
              <a:avLst/>
              <a:gdLst/>
              <a:ahLst/>
              <a:cxnLst/>
              <a:rect l="l" t="t" r="r" b="b"/>
              <a:pathLst>
                <a:path w="10352606" h="3205480">
                  <a:moveTo>
                    <a:pt x="9562665" y="3205480"/>
                  </a:moveTo>
                  <a:lnTo>
                    <a:pt x="0" y="3205480"/>
                  </a:lnTo>
                  <a:lnTo>
                    <a:pt x="791210" y="1602740"/>
                  </a:lnTo>
                  <a:lnTo>
                    <a:pt x="0" y="0"/>
                  </a:lnTo>
                  <a:lnTo>
                    <a:pt x="9562665" y="0"/>
                  </a:lnTo>
                  <a:lnTo>
                    <a:pt x="10352606" y="1602740"/>
                  </a:lnTo>
                  <a:lnTo>
                    <a:pt x="9562665" y="3205480"/>
                  </a:lnTo>
                  <a:close/>
                </a:path>
              </a:pathLst>
            </a:custGeom>
            <a:solidFill>
              <a:srgbClr val="FFBB56"/>
            </a:solidFill>
          </p:spPr>
        </p:sp>
      </p:grpSp>
      <p:grpSp>
        <p:nvGrpSpPr>
          <p:cNvPr id="8" name="Group 8"/>
          <p:cNvGrpSpPr/>
          <p:nvPr/>
        </p:nvGrpSpPr>
        <p:grpSpPr>
          <a:xfrm>
            <a:off x="7364010" y="1268779"/>
            <a:ext cx="2264462" cy="720171"/>
            <a:chOff x="0" y="0"/>
            <a:chExt cx="10367846" cy="3230880"/>
          </a:xfrm>
        </p:grpSpPr>
        <p:sp>
          <p:nvSpPr>
            <p:cNvPr id="9" name="Freeform 9"/>
            <p:cNvSpPr/>
            <p:nvPr/>
          </p:nvSpPr>
          <p:spPr>
            <a:xfrm>
              <a:off x="5080" y="12700"/>
              <a:ext cx="10352606" cy="3205480"/>
            </a:xfrm>
            <a:custGeom>
              <a:avLst/>
              <a:gdLst/>
              <a:ahLst/>
              <a:cxnLst/>
              <a:rect l="l" t="t" r="r" b="b"/>
              <a:pathLst>
                <a:path w="10352606" h="3205480">
                  <a:moveTo>
                    <a:pt x="9562665" y="3205480"/>
                  </a:moveTo>
                  <a:lnTo>
                    <a:pt x="0" y="3205480"/>
                  </a:lnTo>
                  <a:lnTo>
                    <a:pt x="791210" y="1602740"/>
                  </a:lnTo>
                  <a:lnTo>
                    <a:pt x="0" y="0"/>
                  </a:lnTo>
                  <a:lnTo>
                    <a:pt x="9562665" y="0"/>
                  </a:lnTo>
                  <a:lnTo>
                    <a:pt x="10352606" y="1602740"/>
                  </a:lnTo>
                  <a:lnTo>
                    <a:pt x="9562665" y="3205480"/>
                  </a:lnTo>
                  <a:close/>
                </a:path>
              </a:pathLst>
            </a:custGeom>
            <a:solidFill>
              <a:srgbClr val="FFBB56"/>
            </a:solidFill>
          </p:spPr>
        </p:sp>
      </p:grpSp>
      <p:grpSp>
        <p:nvGrpSpPr>
          <p:cNvPr id="10" name="Group 10"/>
          <p:cNvGrpSpPr/>
          <p:nvPr/>
        </p:nvGrpSpPr>
        <p:grpSpPr>
          <a:xfrm>
            <a:off x="9784814" y="1268779"/>
            <a:ext cx="2264462" cy="720171"/>
            <a:chOff x="0" y="0"/>
            <a:chExt cx="10367846" cy="3230880"/>
          </a:xfrm>
        </p:grpSpPr>
        <p:sp>
          <p:nvSpPr>
            <p:cNvPr id="11" name="Freeform 11"/>
            <p:cNvSpPr/>
            <p:nvPr/>
          </p:nvSpPr>
          <p:spPr>
            <a:xfrm>
              <a:off x="5080" y="12700"/>
              <a:ext cx="10352606" cy="3205480"/>
            </a:xfrm>
            <a:custGeom>
              <a:avLst/>
              <a:gdLst/>
              <a:ahLst/>
              <a:cxnLst/>
              <a:rect l="l" t="t" r="r" b="b"/>
              <a:pathLst>
                <a:path w="10352606" h="3205480">
                  <a:moveTo>
                    <a:pt x="9562665" y="3205480"/>
                  </a:moveTo>
                  <a:lnTo>
                    <a:pt x="0" y="3205480"/>
                  </a:lnTo>
                  <a:lnTo>
                    <a:pt x="791210" y="1602740"/>
                  </a:lnTo>
                  <a:lnTo>
                    <a:pt x="0" y="0"/>
                  </a:lnTo>
                  <a:lnTo>
                    <a:pt x="9562665" y="0"/>
                  </a:lnTo>
                  <a:lnTo>
                    <a:pt x="10352606" y="1602740"/>
                  </a:lnTo>
                  <a:lnTo>
                    <a:pt x="9562665" y="3205480"/>
                  </a:lnTo>
                  <a:close/>
                </a:path>
              </a:pathLst>
            </a:custGeom>
            <a:solidFill>
              <a:srgbClr val="FFBB56"/>
            </a:solidFill>
          </p:spPr>
        </p:sp>
      </p:grpSp>
      <p:sp>
        <p:nvSpPr>
          <p:cNvPr id="12" name="AutoShape 12"/>
          <p:cNvSpPr/>
          <p:nvPr/>
        </p:nvSpPr>
        <p:spPr>
          <a:xfrm>
            <a:off x="257437" y="2432722"/>
            <a:ext cx="2153716" cy="1864960"/>
          </a:xfrm>
          <a:prstGeom prst="rect">
            <a:avLst/>
          </a:prstGeom>
          <a:solidFill>
            <a:schemeClr val="tx2">
              <a:lumMod val="40000"/>
              <a:lumOff val="60000"/>
            </a:schemeClr>
          </a:solidFill>
          <a:ln>
            <a:solidFill>
              <a:srgbClr val="92D050"/>
            </a:solidFill>
          </a:ln>
        </p:spPr>
      </p:sp>
      <p:sp>
        <p:nvSpPr>
          <p:cNvPr id="14" name="TextBox 14"/>
          <p:cNvSpPr txBox="1"/>
          <p:nvPr/>
        </p:nvSpPr>
        <p:spPr>
          <a:xfrm>
            <a:off x="1021063" y="1438364"/>
            <a:ext cx="425537" cy="327718"/>
          </a:xfrm>
          <a:prstGeom prst="rect">
            <a:avLst/>
          </a:prstGeom>
        </p:spPr>
        <p:txBody>
          <a:bodyPr lIns="0" tIns="0" rIns="0" bIns="0" rtlCol="0" anchor="t">
            <a:spAutoFit/>
          </a:bodyPr>
          <a:lstStyle/>
          <a:p>
            <a:pPr algn="ctr" defTabSz="609630">
              <a:lnSpc>
                <a:spcPts val="2800"/>
              </a:lnSpc>
            </a:pPr>
            <a:r>
              <a:rPr lang="en-US" sz="2000" spc="100" dirty="0">
                <a:solidFill>
                  <a:srgbClr val="4F2280"/>
                </a:solidFill>
                <a:latin typeface="Times Neue Roman Bold"/>
              </a:rPr>
              <a:t>1</a:t>
            </a:r>
          </a:p>
        </p:txBody>
      </p:sp>
      <p:sp>
        <p:nvSpPr>
          <p:cNvPr id="15" name="TextBox 15"/>
          <p:cNvSpPr txBox="1"/>
          <p:nvPr/>
        </p:nvSpPr>
        <p:spPr>
          <a:xfrm>
            <a:off x="5862669" y="1438364"/>
            <a:ext cx="425537" cy="327718"/>
          </a:xfrm>
          <a:prstGeom prst="rect">
            <a:avLst/>
          </a:prstGeom>
        </p:spPr>
        <p:txBody>
          <a:bodyPr lIns="0" tIns="0" rIns="0" bIns="0" rtlCol="0" anchor="t">
            <a:spAutoFit/>
          </a:bodyPr>
          <a:lstStyle/>
          <a:p>
            <a:pPr algn="ctr" defTabSz="609630">
              <a:lnSpc>
                <a:spcPts val="2800"/>
              </a:lnSpc>
            </a:pPr>
            <a:r>
              <a:rPr lang="en-US" sz="2000" spc="100" dirty="0">
                <a:solidFill>
                  <a:srgbClr val="4F2280"/>
                </a:solidFill>
                <a:latin typeface="Times Neue Roman Bold"/>
              </a:rPr>
              <a:t>3</a:t>
            </a:r>
          </a:p>
        </p:txBody>
      </p:sp>
      <p:sp>
        <p:nvSpPr>
          <p:cNvPr id="16" name="TextBox 16"/>
          <p:cNvSpPr txBox="1"/>
          <p:nvPr/>
        </p:nvSpPr>
        <p:spPr>
          <a:xfrm>
            <a:off x="10704276" y="1438364"/>
            <a:ext cx="425537" cy="327718"/>
          </a:xfrm>
          <a:prstGeom prst="rect">
            <a:avLst/>
          </a:prstGeom>
        </p:spPr>
        <p:txBody>
          <a:bodyPr lIns="0" tIns="0" rIns="0" bIns="0" rtlCol="0" anchor="t">
            <a:spAutoFit/>
          </a:bodyPr>
          <a:lstStyle/>
          <a:p>
            <a:pPr algn="ctr" defTabSz="609630">
              <a:lnSpc>
                <a:spcPts val="2800"/>
              </a:lnSpc>
            </a:pPr>
            <a:r>
              <a:rPr lang="en-US" sz="2000" spc="100" dirty="0">
                <a:solidFill>
                  <a:srgbClr val="4F2280"/>
                </a:solidFill>
                <a:latin typeface="Times Neue Roman Bold"/>
              </a:rPr>
              <a:t>5</a:t>
            </a:r>
          </a:p>
        </p:txBody>
      </p:sp>
      <p:sp>
        <p:nvSpPr>
          <p:cNvPr id="17" name="TextBox 17"/>
          <p:cNvSpPr txBox="1"/>
          <p:nvPr/>
        </p:nvSpPr>
        <p:spPr>
          <a:xfrm>
            <a:off x="3441866" y="1438364"/>
            <a:ext cx="425537" cy="327718"/>
          </a:xfrm>
          <a:prstGeom prst="rect">
            <a:avLst/>
          </a:prstGeom>
        </p:spPr>
        <p:txBody>
          <a:bodyPr lIns="0" tIns="0" rIns="0" bIns="0" rtlCol="0" anchor="t">
            <a:spAutoFit/>
          </a:bodyPr>
          <a:lstStyle/>
          <a:p>
            <a:pPr algn="ctr" defTabSz="609630">
              <a:lnSpc>
                <a:spcPts val="2800"/>
              </a:lnSpc>
            </a:pPr>
            <a:r>
              <a:rPr lang="en-US" sz="2000" spc="100" dirty="0">
                <a:solidFill>
                  <a:srgbClr val="4F2280"/>
                </a:solidFill>
                <a:latin typeface="Times Neue Roman Bold"/>
              </a:rPr>
              <a:t>2</a:t>
            </a:r>
          </a:p>
        </p:txBody>
      </p:sp>
      <p:sp>
        <p:nvSpPr>
          <p:cNvPr id="18" name="TextBox 18"/>
          <p:cNvSpPr txBox="1"/>
          <p:nvPr/>
        </p:nvSpPr>
        <p:spPr>
          <a:xfrm>
            <a:off x="8283472" y="1438364"/>
            <a:ext cx="425537" cy="327718"/>
          </a:xfrm>
          <a:prstGeom prst="rect">
            <a:avLst/>
          </a:prstGeom>
        </p:spPr>
        <p:txBody>
          <a:bodyPr lIns="0" tIns="0" rIns="0" bIns="0" rtlCol="0" anchor="t">
            <a:spAutoFit/>
          </a:bodyPr>
          <a:lstStyle/>
          <a:p>
            <a:pPr algn="ctr" defTabSz="609630">
              <a:lnSpc>
                <a:spcPts val="2800"/>
              </a:lnSpc>
            </a:pPr>
            <a:r>
              <a:rPr lang="en-US" sz="2000" spc="100" dirty="0">
                <a:solidFill>
                  <a:srgbClr val="4F2280"/>
                </a:solidFill>
                <a:latin typeface="Times Neue Roman Bold"/>
              </a:rPr>
              <a:t>4</a:t>
            </a:r>
          </a:p>
        </p:txBody>
      </p:sp>
      <p:grpSp>
        <p:nvGrpSpPr>
          <p:cNvPr id="19" name="Group 19"/>
          <p:cNvGrpSpPr>
            <a:grpSpLocks noChangeAspect="1"/>
          </p:cNvGrpSpPr>
          <p:nvPr/>
        </p:nvGrpSpPr>
        <p:grpSpPr>
          <a:xfrm rot="-10800000">
            <a:off x="1070283" y="2199628"/>
            <a:ext cx="327097" cy="219930"/>
            <a:chOff x="0" y="0"/>
            <a:chExt cx="1930400" cy="1297940"/>
          </a:xfrm>
          <a:solidFill>
            <a:schemeClr val="tx2">
              <a:lumMod val="40000"/>
              <a:lumOff val="60000"/>
            </a:schemeClr>
          </a:solidFill>
        </p:grpSpPr>
        <p:sp>
          <p:nvSpPr>
            <p:cNvPr id="20" name="Freeform 20"/>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grpFill/>
          </p:spPr>
        </p:sp>
      </p:grpSp>
      <p:sp>
        <p:nvSpPr>
          <p:cNvPr id="21" name="AutoShape 21"/>
          <p:cNvSpPr/>
          <p:nvPr/>
        </p:nvSpPr>
        <p:spPr>
          <a:xfrm>
            <a:off x="2633149" y="2398696"/>
            <a:ext cx="2153716" cy="1864960"/>
          </a:xfrm>
          <a:prstGeom prst="rect">
            <a:avLst/>
          </a:prstGeom>
          <a:solidFill>
            <a:schemeClr val="tx2">
              <a:lumMod val="40000"/>
              <a:lumOff val="60000"/>
            </a:schemeClr>
          </a:solidFill>
        </p:spPr>
      </p:sp>
      <p:grpSp>
        <p:nvGrpSpPr>
          <p:cNvPr id="23" name="Group 23"/>
          <p:cNvGrpSpPr>
            <a:grpSpLocks noChangeAspect="1"/>
          </p:cNvGrpSpPr>
          <p:nvPr/>
        </p:nvGrpSpPr>
        <p:grpSpPr>
          <a:xfrm rot="-10800000">
            <a:off x="3491086" y="2199628"/>
            <a:ext cx="327097" cy="219930"/>
            <a:chOff x="0" y="0"/>
            <a:chExt cx="1930400" cy="1297940"/>
          </a:xfrm>
          <a:solidFill>
            <a:schemeClr val="tx2">
              <a:lumMod val="40000"/>
              <a:lumOff val="60000"/>
            </a:schemeClr>
          </a:solidFill>
        </p:grpSpPr>
        <p:sp>
          <p:nvSpPr>
            <p:cNvPr id="24" name="Freeform 24"/>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grpFill/>
          </p:spPr>
        </p:sp>
      </p:grpSp>
      <p:sp>
        <p:nvSpPr>
          <p:cNvPr id="25" name="AutoShape 25"/>
          <p:cNvSpPr/>
          <p:nvPr/>
        </p:nvSpPr>
        <p:spPr>
          <a:xfrm>
            <a:off x="5053953" y="2398696"/>
            <a:ext cx="2176970" cy="1790532"/>
          </a:xfrm>
          <a:prstGeom prst="rect">
            <a:avLst/>
          </a:prstGeom>
          <a:solidFill>
            <a:schemeClr val="tx2">
              <a:lumMod val="40000"/>
              <a:lumOff val="60000"/>
            </a:schemeClr>
          </a:solidFill>
        </p:spPr>
        <p:txBody>
          <a:bodyPr/>
          <a:lstStyle/>
          <a:p>
            <a:pPr algn="ctr"/>
            <a:r>
              <a:rPr lang="en-US" sz="2400" b="1">
                <a:latin typeface="Times New Roman" panose="02020603050405020304" pitchFamily="18" charset="0"/>
                <a:cs typeface="Times New Roman" panose="02020603050405020304" pitchFamily="18" charset="0"/>
              </a:rPr>
              <a:t>Mô tả cách thực hiện</a:t>
            </a:r>
          </a:p>
        </p:txBody>
      </p:sp>
      <p:grpSp>
        <p:nvGrpSpPr>
          <p:cNvPr id="27" name="Group 27"/>
          <p:cNvGrpSpPr>
            <a:grpSpLocks noChangeAspect="1"/>
          </p:cNvGrpSpPr>
          <p:nvPr/>
        </p:nvGrpSpPr>
        <p:grpSpPr>
          <a:xfrm rot="-10800000">
            <a:off x="5911890" y="2199628"/>
            <a:ext cx="327097" cy="219930"/>
            <a:chOff x="0" y="0"/>
            <a:chExt cx="1930400" cy="1297940"/>
          </a:xfrm>
          <a:solidFill>
            <a:schemeClr val="tx2">
              <a:lumMod val="40000"/>
              <a:lumOff val="60000"/>
            </a:schemeClr>
          </a:solidFill>
        </p:grpSpPr>
        <p:sp>
          <p:nvSpPr>
            <p:cNvPr id="28" name="Freeform 28"/>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grpFill/>
          </p:spPr>
        </p:sp>
      </p:grpSp>
      <p:sp>
        <p:nvSpPr>
          <p:cNvPr id="29" name="AutoShape 29"/>
          <p:cNvSpPr/>
          <p:nvPr/>
        </p:nvSpPr>
        <p:spPr>
          <a:xfrm>
            <a:off x="9895559" y="2398696"/>
            <a:ext cx="2153716" cy="1790532"/>
          </a:xfrm>
          <a:prstGeom prst="rect">
            <a:avLst/>
          </a:prstGeom>
          <a:solidFill>
            <a:schemeClr val="tx2">
              <a:lumMod val="40000"/>
              <a:lumOff val="60000"/>
            </a:schemeClr>
          </a:solidFill>
        </p:spPr>
      </p:sp>
      <p:sp>
        <p:nvSpPr>
          <p:cNvPr id="30" name="TextBox 30"/>
          <p:cNvSpPr txBox="1"/>
          <p:nvPr/>
        </p:nvSpPr>
        <p:spPr>
          <a:xfrm>
            <a:off x="10022559" y="2602088"/>
            <a:ext cx="1756952" cy="718145"/>
          </a:xfrm>
          <a:prstGeom prst="rect">
            <a:avLst/>
          </a:prstGeom>
        </p:spPr>
        <p:txBody>
          <a:bodyPr lIns="0" tIns="0" rIns="0" bIns="0" rtlCol="0" anchor="t">
            <a:spAutoFit/>
          </a:bodyPr>
          <a:lstStyle/>
          <a:p>
            <a:pPr algn="ctr" defTabSz="609630">
              <a:lnSpc>
                <a:spcPts val="2800"/>
              </a:lnSpc>
            </a:pPr>
            <a:r>
              <a:rPr lang="en-US" sz="2400" b="1" spc="100" dirty="0" err="1">
                <a:latin typeface="Times New Roman" panose="02020603050405020304" pitchFamily="18" charset="0"/>
                <a:cs typeface="Times New Roman" panose="02020603050405020304" pitchFamily="18" charset="0"/>
              </a:rPr>
              <a:t>Kiến</a:t>
            </a:r>
            <a:r>
              <a:rPr lang="en-US" sz="2400" b="1" spc="100" dirty="0">
                <a:latin typeface="Times New Roman" panose="02020603050405020304" pitchFamily="18" charset="0"/>
                <a:cs typeface="Times New Roman" panose="02020603050405020304" pitchFamily="18" charset="0"/>
              </a:rPr>
              <a:t> </a:t>
            </a:r>
            <a:r>
              <a:rPr lang="en-US" sz="2400" b="1" spc="100" dirty="0" err="1">
                <a:latin typeface="Times New Roman" panose="02020603050405020304" pitchFamily="18" charset="0"/>
                <a:cs typeface="Times New Roman" panose="02020603050405020304" pitchFamily="18" charset="0"/>
              </a:rPr>
              <a:t>nghị</a:t>
            </a:r>
            <a:r>
              <a:rPr lang="en-US" sz="2400" b="1" spc="100" dirty="0">
                <a:latin typeface="Times New Roman" panose="02020603050405020304" pitchFamily="18" charset="0"/>
                <a:cs typeface="Times New Roman" panose="02020603050405020304" pitchFamily="18" charset="0"/>
              </a:rPr>
              <a:t>, </a:t>
            </a:r>
          </a:p>
          <a:p>
            <a:pPr algn="ctr" defTabSz="609630">
              <a:lnSpc>
                <a:spcPts val="2800"/>
              </a:lnSpc>
            </a:pPr>
            <a:r>
              <a:rPr lang="en-US" sz="2400" b="1" spc="100" dirty="0" err="1">
                <a:latin typeface="Times New Roman" panose="02020603050405020304" pitchFamily="18" charset="0"/>
                <a:cs typeface="Times New Roman" panose="02020603050405020304" pitchFamily="18" charset="0"/>
              </a:rPr>
              <a:t>đề</a:t>
            </a:r>
            <a:r>
              <a:rPr lang="en-US" sz="2400" b="1" spc="100" dirty="0">
                <a:latin typeface="Times New Roman" panose="02020603050405020304" pitchFamily="18" charset="0"/>
                <a:cs typeface="Times New Roman" panose="02020603050405020304" pitchFamily="18" charset="0"/>
              </a:rPr>
              <a:t> </a:t>
            </a:r>
            <a:r>
              <a:rPr lang="en-US" sz="2400" b="1" spc="100" dirty="0" err="1">
                <a:latin typeface="Times New Roman" panose="02020603050405020304" pitchFamily="18" charset="0"/>
                <a:cs typeface="Times New Roman" panose="02020603050405020304" pitchFamily="18" charset="0"/>
              </a:rPr>
              <a:t>xuất</a:t>
            </a:r>
            <a:endParaRPr lang="en-US" sz="2400" b="1" spc="100" dirty="0">
              <a:latin typeface="Times New Roman" panose="02020603050405020304" pitchFamily="18" charset="0"/>
              <a:cs typeface="Times New Roman" panose="02020603050405020304" pitchFamily="18" charset="0"/>
            </a:endParaRPr>
          </a:p>
        </p:txBody>
      </p:sp>
      <p:grpSp>
        <p:nvGrpSpPr>
          <p:cNvPr id="31" name="Group 31"/>
          <p:cNvGrpSpPr>
            <a:grpSpLocks noChangeAspect="1"/>
          </p:cNvGrpSpPr>
          <p:nvPr/>
        </p:nvGrpSpPr>
        <p:grpSpPr>
          <a:xfrm rot="-10800000">
            <a:off x="10753496" y="2199628"/>
            <a:ext cx="327097" cy="219930"/>
            <a:chOff x="0" y="0"/>
            <a:chExt cx="1930400" cy="1297940"/>
          </a:xfrm>
          <a:solidFill>
            <a:schemeClr val="tx2">
              <a:lumMod val="40000"/>
              <a:lumOff val="60000"/>
            </a:schemeClr>
          </a:solidFill>
        </p:grpSpPr>
        <p:sp>
          <p:nvSpPr>
            <p:cNvPr id="32" name="Freeform 32"/>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grpFill/>
          </p:spPr>
        </p:sp>
      </p:grpSp>
      <p:sp>
        <p:nvSpPr>
          <p:cNvPr id="33" name="AutoShape 33"/>
          <p:cNvSpPr/>
          <p:nvPr/>
        </p:nvSpPr>
        <p:spPr>
          <a:xfrm>
            <a:off x="7474756" y="2398696"/>
            <a:ext cx="2230031" cy="1790532"/>
          </a:xfrm>
          <a:prstGeom prst="rect">
            <a:avLst/>
          </a:prstGeom>
          <a:solidFill>
            <a:schemeClr val="tx2">
              <a:lumMod val="40000"/>
              <a:lumOff val="60000"/>
            </a:schemeClr>
          </a:solidFill>
        </p:spPr>
      </p:sp>
      <p:sp>
        <p:nvSpPr>
          <p:cNvPr id="34" name="TextBox 34"/>
          <p:cNvSpPr txBox="1"/>
          <p:nvPr/>
        </p:nvSpPr>
        <p:spPr>
          <a:xfrm>
            <a:off x="7760774" y="2605812"/>
            <a:ext cx="1786134" cy="718145"/>
          </a:xfrm>
          <a:prstGeom prst="rect">
            <a:avLst/>
          </a:prstGeom>
        </p:spPr>
        <p:txBody>
          <a:bodyPr lIns="0" tIns="0" rIns="0" bIns="0" rtlCol="0" anchor="t">
            <a:spAutoFit/>
          </a:bodyPr>
          <a:lstStyle/>
          <a:p>
            <a:pPr algn="ctr" defTabSz="609630">
              <a:lnSpc>
                <a:spcPts val="2800"/>
              </a:lnSpc>
            </a:pPr>
            <a:r>
              <a:rPr lang="en-US" sz="2400" b="1" spc="100">
                <a:latin typeface="Times New Roman" panose="02020603050405020304" pitchFamily="18" charset="0"/>
                <a:cs typeface="Times New Roman" panose="02020603050405020304" pitchFamily="18" charset="0"/>
              </a:rPr>
              <a:t>Hiệu quả thực nghiệm</a:t>
            </a:r>
            <a:endParaRPr lang="en-US" sz="2400" b="1" spc="100" dirty="0">
              <a:latin typeface="Times New Roman" panose="02020603050405020304" pitchFamily="18" charset="0"/>
              <a:cs typeface="Times New Roman" panose="02020603050405020304" pitchFamily="18" charset="0"/>
            </a:endParaRPr>
          </a:p>
        </p:txBody>
      </p:sp>
      <p:grpSp>
        <p:nvGrpSpPr>
          <p:cNvPr id="35" name="Group 35"/>
          <p:cNvGrpSpPr>
            <a:grpSpLocks noChangeAspect="1"/>
          </p:cNvGrpSpPr>
          <p:nvPr/>
        </p:nvGrpSpPr>
        <p:grpSpPr>
          <a:xfrm rot="-10800000">
            <a:off x="8332693" y="2199628"/>
            <a:ext cx="327097" cy="219930"/>
            <a:chOff x="0" y="0"/>
            <a:chExt cx="1930400" cy="1297940"/>
          </a:xfrm>
          <a:solidFill>
            <a:schemeClr val="tx2">
              <a:lumMod val="40000"/>
              <a:lumOff val="60000"/>
            </a:schemeClr>
          </a:solidFill>
        </p:grpSpPr>
        <p:sp>
          <p:nvSpPr>
            <p:cNvPr id="36" name="Freeform 3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grpFill/>
          </p:spPr>
        </p:sp>
      </p:grpSp>
      <p:grpSp>
        <p:nvGrpSpPr>
          <p:cNvPr id="37" name="Group 37"/>
          <p:cNvGrpSpPr/>
          <p:nvPr/>
        </p:nvGrpSpPr>
        <p:grpSpPr>
          <a:xfrm>
            <a:off x="1045129" y="294845"/>
            <a:ext cx="10461071" cy="949646"/>
            <a:chOff x="0" y="-65017"/>
            <a:chExt cx="20922142" cy="1899291"/>
          </a:xfrm>
        </p:grpSpPr>
        <p:sp>
          <p:nvSpPr>
            <p:cNvPr id="38" name="TextBox 38"/>
            <p:cNvSpPr txBox="1"/>
            <p:nvPr/>
          </p:nvSpPr>
          <p:spPr>
            <a:xfrm>
              <a:off x="0" y="1098944"/>
              <a:ext cx="20922142" cy="735330"/>
            </a:xfrm>
            <a:prstGeom prst="rect">
              <a:avLst/>
            </a:prstGeom>
          </p:spPr>
          <p:txBody>
            <a:bodyPr lIns="0" tIns="0" rIns="0" bIns="0" rtlCol="0" anchor="t">
              <a:spAutoFit/>
            </a:bodyPr>
            <a:lstStyle/>
            <a:p>
              <a:pPr algn="ctr" defTabSz="609630">
                <a:lnSpc>
                  <a:spcPts val="3404"/>
                </a:lnSpc>
              </a:pPr>
              <a:endParaRPr sz="1200">
                <a:solidFill>
                  <a:prstClr val="black"/>
                </a:solidFill>
                <a:latin typeface="Calibri"/>
              </a:endParaRPr>
            </a:p>
          </p:txBody>
        </p:sp>
        <p:sp>
          <p:nvSpPr>
            <p:cNvPr id="39" name="TextBox 39"/>
            <p:cNvSpPr txBox="1"/>
            <p:nvPr/>
          </p:nvSpPr>
          <p:spPr>
            <a:xfrm>
              <a:off x="0" y="-65017"/>
              <a:ext cx="20922142" cy="1042977"/>
            </a:xfrm>
            <a:prstGeom prst="rect">
              <a:avLst/>
            </a:prstGeom>
          </p:spPr>
          <p:txBody>
            <a:bodyPr lIns="0" tIns="0" rIns="0" bIns="0" rtlCol="0" anchor="t">
              <a:spAutoFit/>
            </a:bodyPr>
            <a:lstStyle/>
            <a:p>
              <a:pPr algn="ctr" defTabSz="609630">
                <a:lnSpc>
                  <a:spcPts val="4410"/>
                </a:lnSpc>
                <a:spcBef>
                  <a:spcPct val="0"/>
                </a:spcBef>
              </a:pPr>
              <a:r>
                <a:rPr lang="en-US" sz="3366" spc="101" dirty="0">
                  <a:solidFill>
                    <a:srgbClr val="13538A"/>
                  </a:solidFill>
                  <a:latin typeface="Times Neue Roman Bold"/>
                </a:rPr>
                <a:t>NỘI DUNG BÁO CÁO</a:t>
              </a:r>
            </a:p>
          </p:txBody>
        </p:sp>
      </p:grpSp>
      <p:sp>
        <p:nvSpPr>
          <p:cNvPr id="40" name="TextBox 22">
            <a:extLst>
              <a:ext uri="{FF2B5EF4-FFF2-40B4-BE49-F238E27FC236}">
                <a16:creationId xmlns:a16="http://schemas.microsoft.com/office/drawing/2014/main" id="{D84D4EE0-3F90-426B-84AD-717F7322CAAC}"/>
              </a:ext>
            </a:extLst>
          </p:cNvPr>
          <p:cNvSpPr txBox="1"/>
          <p:nvPr/>
        </p:nvSpPr>
        <p:spPr>
          <a:xfrm>
            <a:off x="500596" y="2758212"/>
            <a:ext cx="1771595" cy="1077218"/>
          </a:xfrm>
          <a:prstGeom prst="rect">
            <a:avLst/>
          </a:prstGeom>
        </p:spPr>
        <p:txBody>
          <a:bodyPr lIns="0" tIns="0" rIns="0" bIns="0" rtlCol="0" anchor="t">
            <a:spAutoFit/>
          </a:bodyPr>
          <a:lstStyle/>
          <a:p>
            <a:pPr algn="ctr" defTabSz="609630">
              <a:lnSpc>
                <a:spcPts val="2800"/>
              </a:lnSpc>
            </a:pPr>
            <a:r>
              <a:rPr lang="en-US" sz="2400" b="1" spc="100" dirty="0" err="1">
                <a:latin typeface="Times New Roman" panose="02020603050405020304" pitchFamily="18" charset="0"/>
                <a:cs typeface="Times New Roman" panose="02020603050405020304" pitchFamily="18" charset="0"/>
              </a:rPr>
              <a:t>Thực</a:t>
            </a:r>
            <a:r>
              <a:rPr lang="en-US" sz="2400" b="1" spc="100" dirty="0">
                <a:latin typeface="Times New Roman" panose="02020603050405020304" pitchFamily="18" charset="0"/>
                <a:cs typeface="Times New Roman" panose="02020603050405020304" pitchFamily="18" charset="0"/>
              </a:rPr>
              <a:t> </a:t>
            </a:r>
            <a:r>
              <a:rPr lang="en-US" sz="2400" b="1" spc="100" err="1">
                <a:latin typeface="Times New Roman" panose="02020603050405020304" pitchFamily="18" charset="0"/>
                <a:cs typeface="Times New Roman" panose="02020603050405020304" pitchFamily="18" charset="0"/>
              </a:rPr>
              <a:t>trạng</a:t>
            </a:r>
            <a:r>
              <a:rPr lang="en-US" sz="2400" b="1" spc="100">
                <a:latin typeface="Times New Roman" panose="02020603050405020304" pitchFamily="18" charset="0"/>
                <a:cs typeface="Times New Roman" panose="02020603050405020304" pitchFamily="18" charset="0"/>
              </a:rPr>
              <a:t> công tác dạy học</a:t>
            </a:r>
            <a:endParaRPr lang="en-US" sz="2400" b="1" spc="100" dirty="0">
              <a:latin typeface="Times New Roman" panose="02020603050405020304" pitchFamily="18" charset="0"/>
              <a:cs typeface="Times New Roman" panose="02020603050405020304" pitchFamily="18" charset="0"/>
            </a:endParaRPr>
          </a:p>
        </p:txBody>
      </p:sp>
      <p:sp>
        <p:nvSpPr>
          <p:cNvPr id="41" name="TextBox 26">
            <a:extLst>
              <a:ext uri="{FF2B5EF4-FFF2-40B4-BE49-F238E27FC236}">
                <a16:creationId xmlns:a16="http://schemas.microsoft.com/office/drawing/2014/main" id="{A504D563-3007-4F7B-B4A9-46AB22101F02}"/>
              </a:ext>
            </a:extLst>
          </p:cNvPr>
          <p:cNvSpPr txBox="1"/>
          <p:nvPr/>
        </p:nvSpPr>
        <p:spPr>
          <a:xfrm>
            <a:off x="2672251" y="2605812"/>
            <a:ext cx="2096566" cy="1477328"/>
          </a:xfrm>
          <a:prstGeom prst="rect">
            <a:avLst/>
          </a:prstGeom>
        </p:spPr>
        <p:txBody>
          <a:bodyPr lIns="0" tIns="0" rIns="0" bIns="0" rtlCol="0" anchor="t">
            <a:spAutoFit/>
          </a:bodyPr>
          <a:lstStyle/>
          <a:p>
            <a:pPr algn="ctr"/>
            <a:r>
              <a:rPr lang="en-US" sz="2400" b="1">
                <a:latin typeface="Times New Roman" panose="02020603050405020304" pitchFamily="18" charset="0"/>
                <a:cs typeface="Times New Roman" panose="02020603050405020304" pitchFamily="18" charset="0"/>
              </a:rPr>
              <a:t>Biện pháp nâng cao hứng thú học môn </a:t>
            </a:r>
            <a:r>
              <a:rPr lang="vi-VN" sz="2400" b="1">
                <a:latin typeface="Times New Roman" panose="02020603050405020304" pitchFamily="18" charset="0"/>
                <a:cs typeface="Times New Roman" panose="02020603050405020304" pitchFamily="18" charset="0"/>
              </a:rPr>
              <a:t>Tin học </a:t>
            </a:r>
            <a:r>
              <a:rPr lang="en-US" sz="2400" b="1">
                <a:latin typeface="Times New Roman" panose="02020603050405020304" pitchFamily="18" charset="0"/>
                <a:cs typeface="Times New Roman" panose="02020603050405020304" pitchFamily="18" charset="0"/>
              </a:rPr>
              <a:t>9</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57810978"/>
              </p:ext>
            </p:extLst>
          </p:nvPr>
        </p:nvGraphicFramePr>
        <p:xfrm>
          <a:off x="268271" y="180753"/>
          <a:ext cx="11746520" cy="6236749"/>
        </p:xfrm>
        <a:graphic>
          <a:graphicData uri="http://schemas.openxmlformats.org/drawingml/2006/table">
            <a:tbl>
              <a:tblPr firstRow="1" bandRow="1">
                <a:tableStyleId>{5C22544A-7EE6-4342-B048-85BDC9FD1C3A}</a:tableStyleId>
              </a:tblPr>
              <a:tblGrid>
                <a:gridCol w="5873260">
                  <a:extLst>
                    <a:ext uri="{9D8B030D-6E8A-4147-A177-3AD203B41FA5}">
                      <a16:colId xmlns:a16="http://schemas.microsoft.com/office/drawing/2014/main" val="1254660163"/>
                    </a:ext>
                  </a:extLst>
                </a:gridCol>
                <a:gridCol w="5873260">
                  <a:extLst>
                    <a:ext uri="{9D8B030D-6E8A-4147-A177-3AD203B41FA5}">
                      <a16:colId xmlns:a16="http://schemas.microsoft.com/office/drawing/2014/main" val="3825435662"/>
                    </a:ext>
                  </a:extLst>
                </a:gridCol>
              </a:tblGrid>
              <a:tr h="641338">
                <a:tc gridSpan="2">
                  <a:txBody>
                    <a:bodyPr/>
                    <a:lstStyle/>
                    <a:p>
                      <a:pPr algn="ctr"/>
                      <a:r>
                        <a:rPr lang="en-US" sz="3600" b="1">
                          <a:solidFill>
                            <a:srgbClr val="FFFF00"/>
                          </a:solidFill>
                          <a:latin typeface="Times New Roman" panose="02020603050405020304" pitchFamily="18" charset="0"/>
                          <a:cs typeface="Times New Roman" panose="02020603050405020304" pitchFamily="18" charset="0"/>
                        </a:rPr>
                        <a:t>1. THỰC</a:t>
                      </a:r>
                      <a:r>
                        <a:rPr lang="en-US" sz="3600" b="1" baseline="0">
                          <a:solidFill>
                            <a:srgbClr val="FFFF00"/>
                          </a:solidFill>
                          <a:latin typeface="Times New Roman" panose="02020603050405020304" pitchFamily="18" charset="0"/>
                          <a:cs typeface="Times New Roman" panose="02020603050405020304" pitchFamily="18" charset="0"/>
                        </a:rPr>
                        <a:t> TRẠNG CÔNG TÁC DẠY HỌC</a:t>
                      </a:r>
                      <a:endParaRPr lang="en-US" sz="3600" b="1" dirty="0">
                        <a:solidFill>
                          <a:srgbClr val="FFFF00"/>
                        </a:solidFill>
                        <a:latin typeface="Times New Roman" panose="02020603050405020304" pitchFamily="18" charset="0"/>
                        <a:cs typeface="Times New Roman" panose="02020603050405020304" pitchFamily="18" charset="0"/>
                      </a:endParaRPr>
                    </a:p>
                  </a:txBody>
                  <a:tcPr>
                    <a:solidFill>
                      <a:srgbClr val="00B050"/>
                    </a:solidFill>
                  </a:tcPr>
                </a:tc>
                <a:tc hMerge="1">
                  <a:txBody>
                    <a:bodyPr/>
                    <a:lstStyle/>
                    <a:p>
                      <a:endParaRPr lang="en-US" dirty="0"/>
                    </a:p>
                  </a:txBody>
                  <a:tcPr/>
                </a:tc>
                <a:extLst>
                  <a:ext uri="{0D108BD9-81ED-4DB2-BD59-A6C34878D82A}">
                    <a16:rowId xmlns:a16="http://schemas.microsoft.com/office/drawing/2014/main" val="616889843"/>
                  </a:ext>
                </a:extLst>
              </a:tr>
              <a:tr h="580594">
                <a:tc>
                  <a:txBody>
                    <a:bodyPr/>
                    <a:lstStyle/>
                    <a:p>
                      <a:pPr algn="ctr"/>
                      <a:r>
                        <a:rPr lang="en-US" sz="3200" b="1">
                          <a:latin typeface="Times New Roman" panose="02020603050405020304" pitchFamily="18" charset="0"/>
                          <a:cs typeface="Times New Roman" panose="02020603050405020304" pitchFamily="18" charset="0"/>
                        </a:rPr>
                        <a:t>Thuận lợi </a:t>
                      </a:r>
                      <a:endParaRPr lang="en-US" sz="32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n-US" sz="3200" b="1">
                          <a:latin typeface="Times New Roman" panose="02020603050405020304" pitchFamily="18" charset="0"/>
                          <a:cs typeface="Times New Roman" panose="02020603050405020304" pitchFamily="18" charset="0"/>
                        </a:rPr>
                        <a:t>Khó khăn</a:t>
                      </a:r>
                      <a:endParaRPr lang="en-US" sz="3200" b="1" dirty="0">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2737091738"/>
                  </a:ext>
                </a:extLst>
              </a:tr>
              <a:tr h="1232372">
                <a:tc>
                  <a:txBody>
                    <a:bodyPr/>
                    <a:lstStyle/>
                    <a:p>
                      <a:r>
                        <a:rPr lang="en-US" sz="2800" b="0" dirty="0">
                          <a:latin typeface="Times New Roman" panose="02020603050405020304" pitchFamily="18" charset="0"/>
                          <a:cs typeface="Times New Roman" panose="02020603050405020304" pitchFamily="18" charset="0"/>
                        </a:rPr>
                        <a:t>-</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Nhà</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trường</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quan</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tâm</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dạy</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đúng</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chuyên</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môn</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tham</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gia</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các</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chuyên</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đề</a:t>
                      </a:r>
                      <a:r>
                        <a:rPr lang="en-US" sz="2800" b="0" baseline="0" dirty="0">
                          <a:latin typeface="Times New Roman" panose="02020603050405020304" pitchFamily="18" charset="0"/>
                          <a:cs typeface="Times New Roman" panose="02020603050405020304" pitchFamily="18" charset="0"/>
                        </a:rPr>
                        <a:t>,..</a:t>
                      </a:r>
                      <a:endParaRPr lang="en-US" sz="2800" b="0"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r>
                        <a:rPr lang="en-US" sz="2800" b="0">
                          <a:latin typeface="Times New Roman" panose="02020603050405020304" pitchFamily="18" charset="0"/>
                          <a:cs typeface="Times New Roman" panose="02020603050405020304" pitchFamily="18" charset="0"/>
                        </a:rPr>
                        <a:t>-</a:t>
                      </a:r>
                      <a:r>
                        <a:rPr lang="en-US" sz="2800" b="0" baseline="0">
                          <a:latin typeface="Times New Roman" panose="02020603050405020304" pitchFamily="18" charset="0"/>
                          <a:cs typeface="Times New Roman" panose="02020603050405020304" pitchFamily="18" charset="0"/>
                        </a:rPr>
                        <a:t> Một số GV chưa có nhận thức đầy đủ về vai trò, ý nghĩa của bộ môn.</a:t>
                      </a:r>
                      <a:endParaRPr lang="en-US" sz="2800" b="0" dirty="0">
                        <a:solidFill>
                          <a:srgbClr val="FF000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3389187569"/>
                  </a:ext>
                </a:extLst>
              </a:tr>
              <a:tr h="1219930">
                <a:tc>
                  <a:txBody>
                    <a:bodyPr/>
                    <a:lstStyle/>
                    <a:p>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Nhiệt</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tình</a:t>
                      </a:r>
                      <a:r>
                        <a:rPr lang="en-US" sz="2800" b="0" baseline="0" dirty="0">
                          <a:latin typeface="Times New Roman" panose="02020603050405020304" pitchFamily="18" charset="0"/>
                          <a:cs typeface="Times New Roman" panose="02020603050405020304" pitchFamily="18" charset="0"/>
                        </a:rPr>
                        <a:t>, ham </a:t>
                      </a:r>
                      <a:r>
                        <a:rPr lang="en-US" sz="2800" b="0" baseline="0" dirty="0" err="1">
                          <a:latin typeface="Times New Roman" panose="02020603050405020304" pitchFamily="18" charset="0"/>
                          <a:cs typeface="Times New Roman" panose="02020603050405020304" pitchFamily="18" charset="0"/>
                        </a:rPr>
                        <a:t>học</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hỏi</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trau</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dồi</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kiến</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thức</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kinh</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nghiệm</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và</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phương</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pháp</a:t>
                      </a:r>
                      <a:r>
                        <a:rPr lang="en-US" sz="2800" b="0" baseline="0" dirty="0">
                          <a:latin typeface="Times New Roman" panose="02020603050405020304" pitchFamily="18" charset="0"/>
                          <a:cs typeface="Times New Roman" panose="02020603050405020304" pitchFamily="18" charset="0"/>
                        </a:rPr>
                        <a:t> DH</a:t>
                      </a:r>
                      <a:endParaRPr lang="en-US" sz="2800" b="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r>
                        <a:rPr lang="en-US" sz="2800" b="0">
                          <a:solidFill>
                            <a:schemeClr val="tx1"/>
                          </a:solidFill>
                          <a:latin typeface="Times New Roman" panose="02020603050405020304" pitchFamily="18" charset="0"/>
                          <a:cs typeface="Times New Roman" panose="02020603050405020304" pitchFamily="18" charset="0"/>
                        </a:rPr>
                        <a:t>- Nhiều em HS coi môn Tin học là môn không quan trọng, không thi THPT.</a:t>
                      </a:r>
                      <a:endParaRPr lang="en-US" sz="2800" b="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265260973"/>
                  </a:ext>
                </a:extLst>
              </a:tr>
              <a:tr h="1615777">
                <a:tc>
                  <a:txBody>
                    <a:bodyPr/>
                    <a:lstStyle/>
                    <a:p>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Đa</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số</a:t>
                      </a:r>
                      <a:r>
                        <a:rPr lang="en-US" sz="2800" b="0" baseline="0" dirty="0">
                          <a:latin typeface="Times New Roman" panose="02020603050405020304" pitchFamily="18" charset="0"/>
                          <a:cs typeface="Times New Roman" panose="02020603050405020304" pitchFamily="18" charset="0"/>
                        </a:rPr>
                        <a:t> PHHS </a:t>
                      </a:r>
                      <a:r>
                        <a:rPr lang="en-US" sz="2800" b="0" baseline="0" dirty="0" err="1">
                          <a:latin typeface="Times New Roman" panose="02020603050405020304" pitchFamily="18" charset="0"/>
                          <a:cs typeface="Times New Roman" panose="02020603050405020304" pitchFamily="18" charset="0"/>
                        </a:rPr>
                        <a:t>quan</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tâm</a:t>
                      </a:r>
                      <a:r>
                        <a:rPr lang="en-US" sz="2800" b="0" baseline="0" dirty="0">
                          <a:latin typeface="Times New Roman" panose="02020603050405020304" pitchFamily="18" charset="0"/>
                          <a:cs typeface="Times New Roman" panose="02020603050405020304" pitchFamily="18" charset="0"/>
                        </a:rPr>
                        <a:t>, HS </a:t>
                      </a:r>
                      <a:r>
                        <a:rPr lang="en-US" sz="2800" b="0" baseline="0" dirty="0" err="1">
                          <a:latin typeface="Times New Roman" panose="02020603050405020304" pitchFamily="18" charset="0"/>
                          <a:cs typeface="Times New Roman" panose="02020603050405020304" pitchFamily="18" charset="0"/>
                        </a:rPr>
                        <a:t>ngoan</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trang</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bị</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đầy</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đủ</a:t>
                      </a:r>
                      <a:r>
                        <a:rPr lang="en-US" sz="2800" b="0" baseline="0" dirty="0">
                          <a:latin typeface="Times New Roman" panose="02020603050405020304" pitchFamily="18" charset="0"/>
                          <a:cs typeface="Times New Roman" panose="02020603050405020304" pitchFamily="18" charset="0"/>
                        </a:rPr>
                        <a:t> SGK, SBT, …</a:t>
                      </a:r>
                      <a:endParaRPr lang="en-US" sz="2800" b="0" dirty="0">
                        <a:latin typeface="Times New Roman" panose="02020603050405020304" pitchFamily="18" charset="0"/>
                        <a:cs typeface="Times New Roman" panose="02020603050405020304" pitchFamily="18" charset="0"/>
                      </a:endParaRP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Một</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số</a:t>
                      </a:r>
                      <a:r>
                        <a:rPr lang="en-US" sz="2800" b="0" baseline="0" dirty="0">
                          <a:solidFill>
                            <a:schemeClr val="tx1"/>
                          </a:solidFill>
                          <a:latin typeface="Times New Roman" panose="02020603050405020304" pitchFamily="18" charset="0"/>
                          <a:cs typeface="Times New Roman" panose="02020603050405020304" pitchFamily="18" charset="0"/>
                        </a:rPr>
                        <a:t> PHHS </a:t>
                      </a:r>
                      <a:r>
                        <a:rPr lang="en-US" sz="2800" b="0" baseline="0" dirty="0" err="1">
                          <a:solidFill>
                            <a:schemeClr val="tx1"/>
                          </a:solidFill>
                          <a:latin typeface="Times New Roman" panose="02020603050405020304" pitchFamily="18" charset="0"/>
                          <a:cs typeface="Times New Roman" panose="02020603050405020304" pitchFamily="18" charset="0"/>
                        </a:rPr>
                        <a:t>chưa</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sát</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sao</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với</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việc</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học</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của</a:t>
                      </a:r>
                      <a:r>
                        <a:rPr lang="en-US" sz="2800" b="0" baseline="0" dirty="0">
                          <a:solidFill>
                            <a:schemeClr val="tx1"/>
                          </a:solidFill>
                          <a:latin typeface="Times New Roman" panose="02020603050405020304" pitchFamily="18" charset="0"/>
                          <a:cs typeface="Times New Roman" panose="02020603050405020304" pitchFamily="18" charset="0"/>
                        </a:rPr>
                        <a:t> con </a:t>
                      </a:r>
                      <a:r>
                        <a:rPr lang="en-US" sz="2800" b="0" baseline="0" dirty="0" err="1">
                          <a:solidFill>
                            <a:schemeClr val="tx1"/>
                          </a:solidFill>
                          <a:latin typeface="Times New Roman" panose="02020603050405020304" pitchFamily="18" charset="0"/>
                          <a:cs typeface="Times New Roman" panose="02020603050405020304" pitchFamily="18" charset="0"/>
                        </a:rPr>
                        <a:t>em</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mình</a:t>
                      </a:r>
                      <a:r>
                        <a:rPr lang="en-US" sz="2800" b="0" baseline="0" dirty="0">
                          <a:solidFill>
                            <a:schemeClr val="tx1"/>
                          </a:solidFill>
                          <a:latin typeface="Times New Roman" panose="02020603050405020304" pitchFamily="18" charset="0"/>
                          <a:cs typeface="Times New Roman" panose="02020603050405020304" pitchFamily="18" charset="0"/>
                        </a:rPr>
                        <a:t>. HS ý </a:t>
                      </a:r>
                      <a:r>
                        <a:rPr lang="en-US" sz="2800" b="0" baseline="0" dirty="0" err="1">
                          <a:solidFill>
                            <a:schemeClr val="tx1"/>
                          </a:solidFill>
                          <a:latin typeface="Times New Roman" panose="02020603050405020304" pitchFamily="18" charset="0"/>
                          <a:cs typeface="Times New Roman" panose="02020603050405020304" pitchFamily="18" charset="0"/>
                        </a:rPr>
                        <a:t>thức</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tự</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giác</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học</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tập</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chưa</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cao</a:t>
                      </a:r>
                      <a:endParaRPr lang="en-US" sz="2800" b="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extLst>
                  <a:ext uri="{0D108BD9-81ED-4DB2-BD59-A6C34878D82A}">
                    <a16:rowId xmlns:a16="http://schemas.microsoft.com/office/drawing/2014/main" val="3943835290"/>
                  </a:ext>
                </a:extLst>
              </a:tr>
              <a:tr h="946738">
                <a:tc>
                  <a:txBody>
                    <a:bodyPr/>
                    <a:lstStyle/>
                    <a:p>
                      <a:r>
                        <a:rPr lang="en-US" sz="2800" b="0" dirty="0">
                          <a:latin typeface="Times New Roman" panose="02020603050405020304" pitchFamily="18" charset="0"/>
                          <a:cs typeface="Times New Roman" panose="02020603050405020304" pitchFamily="18" charset="0"/>
                        </a:rPr>
                        <a:t>- CSVC</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tốt</a:t>
                      </a:r>
                      <a:r>
                        <a:rPr lang="en-US" sz="2800" b="0" baseline="0" dirty="0">
                          <a:latin typeface="Times New Roman" panose="02020603050405020304" pitchFamily="18" charset="0"/>
                          <a:cs typeface="Times New Roman" panose="02020603050405020304" pitchFamily="18" charset="0"/>
                        </a:rPr>
                        <a:t>, </a:t>
                      </a:r>
                      <a:r>
                        <a:rPr lang="en-US" sz="2800" b="0" baseline="0" err="1">
                          <a:latin typeface="Times New Roman" panose="02020603050405020304" pitchFamily="18" charset="0"/>
                          <a:cs typeface="Times New Roman" panose="02020603050405020304" pitchFamily="18" charset="0"/>
                        </a:rPr>
                        <a:t>trang</a:t>
                      </a:r>
                      <a:r>
                        <a:rPr lang="en-US" sz="2800" b="0" baseline="0">
                          <a:latin typeface="Times New Roman" panose="02020603050405020304" pitchFamily="18" charset="0"/>
                          <a:cs typeface="Times New Roman" panose="02020603050405020304" pitchFamily="18" charset="0"/>
                        </a:rPr>
                        <a:t> thiết bị dạy học </a:t>
                      </a:r>
                      <a:r>
                        <a:rPr lang="en-US" sz="2800" b="0" baseline="0" dirty="0" err="1">
                          <a:latin typeface="Times New Roman" panose="02020603050405020304" pitchFamily="18" charset="0"/>
                          <a:cs typeface="Times New Roman" panose="02020603050405020304" pitchFamily="18" charset="0"/>
                        </a:rPr>
                        <a:t>đầy</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đủ</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đồ</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dùng</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dạy</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học</a:t>
                      </a:r>
                      <a:r>
                        <a:rPr lang="en-US" sz="2800" b="0" baseline="0" dirty="0">
                          <a:latin typeface="Times New Roman" panose="02020603050405020304" pitchFamily="18" charset="0"/>
                          <a:cs typeface="Times New Roman" panose="02020603050405020304" pitchFamily="18" charset="0"/>
                        </a:rPr>
                        <a:t>, …</a:t>
                      </a:r>
                      <a:endParaRPr lang="en-US" sz="2800" b="0" dirty="0">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r>
                        <a:rPr lang="en-US" sz="2800" b="0">
                          <a:latin typeface="Times New Roman" panose="02020603050405020304" pitchFamily="18" charset="0"/>
                          <a:cs typeface="Times New Roman" panose="02020603050405020304" pitchFamily="18" charset="0"/>
                        </a:rPr>
                        <a:t>-Tâm sinh lý các em có nhiều thay đổi </a:t>
                      </a:r>
                      <a:r>
                        <a:rPr lang="en-US" sz="2800" b="0" baseline="0">
                          <a:latin typeface="Times New Roman" panose="02020603050405020304" pitchFamily="18" charset="0"/>
                          <a:cs typeface="Times New Roman" panose="02020603050405020304" pitchFamily="18" charset="0"/>
                        </a:rPr>
                        <a:t>.</a:t>
                      </a:r>
                      <a:endParaRPr lang="en-US" sz="2800" b="0"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val="3753344747"/>
                  </a:ext>
                </a:extLst>
              </a:tr>
            </a:tbl>
          </a:graphicData>
        </a:graphic>
      </p:graphicFrame>
    </p:spTree>
    <p:extLst>
      <p:ext uri="{BB962C8B-B14F-4D97-AF65-F5344CB8AC3E}">
        <p14:creationId xmlns:p14="http://schemas.microsoft.com/office/powerpoint/2010/main" val="151459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Line 18"/>
          <p:cNvSpPr>
            <a:spLocks noChangeShapeType="1"/>
          </p:cNvSpPr>
          <p:nvPr/>
        </p:nvSpPr>
        <p:spPr bwMode="auto">
          <a:xfrm flipV="1">
            <a:off x="2182283" y="1818166"/>
            <a:ext cx="1627718" cy="178620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Line 20"/>
          <p:cNvSpPr>
            <a:spLocks noChangeShapeType="1"/>
          </p:cNvSpPr>
          <p:nvPr/>
        </p:nvSpPr>
        <p:spPr bwMode="auto">
          <a:xfrm flipV="1">
            <a:off x="2182285" y="3583171"/>
            <a:ext cx="1627716" cy="21199"/>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Line 21"/>
          <p:cNvSpPr>
            <a:spLocks noChangeShapeType="1"/>
          </p:cNvSpPr>
          <p:nvPr/>
        </p:nvSpPr>
        <p:spPr bwMode="auto">
          <a:xfrm>
            <a:off x="2182287" y="3583172"/>
            <a:ext cx="1627716" cy="183843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Rounded Rectangle 12"/>
          <p:cNvSpPr/>
          <p:nvPr/>
        </p:nvSpPr>
        <p:spPr>
          <a:xfrm>
            <a:off x="127590" y="1457592"/>
            <a:ext cx="2488609" cy="428681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Times New Roman" panose="02020603050405020304" pitchFamily="18" charset="0"/>
                <a:cs typeface="Times New Roman" panose="02020603050405020304" pitchFamily="18" charset="0"/>
              </a:rPr>
              <a:t>2. Biện </a:t>
            </a:r>
            <a:r>
              <a:rPr lang="en-US" sz="3600" b="1" dirty="0" err="1">
                <a:solidFill>
                  <a:srgbClr val="002060"/>
                </a:solidFill>
                <a:latin typeface="Times New Roman" panose="02020603050405020304" pitchFamily="18" charset="0"/>
                <a:cs typeface="Times New Roman" panose="02020603050405020304" pitchFamily="18" charset="0"/>
              </a:rPr>
              <a:t>pháp</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nâng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err="1">
                <a:solidFill>
                  <a:srgbClr val="002060"/>
                </a:solidFill>
                <a:latin typeface="Times New Roman" panose="02020603050405020304" pitchFamily="18" charset="0"/>
                <a:cs typeface="Times New Roman" panose="02020603050405020304" pitchFamily="18" charset="0"/>
              </a:rPr>
              <a:t>cao</a:t>
            </a:r>
            <a:r>
              <a:rPr lang="en-US" sz="3600" b="1">
                <a:solidFill>
                  <a:srgbClr val="002060"/>
                </a:solidFill>
                <a:latin typeface="Times New Roman" panose="02020603050405020304" pitchFamily="18" charset="0"/>
                <a:cs typeface="Times New Roman" panose="02020603050405020304" pitchFamily="18" charset="0"/>
              </a:rPr>
              <a:t> hứng thú học môn </a:t>
            </a:r>
            <a:r>
              <a:rPr lang="vi-VN" sz="3600" b="1">
                <a:solidFill>
                  <a:srgbClr val="002060"/>
                </a:solidFill>
                <a:latin typeface="Times New Roman" panose="02020603050405020304" pitchFamily="18" charset="0"/>
                <a:cs typeface="Times New Roman" panose="02020603050405020304" pitchFamily="18" charset="0"/>
              </a:rPr>
              <a:t>Tin học </a:t>
            </a:r>
            <a:r>
              <a:rPr lang="en-US" sz="3600" b="1">
                <a:solidFill>
                  <a:srgbClr val="002060"/>
                </a:solidFill>
                <a:latin typeface="Times New Roman" panose="02020603050405020304" pitchFamily="18" charset="0"/>
                <a:cs typeface="Times New Roman" panose="02020603050405020304" pitchFamily="18" charset="0"/>
              </a:rPr>
              <a:t>9</a:t>
            </a:r>
            <a:endParaRPr lang="en-US" sz="3600" b="1" dirty="0">
              <a:solidFill>
                <a:srgbClr val="002060"/>
              </a:solidFill>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3810001" y="2946560"/>
            <a:ext cx="7690337" cy="1361280"/>
            <a:chOff x="1204114" y="1134904"/>
            <a:chExt cx="7157508" cy="801444"/>
          </a:xfrm>
        </p:grpSpPr>
        <p:sp>
          <p:nvSpPr>
            <p:cNvPr id="18" name="Rectangle 17"/>
            <p:cNvSpPr/>
            <p:nvPr/>
          </p:nvSpPr>
          <p:spPr>
            <a:xfrm>
              <a:off x="1204114" y="1134904"/>
              <a:ext cx="7157508" cy="761185"/>
            </a:xfrm>
            <a:prstGeom prst="rect">
              <a:avLst/>
            </a:prstGeom>
          </p:spPr>
          <p:style>
            <a:lnRef idx="2">
              <a:schemeClr val="lt1">
                <a:hueOff val="0"/>
                <a:satOff val="0"/>
                <a:lumOff val="0"/>
                <a:alphaOff val="0"/>
              </a:schemeClr>
            </a:lnRef>
            <a:fillRef idx="1">
              <a:schemeClr val="accent4">
                <a:hueOff val="2598923"/>
                <a:satOff val="-11992"/>
                <a:lumOff val="441"/>
                <a:alphaOff val="0"/>
              </a:schemeClr>
            </a:fillRef>
            <a:effectRef idx="0">
              <a:schemeClr val="accent4">
                <a:hueOff val="2598923"/>
                <a:satOff val="-11992"/>
                <a:lumOff val="441"/>
                <a:alphaOff val="0"/>
              </a:schemeClr>
            </a:effectRef>
            <a:fontRef idx="minor">
              <a:schemeClr val="lt1"/>
            </a:fontRef>
          </p:style>
        </p:sp>
        <p:sp>
          <p:nvSpPr>
            <p:cNvPr id="20" name="Rectangle 19"/>
            <p:cNvSpPr/>
            <p:nvPr/>
          </p:nvSpPr>
          <p:spPr>
            <a:xfrm>
              <a:off x="1204114" y="1175164"/>
              <a:ext cx="7157508" cy="761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4191" tIns="81280" rIns="81280" bIns="81280" numCol="1" spcCol="1270" anchor="ctr" anchorCtr="0">
              <a:noAutofit/>
            </a:bodyPr>
            <a:lstStyle/>
            <a:p>
              <a:pPr lvl="0" algn="l" defTabSz="1422400">
                <a:lnSpc>
                  <a:spcPct val="90000"/>
                </a:lnSpc>
                <a:spcBef>
                  <a:spcPct val="0"/>
                </a:spcBef>
                <a:spcAft>
                  <a:spcPct val="35000"/>
                </a:spcAft>
              </a:pPr>
              <a:r>
                <a:rPr lang="en-US" sz="3200" b="1" kern="1200">
                  <a:solidFill>
                    <a:srgbClr val="FF0000"/>
                  </a:solidFill>
                  <a:latin typeface="Times New Roman" panose="02020603050405020304" pitchFamily="18" charset="0"/>
                  <a:cs typeface="Times New Roman" panose="02020603050405020304" pitchFamily="18" charset="0"/>
                </a:rPr>
                <a:t>2.2. GV rèn phương pháp tự học, tự nghiên cứu cho HS.</a:t>
              </a:r>
              <a:endParaRPr lang="en-US" sz="3200" b="1" kern="1200" dirty="0">
                <a:solidFill>
                  <a:srgbClr val="FF0000"/>
                </a:solidFill>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3810001" y="4376223"/>
            <a:ext cx="7690338" cy="1696621"/>
            <a:chOff x="1284375" y="2663174"/>
            <a:chExt cx="6990101" cy="761185"/>
          </a:xfrm>
        </p:grpSpPr>
        <p:sp>
          <p:nvSpPr>
            <p:cNvPr id="22" name="Rectangle 21"/>
            <p:cNvSpPr/>
            <p:nvPr/>
          </p:nvSpPr>
          <p:spPr>
            <a:xfrm>
              <a:off x="1284375" y="2663174"/>
              <a:ext cx="6990101" cy="761185"/>
            </a:xfrm>
            <a:prstGeom prst="rect">
              <a:avLst/>
            </a:prstGeom>
            <a:solidFill>
              <a:srgbClr val="00B0F0"/>
            </a:solidFill>
          </p:spPr>
          <p:style>
            <a:lnRef idx="2">
              <a:schemeClr val="lt1">
                <a:hueOff val="0"/>
                <a:satOff val="0"/>
                <a:lumOff val="0"/>
                <a:alphaOff val="0"/>
              </a:schemeClr>
            </a:lnRef>
            <a:fillRef idx="1">
              <a:scrgbClr r="0" g="0" b="0"/>
            </a:fillRef>
            <a:effectRef idx="0">
              <a:schemeClr val="accent4">
                <a:hueOff val="5197847"/>
                <a:satOff val="-23984"/>
                <a:lumOff val="883"/>
                <a:alphaOff val="0"/>
              </a:schemeClr>
            </a:effectRef>
            <a:fontRef idx="minor">
              <a:schemeClr val="lt1"/>
            </a:fontRef>
          </p:style>
        </p:sp>
        <p:sp>
          <p:nvSpPr>
            <p:cNvPr id="23" name="Rectangle 22"/>
            <p:cNvSpPr/>
            <p:nvPr/>
          </p:nvSpPr>
          <p:spPr>
            <a:xfrm>
              <a:off x="1284375" y="2663174"/>
              <a:ext cx="6990101" cy="7611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4191" tIns="81280" rIns="81280" bIns="81280" numCol="1" spcCol="1270" anchor="ctr" anchorCtr="0">
              <a:noAutofit/>
            </a:bodyPr>
            <a:lstStyle/>
            <a:p>
              <a:pPr lvl="0" algn="l" defTabSz="1422400">
                <a:lnSpc>
                  <a:spcPct val="90000"/>
                </a:lnSpc>
                <a:spcBef>
                  <a:spcPct val="0"/>
                </a:spcBef>
                <a:spcAft>
                  <a:spcPct val="35000"/>
                </a:spcAft>
              </a:pPr>
              <a:r>
                <a:rPr lang="en-US" sz="3200" b="1">
                  <a:solidFill>
                    <a:srgbClr val="FFFF00"/>
                  </a:solidFill>
                  <a:latin typeface="Times New Roman" panose="02020603050405020304" pitchFamily="18" charset="0"/>
                  <a:cs typeface="Times New Roman" panose="02020603050405020304" pitchFamily="18" charset="0"/>
                </a:rPr>
                <a:t>2.3. GV thay đổi phương pháp, cách thức HD HS khai thác bài học lồng ghép kỹ năng sống vào bài để đạt hiệu quả cao</a:t>
              </a:r>
              <a:r>
                <a:rPr lang="en-US" sz="3200" b="1" kern="1200">
                  <a:solidFill>
                    <a:srgbClr val="FFFF00"/>
                  </a:solidFill>
                  <a:latin typeface="Times New Roman" panose="02020603050405020304" pitchFamily="18" charset="0"/>
                  <a:cs typeface="Times New Roman" panose="02020603050405020304" pitchFamily="18" charset="0"/>
                </a:rPr>
                <a:t>.</a:t>
              </a:r>
              <a:endParaRPr lang="en-US" sz="3200" b="1" kern="1200" dirty="0">
                <a:solidFill>
                  <a:srgbClr val="FFFF00"/>
                </a:solidFill>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3810003" y="1420448"/>
            <a:ext cx="7690335" cy="1361280"/>
            <a:chOff x="658671" y="509301"/>
            <a:chExt cx="7702951" cy="761185"/>
          </a:xfrm>
        </p:grpSpPr>
        <p:sp>
          <p:nvSpPr>
            <p:cNvPr id="33" name="Rectangle 32"/>
            <p:cNvSpPr/>
            <p:nvPr/>
          </p:nvSpPr>
          <p:spPr>
            <a:xfrm>
              <a:off x="658671" y="509301"/>
              <a:ext cx="7702951" cy="761185"/>
            </a:xfrm>
            <a:prstGeom prst="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4" name="Rectangle 33"/>
            <p:cNvSpPr/>
            <p:nvPr/>
          </p:nvSpPr>
          <p:spPr>
            <a:xfrm>
              <a:off x="658671" y="509301"/>
              <a:ext cx="7702951" cy="7611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4191" tIns="81280" rIns="81280" bIns="81280" numCol="1" spcCol="1270" anchor="ctr" anchorCtr="0">
              <a:noAutofit/>
            </a:bodyPr>
            <a:lstStyle/>
            <a:p>
              <a:pPr lvl="0" algn="l" defTabSz="1422400">
                <a:lnSpc>
                  <a:spcPct val="90000"/>
                </a:lnSpc>
                <a:spcBef>
                  <a:spcPct val="0"/>
                </a:spcBef>
                <a:spcAft>
                  <a:spcPct val="35000"/>
                </a:spcAft>
              </a:pPr>
              <a:r>
                <a:rPr lang="en-US" sz="3200" b="1">
                  <a:solidFill>
                    <a:srgbClr val="FFFF00"/>
                  </a:solidFill>
                  <a:latin typeface="Times New Roman" panose="02020603050405020304" pitchFamily="18" charset="0"/>
                  <a:cs typeface="Times New Roman" panose="02020603050405020304" pitchFamily="18" charset="0"/>
                </a:rPr>
                <a:t>2.1</a:t>
              </a:r>
              <a:r>
                <a:rPr lang="en-US" sz="3200" b="1" kern="1200">
                  <a:solidFill>
                    <a:srgbClr val="FFFF00"/>
                  </a:solidFill>
                  <a:latin typeface="Times New Roman" panose="02020603050405020304" pitchFamily="18" charset="0"/>
                  <a:cs typeface="Times New Roman" panose="02020603050405020304" pitchFamily="18" charset="0"/>
                </a:rPr>
                <a:t>. GV </a:t>
              </a:r>
              <a:r>
                <a:rPr lang="en-US" sz="3200" b="1" kern="1200" dirty="0" err="1">
                  <a:solidFill>
                    <a:srgbClr val="FFFF00"/>
                  </a:solidFill>
                  <a:latin typeface="Times New Roman" panose="02020603050405020304" pitchFamily="18" charset="0"/>
                  <a:cs typeface="Times New Roman" panose="02020603050405020304" pitchFamily="18" charset="0"/>
                </a:rPr>
                <a:t>thay</a:t>
              </a:r>
              <a:r>
                <a:rPr lang="en-US" sz="3200" b="1" kern="1200" dirty="0">
                  <a:solidFill>
                    <a:srgbClr val="FFFF00"/>
                  </a:solidFill>
                  <a:latin typeface="Times New Roman" panose="02020603050405020304" pitchFamily="18" charset="0"/>
                  <a:cs typeface="Times New Roman" panose="02020603050405020304" pitchFamily="18" charset="0"/>
                </a:rPr>
                <a:t> </a:t>
              </a:r>
              <a:r>
                <a:rPr lang="en-US" sz="3200" b="1" kern="1200" dirty="0" err="1">
                  <a:solidFill>
                    <a:srgbClr val="FFFF00"/>
                  </a:solidFill>
                  <a:latin typeface="Times New Roman" panose="02020603050405020304" pitchFamily="18" charset="0"/>
                  <a:cs typeface="Times New Roman" panose="02020603050405020304" pitchFamily="18" charset="0"/>
                </a:rPr>
                <a:t>đổi</a:t>
              </a:r>
              <a:r>
                <a:rPr lang="en-US" sz="3200" b="1" kern="1200" dirty="0">
                  <a:solidFill>
                    <a:srgbClr val="FFFF00"/>
                  </a:solidFill>
                  <a:latin typeface="Times New Roman" panose="02020603050405020304" pitchFamily="18" charset="0"/>
                  <a:cs typeface="Times New Roman" panose="02020603050405020304" pitchFamily="18" charset="0"/>
                </a:rPr>
                <a:t> </a:t>
              </a:r>
              <a:r>
                <a:rPr lang="en-US" sz="3200" b="1" kern="1200" dirty="0" err="1">
                  <a:solidFill>
                    <a:srgbClr val="FFFF00"/>
                  </a:solidFill>
                  <a:latin typeface="Times New Roman" panose="02020603050405020304" pitchFamily="18" charset="0"/>
                  <a:cs typeface="Times New Roman" panose="02020603050405020304" pitchFamily="18" charset="0"/>
                </a:rPr>
                <a:t>nhận</a:t>
              </a:r>
              <a:r>
                <a:rPr lang="en-US" sz="3200" b="1" kern="1200" dirty="0">
                  <a:solidFill>
                    <a:srgbClr val="FFFF00"/>
                  </a:solidFill>
                  <a:latin typeface="Times New Roman" panose="02020603050405020304" pitchFamily="18" charset="0"/>
                  <a:cs typeface="Times New Roman" panose="02020603050405020304" pitchFamily="18" charset="0"/>
                </a:rPr>
                <a:t> </a:t>
              </a:r>
              <a:r>
                <a:rPr lang="en-US" sz="3200" b="1" kern="1200" dirty="0" err="1">
                  <a:solidFill>
                    <a:srgbClr val="FFFF00"/>
                  </a:solidFill>
                  <a:latin typeface="Times New Roman" panose="02020603050405020304" pitchFamily="18" charset="0"/>
                  <a:cs typeface="Times New Roman" panose="02020603050405020304" pitchFamily="18" charset="0"/>
                </a:rPr>
                <a:t>thức</a:t>
              </a:r>
              <a:r>
                <a:rPr lang="en-US" sz="3200" b="1" kern="1200" dirty="0">
                  <a:solidFill>
                    <a:srgbClr val="FFFF00"/>
                  </a:solidFill>
                  <a:latin typeface="Times New Roman" panose="02020603050405020304" pitchFamily="18" charset="0"/>
                  <a:cs typeface="Times New Roman" panose="02020603050405020304" pitchFamily="18" charset="0"/>
                </a:rPr>
                <a:t> </a:t>
              </a:r>
              <a:r>
                <a:rPr lang="en-US" sz="3200" b="1" kern="1200" err="1">
                  <a:solidFill>
                    <a:srgbClr val="FFFF00"/>
                  </a:solidFill>
                  <a:latin typeface="Times New Roman" panose="02020603050405020304" pitchFamily="18" charset="0"/>
                  <a:cs typeface="Times New Roman" panose="02020603050405020304" pitchFamily="18" charset="0"/>
                </a:rPr>
                <a:t>của</a:t>
              </a:r>
              <a:r>
                <a:rPr lang="en-US" sz="3200" b="1" kern="1200">
                  <a:solidFill>
                    <a:srgbClr val="FFFF00"/>
                  </a:solidFill>
                  <a:latin typeface="Times New Roman" panose="02020603050405020304" pitchFamily="18" charset="0"/>
                  <a:cs typeface="Times New Roman" panose="02020603050405020304" pitchFamily="18" charset="0"/>
                </a:rPr>
                <a:t> HS về bộ môn tạo hứng thú học tập cho các em.</a:t>
              </a:r>
              <a:endParaRPr lang="en-US" sz="3200" b="1" kern="12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673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fade">
                                      <p:cBhvr>
                                        <p:cTn id="7" dur="500"/>
                                        <p:tgtEl>
                                          <p:spTgt spid="16390"/>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91"/>
                                        </p:tgtEl>
                                        <p:attrNameLst>
                                          <p:attrName>style.visibility</p:attrName>
                                        </p:attrNameLst>
                                      </p:cBhvr>
                                      <p:to>
                                        <p:strVal val="visible"/>
                                      </p:to>
                                    </p:set>
                                    <p:animEffect transition="in" filter="fade">
                                      <p:cBhvr>
                                        <p:cTn id="15" dur="500"/>
                                        <p:tgtEl>
                                          <p:spTgt spid="16391"/>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392"/>
                                        </p:tgtEl>
                                        <p:attrNameLst>
                                          <p:attrName>style.visibility</p:attrName>
                                        </p:attrNameLst>
                                      </p:cBhvr>
                                      <p:to>
                                        <p:strVal val="visible"/>
                                      </p:to>
                                    </p:set>
                                    <p:animEffect transition="in" filter="fade">
                                      <p:cBhvr>
                                        <p:cTn id="23" dur="500"/>
                                        <p:tgtEl>
                                          <p:spTgt spid="16392"/>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P spid="1639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88206E0-CCB8-44AE-8A4B-CC0555474B14}"/>
              </a:ext>
            </a:extLst>
          </p:cNvPr>
          <p:cNvSpPr/>
          <p:nvPr/>
        </p:nvSpPr>
        <p:spPr>
          <a:xfrm>
            <a:off x="371959" y="2063966"/>
            <a:ext cx="3223755" cy="1365034"/>
          </a:xfrm>
          <a:prstGeom prst="rect">
            <a:avLst/>
          </a:prstGeom>
          <a:solidFill>
            <a:srgbClr val="92D050"/>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Thay đổi nhận thức của học sinh về bộ môn</a:t>
            </a:r>
            <a:endParaRPr kumimoji="0" lang="zh-CN" altLang="en-US" sz="2500" b="0"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id="{3D681A32-7842-4AA4-A854-3A49E6C234C2}"/>
              </a:ext>
            </a:extLst>
          </p:cNvPr>
          <p:cNvSpPr/>
          <p:nvPr/>
        </p:nvSpPr>
        <p:spPr>
          <a:xfrm>
            <a:off x="4549757" y="2063966"/>
            <a:ext cx="1474813" cy="1365034"/>
          </a:xfrm>
          <a:prstGeom prst="rect">
            <a:avLst/>
          </a:prstGeom>
          <a:solidFill>
            <a:schemeClr val="accent1">
              <a:lumMod val="20000"/>
              <a:lumOff val="80000"/>
            </a:schemeClr>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0070C0"/>
                </a:solidFill>
                <a:effectLst/>
                <a:uLnTx/>
                <a:uFillTx/>
                <a:latin typeface="Times New Roman" panose="02020603050405020304" pitchFamily="18" charset="0"/>
                <a:ea typeface="等线" panose="02010600030101010101" pitchFamily="2" charset="-122"/>
                <a:cs typeface="Times New Roman" panose="02020603050405020304" pitchFamily="18" charset="0"/>
              </a:rPr>
              <a:t>Động cơ học tập</a:t>
            </a:r>
            <a:endParaRPr kumimoji="0" lang="zh-CN" altLang="en-US" sz="2500" b="0" i="0" u="none" strike="noStrike" kern="1200" cap="none" spc="0" normalizeH="0" baseline="0" noProof="0">
              <a:ln>
                <a:noFill/>
              </a:ln>
              <a:solidFill>
                <a:srgbClr val="0070C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id="{9B848760-CDA6-4246-9B01-607F0DDDF866}"/>
              </a:ext>
            </a:extLst>
          </p:cNvPr>
          <p:cNvSpPr/>
          <p:nvPr/>
        </p:nvSpPr>
        <p:spPr>
          <a:xfrm>
            <a:off x="6978613" y="2063966"/>
            <a:ext cx="1474813" cy="1365034"/>
          </a:xfrm>
          <a:prstGeom prst="rect">
            <a:avLst/>
          </a:prstGeom>
          <a:solidFill>
            <a:schemeClr val="accent4">
              <a:lumMod val="60000"/>
              <a:lumOff val="40000"/>
            </a:schemeClr>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Hứng thú</a:t>
            </a:r>
            <a:endParaRPr kumimoji="0" lang="zh-CN" altLang="en-US" sz="25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14F4516A-9159-47B4-ACA4-CB765A3B35B6}"/>
              </a:ext>
            </a:extLst>
          </p:cNvPr>
          <p:cNvSpPr/>
          <p:nvPr/>
        </p:nvSpPr>
        <p:spPr>
          <a:xfrm>
            <a:off x="9407470" y="2063966"/>
            <a:ext cx="2570243" cy="1352227"/>
          </a:xfrm>
          <a:prstGeom prst="rect">
            <a:avLst/>
          </a:prstGeom>
          <a:solidFill>
            <a:srgbClr val="00B0F0"/>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FFFF00"/>
                </a:solidFill>
                <a:effectLst/>
                <a:uLnTx/>
                <a:uFillTx/>
                <a:latin typeface="Times New Roman" panose="02020603050405020304" pitchFamily="18" charset="0"/>
                <a:ea typeface="等线" panose="02010600030101010101" pitchFamily="2" charset="-122"/>
                <a:cs typeface="Times New Roman" panose="02020603050405020304" pitchFamily="18" charset="0"/>
              </a:rPr>
              <a:t>Nâng cao chất lượng dạy học</a:t>
            </a:r>
            <a:endParaRPr kumimoji="0" lang="zh-CN" altLang="en-US" sz="2500" b="0" i="0" u="none" strike="noStrike" kern="1200" cap="none" spc="0" normalizeH="0" baseline="0" noProof="0">
              <a:ln>
                <a:noFill/>
              </a:ln>
              <a:solidFill>
                <a:srgbClr val="FFFF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3" name="直接箭头连接符 2">
            <a:extLst>
              <a:ext uri="{FF2B5EF4-FFF2-40B4-BE49-F238E27FC236}">
                <a16:creationId xmlns:a16="http://schemas.microsoft.com/office/drawing/2014/main" id="{5E4BFE18-9AEC-417A-BFC3-92B003399C22}"/>
              </a:ext>
            </a:extLst>
          </p:cNvPr>
          <p:cNvCxnSpPr>
            <a:cxnSpLocks/>
          </p:cNvCxnSpPr>
          <p:nvPr/>
        </p:nvCxnSpPr>
        <p:spPr>
          <a:xfrm>
            <a:off x="3595714" y="2417735"/>
            <a:ext cx="954043" cy="0"/>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13" name="直接箭头连接符 12">
            <a:extLst>
              <a:ext uri="{FF2B5EF4-FFF2-40B4-BE49-F238E27FC236}">
                <a16:creationId xmlns:a16="http://schemas.microsoft.com/office/drawing/2014/main" id="{E59B7859-999F-4193-AADF-F5118A291DE3}"/>
              </a:ext>
            </a:extLst>
          </p:cNvPr>
          <p:cNvCxnSpPr>
            <a:cxnSpLocks/>
          </p:cNvCxnSpPr>
          <p:nvPr/>
        </p:nvCxnSpPr>
        <p:spPr>
          <a:xfrm flipH="1">
            <a:off x="3595714" y="3128074"/>
            <a:ext cx="982670" cy="0"/>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id="{B5CB95DC-841A-4781-908C-E169A9BD0BD0}"/>
              </a:ext>
            </a:extLst>
          </p:cNvPr>
          <p:cNvCxnSpPr>
            <a:cxnSpLocks/>
          </p:cNvCxnSpPr>
          <p:nvPr/>
        </p:nvCxnSpPr>
        <p:spPr>
          <a:xfrm>
            <a:off x="6024570" y="2461523"/>
            <a:ext cx="954043" cy="0"/>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17" name="直接箭头连接符 16">
            <a:extLst>
              <a:ext uri="{FF2B5EF4-FFF2-40B4-BE49-F238E27FC236}">
                <a16:creationId xmlns:a16="http://schemas.microsoft.com/office/drawing/2014/main" id="{4E990768-2BB3-4C99-AF19-BB980B128931}"/>
              </a:ext>
            </a:extLst>
          </p:cNvPr>
          <p:cNvCxnSpPr>
            <a:cxnSpLocks/>
          </p:cNvCxnSpPr>
          <p:nvPr/>
        </p:nvCxnSpPr>
        <p:spPr>
          <a:xfrm flipH="1">
            <a:off x="6024570" y="3171862"/>
            <a:ext cx="982670" cy="0"/>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id="{DD4C755C-003D-4B24-A8BB-B5D9EDB4A031}"/>
              </a:ext>
            </a:extLst>
          </p:cNvPr>
          <p:cNvCxnSpPr>
            <a:cxnSpLocks/>
          </p:cNvCxnSpPr>
          <p:nvPr/>
        </p:nvCxnSpPr>
        <p:spPr>
          <a:xfrm>
            <a:off x="8453426" y="2461523"/>
            <a:ext cx="954043" cy="0"/>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19" name="直接箭头连接符 18">
            <a:extLst>
              <a:ext uri="{FF2B5EF4-FFF2-40B4-BE49-F238E27FC236}">
                <a16:creationId xmlns:a16="http://schemas.microsoft.com/office/drawing/2014/main" id="{13B6F42D-E8C0-4642-BD2D-63434CE72E43}"/>
              </a:ext>
            </a:extLst>
          </p:cNvPr>
          <p:cNvCxnSpPr>
            <a:cxnSpLocks/>
          </p:cNvCxnSpPr>
          <p:nvPr/>
        </p:nvCxnSpPr>
        <p:spPr>
          <a:xfrm flipH="1">
            <a:off x="8453426" y="3171862"/>
            <a:ext cx="982670" cy="0"/>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sp>
        <p:nvSpPr>
          <p:cNvPr id="14" name="Rounded Rectangle 1">
            <a:extLst>
              <a:ext uri="{FF2B5EF4-FFF2-40B4-BE49-F238E27FC236}">
                <a16:creationId xmlns:a16="http://schemas.microsoft.com/office/drawing/2014/main" id="{FEF78C2A-1F43-4D2D-8AE6-0ACDDC942CC1}"/>
              </a:ext>
            </a:extLst>
          </p:cNvPr>
          <p:cNvSpPr/>
          <p:nvPr/>
        </p:nvSpPr>
        <p:spPr>
          <a:xfrm>
            <a:off x="428975" y="202024"/>
            <a:ext cx="11447592" cy="154262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cs typeface="Times New Roman" panose="02020603050405020304" pitchFamily="18" charset="0"/>
              </a:rPr>
              <a:t>2.1</a:t>
            </a:r>
            <a:r>
              <a:rPr lang="en-US" sz="3600" b="1" kern="1200">
                <a:solidFill>
                  <a:srgbClr val="FFFF00"/>
                </a:solidFill>
                <a:latin typeface="Times New Roman" panose="02020603050405020304" pitchFamily="18" charset="0"/>
                <a:cs typeface="Times New Roman" panose="02020603050405020304" pitchFamily="18" charset="0"/>
              </a:rPr>
              <a:t>. GV thay đổi nhận thức của HS về bộ môn tạo hứng thú học tập cho các 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a:t>
            </a:r>
            <a:endPar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4627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88206E0-CCB8-44AE-8A4B-CC0555474B14}"/>
              </a:ext>
            </a:extLst>
          </p:cNvPr>
          <p:cNvSpPr/>
          <p:nvPr/>
        </p:nvSpPr>
        <p:spPr>
          <a:xfrm>
            <a:off x="449048" y="2304242"/>
            <a:ext cx="1210098" cy="4165600"/>
          </a:xfrm>
          <a:prstGeom prst="rect">
            <a:avLst/>
          </a:prstGeom>
          <a:solidFill>
            <a:srgbClr val="9BE9E0"/>
          </a:solid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Giáo viên rèn phương pháp tự học, tự nghiên cứu cho học sinh</a:t>
            </a:r>
            <a:endParaRPr kumimoji="0" lang="zh-CN" altLang="en-US" sz="2500" b="0"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id="{3D681A32-7842-4AA4-A854-3A49E6C234C2}"/>
              </a:ext>
            </a:extLst>
          </p:cNvPr>
          <p:cNvSpPr/>
          <p:nvPr/>
        </p:nvSpPr>
        <p:spPr>
          <a:xfrm>
            <a:off x="2396551" y="2023550"/>
            <a:ext cx="1927475" cy="1011265"/>
          </a:xfrm>
          <a:prstGeom prst="rect">
            <a:avLst/>
          </a:prstGeom>
          <a:solidFill>
            <a:schemeClr val="accent4">
              <a:lumMod val="40000"/>
              <a:lumOff val="6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rPr>
              <a:t>Tại sao cần tự học</a:t>
            </a:r>
            <a:endParaRPr kumimoji="0" lang="zh-CN" altLang="en-US" sz="25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id="{9B848760-CDA6-4246-9B01-607F0DDDF866}"/>
              </a:ext>
            </a:extLst>
          </p:cNvPr>
          <p:cNvSpPr/>
          <p:nvPr/>
        </p:nvSpPr>
        <p:spPr>
          <a:xfrm>
            <a:off x="5061431" y="1054906"/>
            <a:ext cx="6221335" cy="628865"/>
          </a:xfrm>
          <a:prstGeom prst="rect">
            <a:avLst/>
          </a:prstGeom>
          <a:solidFill>
            <a:schemeClr val="accent1">
              <a:lumMod val="40000"/>
              <a:lumOff val="60000"/>
            </a:schemeClr>
          </a:solidFill>
          <a:ln w="38100">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Vai trò tự học có ý nghĩa vô cùng quan trọng</a:t>
            </a:r>
            <a:endParaRPr kumimoji="0" lang="zh-CN" altLang="en-US" sz="2500" b="0"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矩形 11">
            <a:extLst>
              <a:ext uri="{FF2B5EF4-FFF2-40B4-BE49-F238E27FC236}">
                <a16:creationId xmlns:a16="http://schemas.microsoft.com/office/drawing/2014/main" id="{6A21EC92-D2DC-47AB-A87E-0F97D6D86EB1}"/>
              </a:ext>
            </a:extLst>
          </p:cNvPr>
          <p:cNvSpPr/>
          <p:nvPr/>
        </p:nvSpPr>
        <p:spPr>
          <a:xfrm>
            <a:off x="2386258" y="3701780"/>
            <a:ext cx="1927475" cy="1011265"/>
          </a:xfrm>
          <a:prstGeom prst="rect">
            <a:avLst/>
          </a:prstGeom>
          <a:solidFill>
            <a:srgbClr val="92D050"/>
          </a:solidFill>
          <a:ln w="3810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FFFF00"/>
                </a:solidFill>
                <a:effectLst/>
                <a:uLnTx/>
                <a:uFillTx/>
                <a:latin typeface="Times New Roman" panose="02020603050405020304" pitchFamily="18" charset="0"/>
                <a:ea typeface="等线" panose="02010600030101010101" pitchFamily="2" charset="-122"/>
                <a:cs typeface="Times New Roman" panose="02020603050405020304" pitchFamily="18" charset="0"/>
              </a:rPr>
              <a:t>Tự học bằng cách nào</a:t>
            </a:r>
            <a:endParaRPr kumimoji="0" lang="zh-CN" altLang="en-US" sz="2500" b="0" i="0" u="none" strike="noStrike" kern="1200" cap="none" spc="0" normalizeH="0" baseline="0" noProof="0">
              <a:ln>
                <a:noFill/>
              </a:ln>
              <a:solidFill>
                <a:srgbClr val="FFFF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id="{A8FA2693-E7E3-4E4A-8D2E-093242F456A6}"/>
              </a:ext>
            </a:extLst>
          </p:cNvPr>
          <p:cNvSpPr/>
          <p:nvPr/>
        </p:nvSpPr>
        <p:spPr>
          <a:xfrm>
            <a:off x="2396551" y="5380011"/>
            <a:ext cx="1927475" cy="1210591"/>
          </a:xfrm>
          <a:prstGeom prst="rect">
            <a:avLst/>
          </a:prstGeom>
          <a:solidFill>
            <a:schemeClr val="accent1">
              <a:lumMod val="60000"/>
              <a:lumOff val="40000"/>
            </a:schemeClr>
          </a:solidFill>
          <a:ln w="3810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Kết quả thu được qua rèn luyện tự học</a:t>
            </a:r>
            <a:endParaRPr kumimoji="0" lang="zh-CN" altLang="en-US" sz="25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5" name="矩形 14">
            <a:extLst>
              <a:ext uri="{FF2B5EF4-FFF2-40B4-BE49-F238E27FC236}">
                <a16:creationId xmlns:a16="http://schemas.microsoft.com/office/drawing/2014/main" id="{F5660B03-2404-44C9-8E07-73A21A3A0AA5}"/>
              </a:ext>
            </a:extLst>
          </p:cNvPr>
          <p:cNvSpPr/>
          <p:nvPr/>
        </p:nvSpPr>
        <p:spPr>
          <a:xfrm>
            <a:off x="5061431" y="1924189"/>
            <a:ext cx="6221335" cy="628865"/>
          </a:xfrm>
          <a:prstGeom prst="rect">
            <a:avLst/>
          </a:prstGeom>
          <a:solidFill>
            <a:schemeClr val="accent4">
              <a:lumMod val="60000"/>
              <a:lumOff val="40000"/>
            </a:schemeClr>
          </a:solidFill>
          <a:ln w="38100">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rPr>
              <a:t>Thực tế việc tự học</a:t>
            </a:r>
            <a:endParaRPr kumimoji="0" lang="zh-CN" altLang="en-US" sz="25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0" name="矩形 19">
            <a:extLst>
              <a:ext uri="{FF2B5EF4-FFF2-40B4-BE49-F238E27FC236}">
                <a16:creationId xmlns:a16="http://schemas.microsoft.com/office/drawing/2014/main" id="{25B2BE95-E292-4FD7-974C-843A1C856187}"/>
              </a:ext>
            </a:extLst>
          </p:cNvPr>
          <p:cNvSpPr/>
          <p:nvPr/>
        </p:nvSpPr>
        <p:spPr>
          <a:xfrm>
            <a:off x="5061431" y="2793472"/>
            <a:ext cx="6221335" cy="628865"/>
          </a:xfrm>
          <a:prstGeom prst="rect">
            <a:avLst/>
          </a:prstGeom>
          <a:solidFill>
            <a:schemeClr val="bg2">
              <a:lumMod val="50000"/>
            </a:schemeClr>
          </a:solidFill>
          <a:ln w="38100">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Cần thiết rèn tự học</a:t>
            </a:r>
            <a:endParaRPr kumimoji="0" lang="zh-CN" altLang="en-US"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1" name="矩形 20">
            <a:extLst>
              <a:ext uri="{FF2B5EF4-FFF2-40B4-BE49-F238E27FC236}">
                <a16:creationId xmlns:a16="http://schemas.microsoft.com/office/drawing/2014/main" id="{B225C6DB-8357-459E-B869-18A110F8988B}"/>
              </a:ext>
            </a:extLst>
          </p:cNvPr>
          <p:cNvSpPr/>
          <p:nvPr/>
        </p:nvSpPr>
        <p:spPr>
          <a:xfrm>
            <a:off x="5061431" y="3662755"/>
            <a:ext cx="6221335" cy="628865"/>
          </a:xfrm>
          <a:prstGeom prst="rect">
            <a:avLst/>
          </a:prstGeom>
          <a:solidFill>
            <a:srgbClr val="00B050"/>
          </a:solidFill>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Đọc bài, nghiên cứu bài mới, làm bài cũ</a:t>
            </a:r>
            <a:endParaRPr kumimoji="0" lang="zh-CN" altLang="en-US"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 name="矩形 21">
            <a:extLst>
              <a:ext uri="{FF2B5EF4-FFF2-40B4-BE49-F238E27FC236}">
                <a16:creationId xmlns:a16="http://schemas.microsoft.com/office/drawing/2014/main" id="{A26CF479-094C-44F6-8A60-520A6CFD46AB}"/>
              </a:ext>
            </a:extLst>
          </p:cNvPr>
          <p:cNvSpPr/>
          <p:nvPr/>
        </p:nvSpPr>
        <p:spPr>
          <a:xfrm>
            <a:off x="5040845" y="4532038"/>
            <a:ext cx="6221335" cy="628865"/>
          </a:xfrm>
          <a:prstGeom prst="rect">
            <a:avLst/>
          </a:prstGeom>
          <a:solidFill>
            <a:srgbClr val="FFFF00"/>
          </a:solidFill>
          <a:ln w="38100">
            <a:solidFill>
              <a:srgbClr val="FFFF00"/>
            </a:solidFill>
          </a:ln>
        </p:spPr>
        <p:style>
          <a:lnRef idx="2">
            <a:schemeClr val="dk1"/>
          </a:lnRef>
          <a:fillRef idx="1">
            <a:schemeClr val="lt1"/>
          </a:fillRef>
          <a:effectRef idx="0">
            <a:schemeClr val="dk1"/>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7030A0"/>
                </a:solidFill>
                <a:effectLst/>
                <a:uLnTx/>
                <a:uFillTx/>
                <a:latin typeface="Times New Roman" panose="02020603050405020304" pitchFamily="18" charset="0"/>
                <a:ea typeface="等线" panose="02010600030101010101" pitchFamily="2" charset="-122"/>
                <a:cs typeface="Times New Roman" panose="02020603050405020304" pitchFamily="18" charset="0"/>
              </a:rPr>
              <a:t>Tăng cường học theo cặp, theo nhóm</a:t>
            </a:r>
            <a:endParaRPr kumimoji="0" lang="zh-CN" altLang="en-US" sz="2500" b="0" i="0" u="none" strike="noStrike" kern="1200" cap="none" spc="0" normalizeH="0" baseline="0" noProof="0">
              <a:ln>
                <a:noFill/>
              </a:ln>
              <a:solidFill>
                <a:srgbClr val="7030A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 name="矩形 23">
            <a:extLst>
              <a:ext uri="{FF2B5EF4-FFF2-40B4-BE49-F238E27FC236}">
                <a16:creationId xmlns:a16="http://schemas.microsoft.com/office/drawing/2014/main" id="{DF64C330-6217-46D8-8365-825C9D1DA9E4}"/>
              </a:ext>
            </a:extLst>
          </p:cNvPr>
          <p:cNvSpPr/>
          <p:nvPr/>
        </p:nvSpPr>
        <p:spPr>
          <a:xfrm>
            <a:off x="5040845" y="5428207"/>
            <a:ext cx="1927475" cy="1210591"/>
          </a:xfrm>
          <a:prstGeom prst="rect">
            <a:avLst/>
          </a:prstGeom>
          <a:solidFill>
            <a:schemeClr val="accent4">
              <a:lumMod val="60000"/>
              <a:lumOff val="40000"/>
            </a:schemeClr>
          </a:solidFill>
          <a:ln w="38100">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5B9BD5">
                    <a:lumMod val="75000"/>
                  </a:srgbClr>
                </a:solidFill>
                <a:effectLst/>
                <a:uLnTx/>
                <a:uFillTx/>
                <a:latin typeface="Times New Roman" panose="02020603050405020304" pitchFamily="18" charset="0"/>
                <a:ea typeface="等线" panose="02010600030101010101" pitchFamily="2" charset="-122"/>
                <a:cs typeface="Times New Roman" panose="02020603050405020304" pitchFamily="18" charset="0"/>
              </a:rPr>
              <a:t>Học sinh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5B9BD5">
                    <a:lumMod val="75000"/>
                  </a:srgbClr>
                </a:solidFill>
                <a:effectLst/>
                <a:uLnTx/>
                <a:uFillTx/>
                <a:latin typeface="Times New Roman" panose="02020603050405020304" pitchFamily="18" charset="0"/>
                <a:ea typeface="等线" panose="02010600030101010101" pitchFamily="2" charset="-122"/>
                <a:cs typeface="Times New Roman" panose="02020603050405020304" pitchFamily="18" charset="0"/>
              </a:rPr>
              <a:t>chủ động</a:t>
            </a:r>
            <a:endParaRPr kumimoji="0" lang="zh-CN" altLang="en-US" sz="2500" b="0" i="0" u="none" strike="noStrike" kern="1200" cap="none" spc="0" normalizeH="0" baseline="0" noProof="0">
              <a:ln>
                <a:noFill/>
              </a:ln>
              <a:solidFill>
                <a:srgbClr val="5B9BD5">
                  <a:lumMod val="75000"/>
                </a:srgb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5" name="矩形 24">
            <a:extLst>
              <a:ext uri="{FF2B5EF4-FFF2-40B4-BE49-F238E27FC236}">
                <a16:creationId xmlns:a16="http://schemas.microsoft.com/office/drawing/2014/main" id="{1B5C54DF-81A1-4D85-B1B9-59DE9B2FEC56}"/>
              </a:ext>
            </a:extLst>
          </p:cNvPr>
          <p:cNvSpPr/>
          <p:nvPr/>
        </p:nvSpPr>
        <p:spPr>
          <a:xfrm>
            <a:off x="7450993" y="5401321"/>
            <a:ext cx="1927475" cy="1210591"/>
          </a:xfrm>
          <a:prstGeom prst="rect">
            <a:avLst/>
          </a:prstGeom>
          <a:solidFill>
            <a:srgbClr val="92D050"/>
          </a:solidFill>
          <a:ln w="3810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Kiến thức phong phú bền vững</a:t>
            </a:r>
            <a:endParaRPr kumimoji="0" lang="zh-CN" altLang="en-US" sz="2500" b="0"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 name="矩形 25">
            <a:extLst>
              <a:ext uri="{FF2B5EF4-FFF2-40B4-BE49-F238E27FC236}">
                <a16:creationId xmlns:a16="http://schemas.microsoft.com/office/drawing/2014/main" id="{3779C91A-D9FB-4629-B9E1-361BCA4CA5B3}"/>
              </a:ext>
            </a:extLst>
          </p:cNvPr>
          <p:cNvSpPr/>
          <p:nvPr/>
        </p:nvSpPr>
        <p:spPr>
          <a:xfrm>
            <a:off x="9815477" y="5428207"/>
            <a:ext cx="1927475" cy="1210591"/>
          </a:xfrm>
          <a:prstGeom prst="rect">
            <a:avLst/>
          </a:prstGeom>
          <a:solidFill>
            <a:srgbClr val="00B0F0"/>
          </a:solidFill>
          <a:ln w="3810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Học sinh hứng thú</a:t>
            </a:r>
            <a:endParaRPr kumimoji="0" lang="zh-CN" altLang="en-US" sz="25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34" name="直接连接符 33">
            <a:extLst>
              <a:ext uri="{FF2B5EF4-FFF2-40B4-BE49-F238E27FC236}">
                <a16:creationId xmlns:a16="http://schemas.microsoft.com/office/drawing/2014/main" id="{E9243B82-8698-43FE-837F-A93FC8FD51BA}"/>
              </a:ext>
            </a:extLst>
          </p:cNvPr>
          <p:cNvCxnSpPr>
            <a:cxnSpLocks/>
          </p:cNvCxnSpPr>
          <p:nvPr/>
        </p:nvCxnSpPr>
        <p:spPr>
          <a:xfrm flipV="1">
            <a:off x="1659146" y="2529183"/>
            <a:ext cx="727112" cy="1370846"/>
          </a:xfrm>
          <a:prstGeom prst="line">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7B0719C3-8D2E-4439-8E9C-9445156D27AA}"/>
              </a:ext>
            </a:extLst>
          </p:cNvPr>
          <p:cNvCxnSpPr>
            <a:cxnSpLocks/>
          </p:cNvCxnSpPr>
          <p:nvPr/>
        </p:nvCxnSpPr>
        <p:spPr>
          <a:xfrm>
            <a:off x="1659146" y="3900029"/>
            <a:ext cx="727112" cy="2061274"/>
          </a:xfrm>
          <a:prstGeom prst="line">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40" name="直接连接符 39">
            <a:extLst>
              <a:ext uri="{FF2B5EF4-FFF2-40B4-BE49-F238E27FC236}">
                <a16:creationId xmlns:a16="http://schemas.microsoft.com/office/drawing/2014/main" id="{F25B7AB2-45DC-469E-AEC3-68131998A7AB}"/>
              </a:ext>
            </a:extLst>
          </p:cNvPr>
          <p:cNvCxnSpPr>
            <a:cxnSpLocks/>
            <a:endCxn id="12" idx="1"/>
          </p:cNvCxnSpPr>
          <p:nvPr/>
        </p:nvCxnSpPr>
        <p:spPr>
          <a:xfrm>
            <a:off x="1659146" y="3900029"/>
            <a:ext cx="727112" cy="307384"/>
          </a:xfrm>
          <a:prstGeom prst="line">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43" name="直接连接符 42">
            <a:extLst>
              <a:ext uri="{FF2B5EF4-FFF2-40B4-BE49-F238E27FC236}">
                <a16:creationId xmlns:a16="http://schemas.microsoft.com/office/drawing/2014/main" id="{4008963D-088B-40BA-A46D-C7DB8E515B74}"/>
              </a:ext>
            </a:extLst>
          </p:cNvPr>
          <p:cNvCxnSpPr>
            <a:cxnSpLocks/>
            <a:stCxn id="7" idx="3"/>
          </p:cNvCxnSpPr>
          <p:nvPr/>
        </p:nvCxnSpPr>
        <p:spPr>
          <a:xfrm flipV="1">
            <a:off x="4324026" y="1326289"/>
            <a:ext cx="737405" cy="1202894"/>
          </a:xfrm>
          <a:prstGeom prst="line">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45" name="直接连接符 44">
            <a:extLst>
              <a:ext uri="{FF2B5EF4-FFF2-40B4-BE49-F238E27FC236}">
                <a16:creationId xmlns:a16="http://schemas.microsoft.com/office/drawing/2014/main" id="{5AC46D66-97CC-4D16-AF6A-59CE35385302}"/>
              </a:ext>
            </a:extLst>
          </p:cNvPr>
          <p:cNvCxnSpPr>
            <a:cxnSpLocks/>
            <a:stCxn id="7" idx="3"/>
            <a:endCxn id="20" idx="1"/>
          </p:cNvCxnSpPr>
          <p:nvPr/>
        </p:nvCxnSpPr>
        <p:spPr>
          <a:xfrm>
            <a:off x="4324026" y="2529183"/>
            <a:ext cx="737405" cy="578722"/>
          </a:xfrm>
          <a:prstGeom prst="line">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48" name="直接连接符 47">
            <a:extLst>
              <a:ext uri="{FF2B5EF4-FFF2-40B4-BE49-F238E27FC236}">
                <a16:creationId xmlns:a16="http://schemas.microsoft.com/office/drawing/2014/main" id="{9B346BB5-DF73-43E1-8A04-86663634D7B9}"/>
              </a:ext>
            </a:extLst>
          </p:cNvPr>
          <p:cNvCxnSpPr>
            <a:cxnSpLocks/>
            <a:stCxn id="12" idx="3"/>
          </p:cNvCxnSpPr>
          <p:nvPr/>
        </p:nvCxnSpPr>
        <p:spPr>
          <a:xfrm>
            <a:off x="4313733" y="4207413"/>
            <a:ext cx="727112" cy="662929"/>
          </a:xfrm>
          <a:prstGeom prst="line">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49" name="直接连接符 48">
            <a:extLst>
              <a:ext uri="{FF2B5EF4-FFF2-40B4-BE49-F238E27FC236}">
                <a16:creationId xmlns:a16="http://schemas.microsoft.com/office/drawing/2014/main" id="{068EEBBC-18A3-41C6-BA64-F1C91FFEA5FF}"/>
              </a:ext>
            </a:extLst>
          </p:cNvPr>
          <p:cNvCxnSpPr>
            <a:cxnSpLocks/>
            <a:stCxn id="7" idx="3"/>
            <a:endCxn id="15" idx="1"/>
          </p:cNvCxnSpPr>
          <p:nvPr/>
        </p:nvCxnSpPr>
        <p:spPr>
          <a:xfrm flipV="1">
            <a:off x="4324026" y="2238622"/>
            <a:ext cx="737405" cy="290561"/>
          </a:xfrm>
          <a:prstGeom prst="line">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52" name="直接连接符 51">
            <a:extLst>
              <a:ext uri="{FF2B5EF4-FFF2-40B4-BE49-F238E27FC236}">
                <a16:creationId xmlns:a16="http://schemas.microsoft.com/office/drawing/2014/main" id="{21E21A68-1C04-4292-84FC-21F02B330857}"/>
              </a:ext>
            </a:extLst>
          </p:cNvPr>
          <p:cNvCxnSpPr>
            <a:cxnSpLocks/>
            <a:stCxn id="12" idx="3"/>
          </p:cNvCxnSpPr>
          <p:nvPr/>
        </p:nvCxnSpPr>
        <p:spPr>
          <a:xfrm flipV="1">
            <a:off x="4313733" y="4020239"/>
            <a:ext cx="757991" cy="187174"/>
          </a:xfrm>
          <a:prstGeom prst="line">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55" name="直接连接符 54">
            <a:extLst>
              <a:ext uri="{FF2B5EF4-FFF2-40B4-BE49-F238E27FC236}">
                <a16:creationId xmlns:a16="http://schemas.microsoft.com/office/drawing/2014/main" id="{22B25346-7471-460E-8427-1B3B56AFB2DC}"/>
              </a:ext>
            </a:extLst>
          </p:cNvPr>
          <p:cNvCxnSpPr>
            <a:cxnSpLocks/>
          </p:cNvCxnSpPr>
          <p:nvPr/>
        </p:nvCxnSpPr>
        <p:spPr>
          <a:xfrm>
            <a:off x="4303440" y="5890740"/>
            <a:ext cx="737405" cy="0"/>
          </a:xfrm>
          <a:prstGeom prst="line">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57" name="直接连接符 56">
            <a:extLst>
              <a:ext uri="{FF2B5EF4-FFF2-40B4-BE49-F238E27FC236}">
                <a16:creationId xmlns:a16="http://schemas.microsoft.com/office/drawing/2014/main" id="{A2910C7E-302D-44A8-AF25-6D0EEF4EC538}"/>
              </a:ext>
            </a:extLst>
          </p:cNvPr>
          <p:cNvCxnSpPr>
            <a:cxnSpLocks/>
          </p:cNvCxnSpPr>
          <p:nvPr/>
        </p:nvCxnSpPr>
        <p:spPr>
          <a:xfrm>
            <a:off x="6945488" y="5942094"/>
            <a:ext cx="482673" cy="0"/>
          </a:xfrm>
          <a:prstGeom prst="line">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61" name="直接连接符 60">
            <a:extLst>
              <a:ext uri="{FF2B5EF4-FFF2-40B4-BE49-F238E27FC236}">
                <a16:creationId xmlns:a16="http://schemas.microsoft.com/office/drawing/2014/main" id="{B3AAB243-F293-456B-BDD9-3CC0E2265CDE}"/>
              </a:ext>
            </a:extLst>
          </p:cNvPr>
          <p:cNvCxnSpPr>
            <a:cxnSpLocks/>
            <a:stCxn id="25" idx="3"/>
          </p:cNvCxnSpPr>
          <p:nvPr/>
        </p:nvCxnSpPr>
        <p:spPr>
          <a:xfrm flipV="1">
            <a:off x="9378468" y="6006615"/>
            <a:ext cx="437009" cy="2"/>
          </a:xfrm>
          <a:prstGeom prst="line">
            <a:avLst/>
          </a:prstGeom>
          <a:ln w="28575">
            <a:tailEnd type="arrow" w="lg" len="lg"/>
          </a:ln>
        </p:spPr>
        <p:style>
          <a:lnRef idx="1">
            <a:schemeClr val="dk1"/>
          </a:lnRef>
          <a:fillRef idx="0">
            <a:schemeClr val="dk1"/>
          </a:fillRef>
          <a:effectRef idx="0">
            <a:schemeClr val="dk1"/>
          </a:effectRef>
          <a:fontRef idx="minor">
            <a:schemeClr val="tx1"/>
          </a:fontRef>
        </p:style>
      </p:cxnSp>
      <p:sp>
        <p:nvSpPr>
          <p:cNvPr id="27" name="Rounded Rectangle 1">
            <a:extLst>
              <a:ext uri="{FF2B5EF4-FFF2-40B4-BE49-F238E27FC236}">
                <a16:creationId xmlns:a16="http://schemas.microsoft.com/office/drawing/2014/main" id="{5BBAC818-B739-4C20-B37C-B798D326E376}"/>
              </a:ext>
            </a:extLst>
          </p:cNvPr>
          <p:cNvSpPr/>
          <p:nvPr/>
        </p:nvSpPr>
        <p:spPr>
          <a:xfrm>
            <a:off x="612663" y="-29479"/>
            <a:ext cx="11455289" cy="1032184"/>
          </a:xfrm>
          <a:prstGeom prst="roundRect">
            <a:avLst/>
          </a:prstGeom>
          <a:solidFill>
            <a:srgbClr val="83EC34"/>
          </a:solidFill>
          <a:ln w="12700" cap="flat" cmpd="sng" algn="ctr">
            <a:solidFill>
              <a:srgbClr val="5B9BD5">
                <a:shade val="50000"/>
              </a:srgbClr>
            </a:solidFill>
            <a:prstDash val="solid"/>
            <a:miter lim="800000"/>
          </a:ln>
          <a:effectLst/>
        </p:spPr>
        <p:txBody>
          <a:bodyPr rtlCol="0" anchor="ct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2.2. GV rèn phương pháp tự học, tự nghiên cứu cho HS.</a:t>
            </a:r>
            <a:endPar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8750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1000"/>
                                        <p:tgtEl>
                                          <p:spTgt spid="49"/>
                                        </p:tgtEl>
                                      </p:cBhvr>
                                    </p:animEffect>
                                    <p:anim calcmode="lin" valueType="num">
                                      <p:cBhvr>
                                        <p:cTn id="45" dur="1000" fill="hold"/>
                                        <p:tgtEl>
                                          <p:spTgt spid="49"/>
                                        </p:tgtEl>
                                        <p:attrNameLst>
                                          <p:attrName>ppt_x</p:attrName>
                                        </p:attrNameLst>
                                      </p:cBhvr>
                                      <p:tavLst>
                                        <p:tav tm="0">
                                          <p:val>
                                            <p:strVal val="#ppt_x"/>
                                          </p:val>
                                        </p:tav>
                                        <p:tav tm="100000">
                                          <p:val>
                                            <p:strVal val="#ppt_x"/>
                                          </p:val>
                                        </p:tav>
                                      </p:tavLst>
                                    </p:anim>
                                    <p:anim calcmode="lin" valueType="num">
                                      <p:cBhvr>
                                        <p:cTn id="46" dur="1000" fill="hold"/>
                                        <p:tgtEl>
                                          <p:spTgt spid="49"/>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anim calcmode="lin" valueType="num">
                                      <p:cBhvr>
                                        <p:cTn id="72" dur="1000" fill="hold"/>
                                        <p:tgtEl>
                                          <p:spTgt spid="52"/>
                                        </p:tgtEl>
                                        <p:attrNameLst>
                                          <p:attrName>ppt_x</p:attrName>
                                        </p:attrNameLst>
                                      </p:cBhvr>
                                      <p:tavLst>
                                        <p:tav tm="0">
                                          <p:val>
                                            <p:strVal val="#ppt_x"/>
                                          </p:val>
                                        </p:tav>
                                        <p:tav tm="100000">
                                          <p:val>
                                            <p:strVal val="#ppt_x"/>
                                          </p:val>
                                        </p:tav>
                                      </p:tavLst>
                                    </p:anim>
                                    <p:anim calcmode="lin" valueType="num">
                                      <p:cBhvr>
                                        <p:cTn id="73" dur="1000" fill="hold"/>
                                        <p:tgtEl>
                                          <p:spTgt spid="52"/>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1000"/>
                                        <p:tgtEl>
                                          <p:spTgt spid="48"/>
                                        </p:tgtEl>
                                      </p:cBhvr>
                                    </p:animEffect>
                                    <p:anim calcmode="lin" valueType="num">
                                      <p:cBhvr>
                                        <p:cTn id="77" dur="1000" fill="hold"/>
                                        <p:tgtEl>
                                          <p:spTgt spid="48"/>
                                        </p:tgtEl>
                                        <p:attrNameLst>
                                          <p:attrName>ppt_x</p:attrName>
                                        </p:attrNameLst>
                                      </p:cBhvr>
                                      <p:tavLst>
                                        <p:tav tm="0">
                                          <p:val>
                                            <p:strVal val="#ppt_x"/>
                                          </p:val>
                                        </p:tav>
                                        <p:tav tm="100000">
                                          <p:val>
                                            <p:strVal val="#ppt_x"/>
                                          </p:val>
                                        </p:tav>
                                      </p:tavLst>
                                    </p:anim>
                                    <p:anim calcmode="lin" valueType="num">
                                      <p:cBhvr>
                                        <p:cTn id="78" dur="1000" fill="hold"/>
                                        <p:tgtEl>
                                          <p:spTgt spid="4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1000"/>
                                        <p:tgtEl>
                                          <p:spTgt spid="22"/>
                                        </p:tgtEl>
                                      </p:cBhvr>
                                    </p:animEffect>
                                    <p:anim calcmode="lin" valueType="num">
                                      <p:cBhvr>
                                        <p:cTn id="87" dur="1000" fill="hold"/>
                                        <p:tgtEl>
                                          <p:spTgt spid="22"/>
                                        </p:tgtEl>
                                        <p:attrNameLst>
                                          <p:attrName>ppt_x</p:attrName>
                                        </p:attrNameLst>
                                      </p:cBhvr>
                                      <p:tavLst>
                                        <p:tav tm="0">
                                          <p:val>
                                            <p:strVal val="#ppt_x"/>
                                          </p:val>
                                        </p:tav>
                                        <p:tav tm="100000">
                                          <p:val>
                                            <p:strVal val="#ppt_x"/>
                                          </p:val>
                                        </p:tav>
                                      </p:tavLst>
                                    </p:anim>
                                    <p:anim calcmode="lin" valueType="num">
                                      <p:cBhvr>
                                        <p:cTn id="8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fade">
                                      <p:cBhvr>
                                        <p:cTn id="93" dur="1000"/>
                                        <p:tgtEl>
                                          <p:spTgt spid="55"/>
                                        </p:tgtEl>
                                      </p:cBhvr>
                                    </p:animEffect>
                                    <p:anim calcmode="lin" valueType="num">
                                      <p:cBhvr>
                                        <p:cTn id="94" dur="1000" fill="hold"/>
                                        <p:tgtEl>
                                          <p:spTgt spid="55"/>
                                        </p:tgtEl>
                                        <p:attrNameLst>
                                          <p:attrName>ppt_x</p:attrName>
                                        </p:attrNameLst>
                                      </p:cBhvr>
                                      <p:tavLst>
                                        <p:tav tm="0">
                                          <p:val>
                                            <p:strVal val="#ppt_x"/>
                                          </p:val>
                                        </p:tav>
                                        <p:tav tm="100000">
                                          <p:val>
                                            <p:strVal val="#ppt_x"/>
                                          </p:val>
                                        </p:tav>
                                      </p:tavLst>
                                    </p:anim>
                                    <p:anim calcmode="lin" valueType="num">
                                      <p:cBhvr>
                                        <p:cTn id="95" dur="1000" fill="hold"/>
                                        <p:tgtEl>
                                          <p:spTgt spid="5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fade">
                                      <p:cBhvr>
                                        <p:cTn id="103" dur="1000"/>
                                        <p:tgtEl>
                                          <p:spTgt spid="57"/>
                                        </p:tgtEl>
                                      </p:cBhvr>
                                    </p:animEffect>
                                    <p:anim calcmode="lin" valueType="num">
                                      <p:cBhvr>
                                        <p:cTn id="104" dur="1000" fill="hold"/>
                                        <p:tgtEl>
                                          <p:spTgt spid="57"/>
                                        </p:tgtEl>
                                        <p:attrNameLst>
                                          <p:attrName>ppt_x</p:attrName>
                                        </p:attrNameLst>
                                      </p:cBhvr>
                                      <p:tavLst>
                                        <p:tav tm="0">
                                          <p:val>
                                            <p:strVal val="#ppt_x"/>
                                          </p:val>
                                        </p:tav>
                                        <p:tav tm="100000">
                                          <p:val>
                                            <p:strVal val="#ppt_x"/>
                                          </p:val>
                                        </p:tav>
                                      </p:tavLst>
                                    </p:anim>
                                    <p:anim calcmode="lin" valueType="num">
                                      <p:cBhvr>
                                        <p:cTn id="105" dur="1000" fill="hold"/>
                                        <p:tgtEl>
                                          <p:spTgt spid="5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1000"/>
                                        <p:tgtEl>
                                          <p:spTgt spid="25"/>
                                        </p:tgtEl>
                                      </p:cBhvr>
                                    </p:animEffect>
                                    <p:anim calcmode="lin" valueType="num">
                                      <p:cBhvr>
                                        <p:cTn id="109" dur="1000" fill="hold"/>
                                        <p:tgtEl>
                                          <p:spTgt spid="25"/>
                                        </p:tgtEl>
                                        <p:attrNameLst>
                                          <p:attrName>ppt_x</p:attrName>
                                        </p:attrNameLst>
                                      </p:cBhvr>
                                      <p:tavLst>
                                        <p:tav tm="0">
                                          <p:val>
                                            <p:strVal val="#ppt_x"/>
                                          </p:val>
                                        </p:tav>
                                        <p:tav tm="100000">
                                          <p:val>
                                            <p:strVal val="#ppt_x"/>
                                          </p:val>
                                        </p:tav>
                                      </p:tavLst>
                                    </p:anim>
                                    <p:anim calcmode="lin" valueType="num">
                                      <p:cBhvr>
                                        <p:cTn id="110" dur="1000" fill="hold"/>
                                        <p:tgtEl>
                                          <p:spTgt spid="25"/>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fade">
                                      <p:cBhvr>
                                        <p:cTn id="113" dur="1000"/>
                                        <p:tgtEl>
                                          <p:spTgt spid="61"/>
                                        </p:tgtEl>
                                      </p:cBhvr>
                                    </p:animEffect>
                                    <p:anim calcmode="lin" valueType="num">
                                      <p:cBhvr>
                                        <p:cTn id="114" dur="1000" fill="hold"/>
                                        <p:tgtEl>
                                          <p:spTgt spid="61"/>
                                        </p:tgtEl>
                                        <p:attrNameLst>
                                          <p:attrName>ppt_x</p:attrName>
                                        </p:attrNameLst>
                                      </p:cBhvr>
                                      <p:tavLst>
                                        <p:tav tm="0">
                                          <p:val>
                                            <p:strVal val="#ppt_x"/>
                                          </p:val>
                                        </p:tav>
                                        <p:tav tm="100000">
                                          <p:val>
                                            <p:strVal val="#ppt_x"/>
                                          </p:val>
                                        </p:tav>
                                      </p:tavLst>
                                    </p:anim>
                                    <p:anim calcmode="lin" valueType="num">
                                      <p:cBhvr>
                                        <p:cTn id="11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1000"/>
                                        <p:tgtEl>
                                          <p:spTgt spid="26"/>
                                        </p:tgtEl>
                                      </p:cBhvr>
                                    </p:animEffect>
                                    <p:anim calcmode="lin" valueType="num">
                                      <p:cBhvr>
                                        <p:cTn id="121" dur="1000" fill="hold"/>
                                        <p:tgtEl>
                                          <p:spTgt spid="26"/>
                                        </p:tgtEl>
                                        <p:attrNameLst>
                                          <p:attrName>ppt_x</p:attrName>
                                        </p:attrNameLst>
                                      </p:cBhvr>
                                      <p:tavLst>
                                        <p:tav tm="0">
                                          <p:val>
                                            <p:strVal val="#ppt_x"/>
                                          </p:val>
                                        </p:tav>
                                        <p:tav tm="100000">
                                          <p:val>
                                            <p:strVal val="#ppt_x"/>
                                          </p:val>
                                        </p:tav>
                                      </p:tavLst>
                                    </p:anim>
                                    <p:anim calcmode="lin" valueType="num">
                                      <p:cBhvr>
                                        <p:cTn id="12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2" grpId="0" animBg="1"/>
      <p:bldP spid="14" grpId="0" animBg="1"/>
      <p:bldP spid="15" grpId="0" animBg="1"/>
      <p:bldP spid="20" grpId="0" animBg="1"/>
      <p:bldP spid="21" grpId="0" animBg="1"/>
      <p:bldP spid="22"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88828" y="95694"/>
            <a:ext cx="10371430" cy="97819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422400">
              <a:lnSpc>
                <a:spcPct val="90000"/>
              </a:lnSpc>
              <a:spcBef>
                <a:spcPct val="0"/>
              </a:spcBef>
              <a:spcAft>
                <a:spcPct val="35000"/>
              </a:spcAft>
            </a:pPr>
            <a:r>
              <a:rPr lang="en-US" sz="3000" b="1">
                <a:solidFill>
                  <a:srgbClr val="FF0000"/>
                </a:solidFill>
                <a:latin typeface="Times New Roman" panose="02020603050405020304" pitchFamily="18" charset="0"/>
                <a:cs typeface="Times New Roman" panose="02020603050405020304" pitchFamily="18" charset="0"/>
              </a:rPr>
              <a:t>2.3. </a:t>
            </a:r>
            <a:r>
              <a:rPr lang="vi-VN" sz="3000" b="1">
                <a:solidFill>
                  <a:srgbClr val="FF0000"/>
                </a:solidFill>
                <a:latin typeface="Times New Roman" panose="02020603050405020304" pitchFamily="18" charset="0"/>
                <a:cs typeface="Times New Roman" panose="02020603050405020304" pitchFamily="18" charset="0"/>
              </a:rPr>
              <a:t>GV thay đổi phương pháp, cách thức HD HS khai thác bài học lồng ghép kỹ năng sống vào bài để đạt hiệu quả cao</a:t>
            </a:r>
            <a:r>
              <a:rPr lang="en-US" sz="3000" b="1">
                <a:solidFill>
                  <a:srgbClr val="FF0000"/>
                </a:solidFill>
                <a:latin typeface="Times New Roman" panose="02020603050405020304" pitchFamily="18" charset="0"/>
                <a:cs typeface="Times New Roman" panose="02020603050405020304" pitchFamily="18" charset="0"/>
              </a:rPr>
              <a:t>.</a:t>
            </a:r>
            <a:endParaRPr lang="en-US" sz="3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559276123"/>
              </p:ext>
            </p:extLst>
          </p:nvPr>
        </p:nvGraphicFramePr>
        <p:xfrm>
          <a:off x="371959" y="655783"/>
          <a:ext cx="10988299" cy="6202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038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88206E0-CCB8-44AE-8A4B-CC0555474B14}"/>
              </a:ext>
            </a:extLst>
          </p:cNvPr>
          <p:cNvSpPr/>
          <p:nvPr/>
        </p:nvSpPr>
        <p:spPr>
          <a:xfrm>
            <a:off x="2247362" y="2990255"/>
            <a:ext cx="2774196" cy="1241503"/>
          </a:xfrm>
          <a:prstGeom prst="rect">
            <a:avLst/>
          </a:prstGeom>
          <a:solidFill>
            <a:schemeClr val="accent4"/>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5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a:t>
            </a:r>
            <a:r>
              <a:rPr kumimoji="0" lang="en-US" altLang="zh-CN" sz="25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Rèn luyện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kỹ năng giao tiếp, ứng xử</a:t>
            </a:r>
            <a:endParaRPr kumimoji="0" lang="zh-CN" altLang="en-US" sz="25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id="{3D681A32-7842-4AA4-A854-3A49E6C234C2}"/>
              </a:ext>
            </a:extLst>
          </p:cNvPr>
          <p:cNvSpPr/>
          <p:nvPr/>
        </p:nvSpPr>
        <p:spPr>
          <a:xfrm>
            <a:off x="6599803" y="1479170"/>
            <a:ext cx="2774196" cy="1053885"/>
          </a:xfrm>
          <a:prstGeom prst="rect">
            <a:avLst/>
          </a:prstGeom>
          <a:solidFill>
            <a:schemeClr val="accent1">
              <a:lumMod val="40000"/>
              <a:lumOff val="60000"/>
            </a:schemeClr>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Hoạt động nhóm</a:t>
            </a:r>
            <a:endParaRPr kumimoji="0" lang="zh-CN" altLang="en-US" sz="2500" b="0"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id="{9B848760-CDA6-4246-9B01-607F0DDDF866}"/>
              </a:ext>
            </a:extLst>
          </p:cNvPr>
          <p:cNvSpPr/>
          <p:nvPr/>
        </p:nvSpPr>
        <p:spPr>
          <a:xfrm>
            <a:off x="6599803" y="2990255"/>
            <a:ext cx="2774196" cy="1053885"/>
          </a:xfrm>
          <a:prstGeom prst="rect">
            <a:avLst/>
          </a:prstGeom>
          <a:solidFill>
            <a:schemeClr val="accent2">
              <a:lumMod val="60000"/>
              <a:lumOff val="40000"/>
            </a:schemeClr>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00B050"/>
                </a:solidFill>
                <a:effectLst/>
                <a:uLnTx/>
                <a:uFillTx/>
                <a:latin typeface="Times New Roman" panose="02020603050405020304" pitchFamily="18" charset="0"/>
                <a:ea typeface="等线" panose="02010600030101010101" pitchFamily="2" charset="-122"/>
                <a:cs typeface="Times New Roman" panose="02020603050405020304" pitchFamily="18" charset="0"/>
              </a:rPr>
              <a:t>Trò chơi</a:t>
            </a:r>
            <a:endParaRPr kumimoji="0" lang="zh-CN" altLang="en-US" sz="2500" b="0" i="0" u="none" strike="noStrike" kern="1200" cap="none" spc="0" normalizeH="0" baseline="0" noProof="0">
              <a:ln>
                <a:noFill/>
              </a:ln>
              <a:solidFill>
                <a:srgbClr val="00B05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14F4516A-9159-47B4-ACA4-CB765A3B35B6}"/>
              </a:ext>
            </a:extLst>
          </p:cNvPr>
          <p:cNvSpPr/>
          <p:nvPr/>
        </p:nvSpPr>
        <p:spPr>
          <a:xfrm>
            <a:off x="6599803" y="4501339"/>
            <a:ext cx="2774196" cy="1053885"/>
          </a:xfrm>
          <a:prstGeom prst="rect">
            <a:avLst/>
          </a:prstGeom>
          <a:solidFill>
            <a:schemeClr val="accent6"/>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00" b="0" i="0" u="none" strike="noStrike" kern="1200" cap="none" spc="0" normalizeH="0" baseline="0" noProof="0">
                <a:ln>
                  <a:noFill/>
                </a:ln>
                <a:solidFill>
                  <a:srgbClr val="7030A0"/>
                </a:solidFill>
                <a:effectLst/>
                <a:uLnTx/>
                <a:uFillTx/>
                <a:latin typeface="Times New Roman" panose="02020603050405020304" pitchFamily="18" charset="0"/>
                <a:ea typeface="等线" panose="02010600030101010101" pitchFamily="2" charset="-122"/>
                <a:cs typeface="Times New Roman" panose="02020603050405020304" pitchFamily="18" charset="0"/>
              </a:rPr>
              <a:t>HĐ ngoại khóa</a:t>
            </a:r>
            <a:endParaRPr kumimoji="0" lang="zh-CN" altLang="en-US" sz="2500" b="0" i="0" u="none" strike="noStrike" kern="1200" cap="none" spc="0" normalizeH="0" baseline="0" noProof="0">
              <a:ln>
                <a:noFill/>
              </a:ln>
              <a:solidFill>
                <a:srgbClr val="7030A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1" name="直接箭头连接符 10">
            <a:extLst>
              <a:ext uri="{FF2B5EF4-FFF2-40B4-BE49-F238E27FC236}">
                <a16:creationId xmlns:a16="http://schemas.microsoft.com/office/drawing/2014/main" id="{9495750C-0113-44EC-B1D4-2CC59B23CE43}"/>
              </a:ext>
            </a:extLst>
          </p:cNvPr>
          <p:cNvCxnSpPr>
            <a:cxnSpLocks/>
          </p:cNvCxnSpPr>
          <p:nvPr/>
        </p:nvCxnSpPr>
        <p:spPr>
          <a:xfrm flipV="1">
            <a:off x="5093887" y="2152162"/>
            <a:ext cx="1353408" cy="1365035"/>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2" name="直接箭头连接符 11">
            <a:extLst>
              <a:ext uri="{FF2B5EF4-FFF2-40B4-BE49-F238E27FC236}">
                <a16:creationId xmlns:a16="http://schemas.microsoft.com/office/drawing/2014/main" id="{14E4C4E3-71D2-44E9-8D42-8E8FB3B49246}"/>
              </a:ext>
            </a:extLst>
          </p:cNvPr>
          <p:cNvCxnSpPr>
            <a:cxnSpLocks/>
          </p:cNvCxnSpPr>
          <p:nvPr/>
        </p:nvCxnSpPr>
        <p:spPr>
          <a:xfrm>
            <a:off x="5093887" y="3518382"/>
            <a:ext cx="1257946" cy="1514851"/>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5" name="直接箭头连接符 14">
            <a:extLst>
              <a:ext uri="{FF2B5EF4-FFF2-40B4-BE49-F238E27FC236}">
                <a16:creationId xmlns:a16="http://schemas.microsoft.com/office/drawing/2014/main" id="{7120AC36-A318-4B67-AE1E-F94FCBADA381}"/>
              </a:ext>
            </a:extLst>
          </p:cNvPr>
          <p:cNvCxnSpPr>
            <a:cxnSpLocks/>
          </p:cNvCxnSpPr>
          <p:nvPr/>
        </p:nvCxnSpPr>
        <p:spPr>
          <a:xfrm>
            <a:off x="5130046" y="3517197"/>
            <a:ext cx="1374295" cy="1"/>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10" name="Rounded Rectangle 1">
            <a:extLst>
              <a:ext uri="{FF2B5EF4-FFF2-40B4-BE49-F238E27FC236}">
                <a16:creationId xmlns:a16="http://schemas.microsoft.com/office/drawing/2014/main" id="{5990FFDA-9DCB-46DF-8371-16A0E695442D}"/>
              </a:ext>
            </a:extLst>
          </p:cNvPr>
          <p:cNvSpPr/>
          <p:nvPr/>
        </p:nvSpPr>
        <p:spPr>
          <a:xfrm>
            <a:off x="988828" y="95694"/>
            <a:ext cx="10371430" cy="97819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3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2.3. </a:t>
            </a:r>
            <a:r>
              <a:rPr kumimoji="0" lang="vi-VN" sz="3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GV thay đổi phương pháp, cách thức HD HS khai thác bài học lồng ghép kỹ năng sống vào bài để đạt hiệu quả cao</a:t>
            </a:r>
            <a:r>
              <a:rPr kumimoji="0" lang="en-US" sz="3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1624428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2649</TotalTime>
  <Words>1719</Words>
  <PresentationFormat>Widescreen</PresentationFormat>
  <Paragraphs>159</Paragraphs>
  <Slides>21</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21</vt:i4>
      </vt:variant>
    </vt:vector>
  </HeadingPairs>
  <TitlesOfParts>
    <vt:vector size="34" baseType="lpstr">
      <vt:lpstr>等线</vt:lpstr>
      <vt:lpstr>等线 Light</vt:lpstr>
      <vt:lpstr>Arial</vt:lpstr>
      <vt:lpstr>Calibri</vt:lpstr>
      <vt:lpstr>Calibri Light</vt:lpstr>
      <vt:lpstr>Constantia</vt:lpstr>
      <vt:lpstr>Times Neue Roman Bold</vt:lpstr>
      <vt:lpstr>Times New Roman</vt:lpstr>
      <vt:lpstr>Wingdings 2</vt:lpstr>
      <vt:lpstr>Office Theme</vt:lpstr>
      <vt:lpstr>Flow</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2020-10-29T01:23:31Z</dcterms:created>
  <dcterms:modified xsi:type="dcterms:W3CDTF">2021-11-26T03:06:38Z</dcterms:modified>
</cp:coreProperties>
</file>