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9"/>
  </p:notesMasterIdLst>
  <p:sldIdLst>
    <p:sldId id="313" r:id="rId3"/>
    <p:sldId id="308" r:id="rId4"/>
    <p:sldId id="387" r:id="rId5"/>
    <p:sldId id="374" r:id="rId6"/>
    <p:sldId id="375" r:id="rId7"/>
    <p:sldId id="377" r:id="rId8"/>
    <p:sldId id="376" r:id="rId9"/>
    <p:sldId id="379" r:id="rId10"/>
    <p:sldId id="378" r:id="rId11"/>
    <p:sldId id="381" r:id="rId12"/>
    <p:sldId id="382" r:id="rId13"/>
    <p:sldId id="383" r:id="rId14"/>
    <p:sldId id="384" r:id="rId15"/>
    <p:sldId id="385" r:id="rId16"/>
    <p:sldId id="386" r:id="rId17"/>
    <p:sldId id="388" r:id="rId18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41" d="100"/>
          <a:sy n="41" d="100"/>
        </p:scale>
        <p:origin x="629" y="77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44000" y="2138354"/>
            <a:ext cx="149352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372600" y="2586689"/>
            <a:ext cx="1455420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2600" y="2691490"/>
            <a:ext cx="1455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</a:t>
            </a:r>
            <a:r>
              <a:rPr lang="en-US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VII</a:t>
            </a:r>
            <a:r>
              <a:rPr lang="vi-VN" sz="3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 TỌA ĐỘ TRONG MẶT PHẲNG</a:t>
            </a:r>
            <a:endParaRPr lang="vi-VN" sz="3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7961875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878" y="4560337"/>
            <a:ext cx="14099644" cy="810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US" sz="4000" b="1" dirty="0" smtClean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Ba </a:t>
            </a:r>
            <a:r>
              <a:rPr lang="en-US" sz="4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conic</a:t>
            </a:r>
            <a:endParaRPr lang="en-US" sz="4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roup 307"/>
          <p:cNvGrpSpPr/>
          <p:nvPr/>
        </p:nvGrpSpPr>
        <p:grpSpPr>
          <a:xfrm>
            <a:off x="408244" y="1752600"/>
            <a:ext cx="23469599" cy="11813880"/>
            <a:chOff x="2177989" y="3480127"/>
            <a:chExt cx="20961801" cy="10499213"/>
          </a:xfrm>
        </p:grpSpPr>
        <p:sp>
          <p:nvSpPr>
            <p:cNvPr id="309" name="Right Triangle 308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310" name="Right Triangle 30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311" name="Group 310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312" name="Rounded Rectangle 311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3" name="Round Same Side Corner Rectangle 312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" name="Rounded Rectangle 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05:00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04:50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04:40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04:00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03:50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03:40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03:30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03:20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03:10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03:00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02:50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02:40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02:30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02:20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02:10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02:00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01:50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01:49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01:48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01:46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01:45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01:44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01:43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01:42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01:41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01:40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01:39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01:38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01:37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01:36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01:35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01:34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01:33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01:32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01:31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01:30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01:29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01:28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01:27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01:26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01:25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01:24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01:23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01:22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01:21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01:20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01:19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01:18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01:17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01:16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01:15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01:14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01:13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01:12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01:11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01:10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01:09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01:08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01:07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01:06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01:05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01:04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01:03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01:02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01:01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01:00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00:59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00:58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00:57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00:56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00:55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00:54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00:53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00:52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00:51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00:50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00:49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00:48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00:47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00:46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00:45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00:44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00:43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00:42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00:41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00:40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00:39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00:38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00:37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00:36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00:35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00:34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00:33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00:32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00:31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00:30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00:29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00:28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00:27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00:26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00:25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00:24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00:23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00:22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00:21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00:20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00:19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00:18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00:17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00:16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00:15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00:14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00:13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00:12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00:11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00:10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00:09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00:08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00:07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00:06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00:05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00:04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00:03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00:02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3657600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/>
              <a:t>00:01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3637886" y="2438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00" dirty="0"/>
              <a:t>00:00</a:t>
            </a:r>
          </a:p>
        </p:txBody>
      </p:sp>
      <p:sp>
        <p:nvSpPr>
          <p:cNvPr id="307" name="Oval 306"/>
          <p:cNvSpPr/>
          <p:nvPr/>
        </p:nvSpPr>
        <p:spPr>
          <a:xfrm>
            <a:off x="1755603" y="1890948"/>
            <a:ext cx="1254126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TG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30270" y="3505200"/>
            <a:ext cx="4327643" cy="1632952"/>
            <a:chOff x="534987" y="1647866"/>
            <a:chExt cx="3113447" cy="1176337"/>
          </a:xfrm>
        </p:grpSpPr>
        <p:sp>
          <p:nvSpPr>
            <p:cNvPr id="317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18" name="Pentagon 317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19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22" name="Freeform 32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3" name="Freeform 32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5" name="Rectangle 324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6" name="Rectangle 325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7" name="Rectangle 326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28" name="Rectangle 327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20" name="Chevron 319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321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8/104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812045" y="4157708"/>
                <a:ext cx="21570547" cy="2660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</a:t>
                </a:r>
                <a:r>
                  <a:rPr lang="en-US" sz="40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(C);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45" y="4157708"/>
                <a:ext cx="21570547" cy="2660728"/>
              </a:xfrm>
              <a:prstGeom prst="rect">
                <a:avLst/>
              </a:prstGeom>
              <a:blipFill>
                <a:blip r:embed="rId4"/>
                <a:stretch>
                  <a:fillRect l="-989" t="-3890" b="-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0" name="Picture 329" descr="Media VietJac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2" y="7195092"/>
            <a:ext cx="7009167" cy="6356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Rectangle 330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9296400" y="683513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7664573" y="7470944"/>
                <a:ext cx="16105444" cy="5873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arenR"/>
                </a:pP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PT AB: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𝟐𝐱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𝟑𝐲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64 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36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6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36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𝐲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3600" b="1" i="0" dirty="0" smtClean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𝐲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573" y="7470944"/>
                <a:ext cx="16105444" cy="5873980"/>
              </a:xfrm>
              <a:prstGeom prst="rect">
                <a:avLst/>
              </a:prstGeom>
              <a:blipFill>
                <a:blip r:embed="rId6"/>
                <a:stretch>
                  <a:fillRect l="-1136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445"/>
          <p:cNvGrpSpPr>
            <a:grpSpLocks/>
          </p:cNvGrpSpPr>
          <p:nvPr/>
        </p:nvGrpSpPr>
        <p:grpSpPr bwMode="auto">
          <a:xfrm>
            <a:off x="17956063" y="2446330"/>
            <a:ext cx="5241324" cy="2213360"/>
            <a:chOff x="3780" y="1440"/>
            <a:chExt cx="2520" cy="2160"/>
          </a:xfrm>
        </p:grpSpPr>
        <p:sp>
          <p:nvSpPr>
            <p:cNvPr id="334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35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121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123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124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125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126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127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128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129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30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131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132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133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134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 nodeType="afterGroup">
                            <p:stCondLst>
                              <p:cond delay="135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136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137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138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 nodeType="afterGroup">
                            <p:stCondLst>
                              <p:cond delay="139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141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143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144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145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46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 nodeType="afterGroup">
                            <p:stCondLst>
                              <p:cond delay="147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148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149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150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 nodeType="afterGroup">
                            <p:stCondLst>
                              <p:cond delay="151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152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153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154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 nodeType="afterGroup">
                            <p:stCondLst>
                              <p:cond delay="155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156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157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58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159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161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 nodeType="afterGroup">
                            <p:stCondLst>
                              <p:cond delay="163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164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165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66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 nodeType="afterGroup">
                            <p:stCondLst>
                              <p:cond delay="167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168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169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70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 nodeType="afterGroup">
                            <p:stCondLst>
                              <p:cond delay="171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172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173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74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 nodeType="afterGroup">
                            <p:stCondLst>
                              <p:cond delay="175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176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177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78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 nodeType="afterGroup">
                            <p:stCondLst>
                              <p:cond delay="179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180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181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 nodeType="afterGroup">
                            <p:stCondLst>
                              <p:cond delay="183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184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185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86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 nodeType="afterGroup">
                            <p:stCondLst>
                              <p:cond delay="187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88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 nodeType="afterGroup">
                            <p:stCondLst>
                              <p:cond delay="189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90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 nodeType="afterGroup">
                            <p:stCondLst>
                              <p:cond delay="191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92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 nodeType="afterGroup">
                            <p:stCondLst>
                              <p:cond delay="193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94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 nodeType="afterGroup">
                            <p:stCondLst>
                              <p:cond delay="195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6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 nodeType="afterGroup">
                            <p:stCondLst>
                              <p:cond delay="197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98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 nodeType="afterGroup">
                            <p:stCondLst>
                              <p:cond delay="199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200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 nodeType="afterGroup">
                            <p:stCondLst>
                              <p:cond delay="201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 nodeType="afterGroup">
                            <p:stCondLst>
                              <p:cond delay="203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204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 nodeType="afterGroup">
                            <p:stCondLst>
                              <p:cond delay="205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206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 nodeType="afterGroup">
                            <p:stCondLst>
                              <p:cond delay="207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208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 nodeType="afterGroup">
                            <p:stCondLst>
                              <p:cond delay="209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210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 nodeType="afterGroup">
                            <p:stCondLst>
                              <p:cond delay="211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212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 nodeType="afterGroup">
                            <p:stCondLst>
                              <p:cond delay="213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214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 nodeType="afterGroup">
                            <p:stCondLst>
                              <p:cond delay="215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216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 nodeType="afterGroup">
                            <p:stCondLst>
                              <p:cond delay="217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218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 nodeType="afterGroup">
                            <p:stCondLst>
                              <p:cond delay="219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220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 nodeType="afterGroup">
                            <p:stCondLst>
                              <p:cond delay="221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 nodeType="afterGroup">
                            <p:stCondLst>
                              <p:cond delay="223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224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 nodeType="afterGroup">
                            <p:stCondLst>
                              <p:cond delay="225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226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 nodeType="afterGroup">
                            <p:stCondLst>
                              <p:cond delay="227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228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 nodeType="afterGroup">
                            <p:stCondLst>
                              <p:cond delay="229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230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 nodeType="afterGroup">
                            <p:stCondLst>
                              <p:cond delay="231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232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 nodeType="afterGroup">
                            <p:stCondLst>
                              <p:cond delay="233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234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 nodeType="afterGroup">
                            <p:stCondLst>
                              <p:cond delay="235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236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 nodeType="afterGroup">
                            <p:stCondLst>
                              <p:cond delay="237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238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 nodeType="afterGroup">
                            <p:stCondLst>
                              <p:cond delay="239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 nodeType="afterGroup">
                            <p:stCondLst>
                              <p:cond delay="240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 nodeType="afterGroup">
                            <p:stCondLst>
                              <p:cond delay="241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 nodeType="afterGroup">
                            <p:stCondLst>
                              <p:cond delay="243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 nodeType="afterGroup">
                            <p:stCondLst>
                              <p:cond delay="244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 nodeType="afterGroup">
                            <p:stCondLst>
                              <p:cond delay="245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246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 nodeType="afterGroup">
                            <p:stCondLst>
                              <p:cond delay="247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248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 nodeType="afterGroup">
                            <p:stCondLst>
                              <p:cond delay="249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250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 nodeType="afterGroup">
                            <p:stCondLst>
                              <p:cond delay="251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 nodeType="afterGroup">
                            <p:stCondLst>
                              <p:cond delay="252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 nodeType="afterGroup">
                            <p:stCondLst>
                              <p:cond delay="253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254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 nodeType="afterGroup">
                            <p:stCondLst>
                              <p:cond delay="255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 nodeType="afterGroup">
                            <p:stCondLst>
                              <p:cond delay="256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 nodeType="afterGroup">
                            <p:stCondLst>
                              <p:cond delay="257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258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 nodeType="afterGroup">
                            <p:stCondLst>
                              <p:cond delay="259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 nodeType="afterGroup">
                            <p:stCondLst>
                              <p:cond delay="260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 nodeType="afterGroup">
                            <p:stCondLst>
                              <p:cond delay="261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 nodeType="afterGroup">
                            <p:stCondLst>
                              <p:cond delay="263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 nodeType="afterGroup">
                            <p:stCondLst>
                              <p:cond delay="264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 nodeType="afterGroup">
                            <p:stCondLst>
                              <p:cond delay="265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266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 nodeType="afterGroup">
                            <p:stCondLst>
                              <p:cond delay="267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 nodeType="afterGroup">
                            <p:stCondLst>
                              <p:cond delay="268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 nodeType="afterGroup">
                            <p:stCondLst>
                              <p:cond delay="269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270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 nodeType="afterGroup">
                            <p:stCondLst>
                              <p:cond delay="271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 nodeType="afterGroup">
                            <p:stCondLst>
                              <p:cond delay="272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 nodeType="afterGroup">
                            <p:stCondLst>
                              <p:cond delay="273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274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 nodeType="afterGroup">
                            <p:stCondLst>
                              <p:cond delay="275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 nodeType="afterGroup">
                            <p:stCondLst>
                              <p:cond delay="276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 nodeType="afterGroup">
                            <p:stCondLst>
                              <p:cond delay="277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278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 nodeType="afterGroup">
                            <p:stCondLst>
                              <p:cond delay="279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 nodeType="afterGroup">
                            <p:stCondLst>
                              <p:cond delay="280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 nodeType="afterGroup">
                            <p:stCondLst>
                              <p:cond delay="281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 nodeType="afterGroup">
                            <p:stCondLst>
                              <p:cond delay="283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 nodeType="afterGroup">
                            <p:stCondLst>
                              <p:cond delay="284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 nodeType="afterGroup">
                            <p:stCondLst>
                              <p:cond delay="285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286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 nodeType="afterGroup">
                            <p:stCondLst>
                              <p:cond delay="287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 nodeType="afterGroup">
                            <p:stCondLst>
                              <p:cond delay="288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 nodeType="afterGroup">
                            <p:stCondLst>
                              <p:cond delay="289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290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 nodeType="afterGroup">
                            <p:stCondLst>
                              <p:cond delay="291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 nodeType="afterGroup">
                            <p:stCondLst>
                              <p:cond delay="292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 nodeType="afterGroup">
                            <p:stCondLst>
                              <p:cond delay="293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294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 nodeType="afterGroup">
                            <p:stCondLst>
                              <p:cond delay="295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 nodeType="afterGroup">
                            <p:stCondLst>
                              <p:cond delay="296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 nodeType="afterGroup">
                            <p:stCondLst>
                              <p:cond delay="297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298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 nodeType="afterGroup">
                            <p:stCondLst>
                              <p:cond delay="299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 nodeType="afterGroup">
                            <p:stCondLst>
                              <p:cond delay="300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7" grpId="0" animBg="1"/>
      <p:bldP spid="329" grpId="0"/>
      <p:bldP spid="331" grpId="0"/>
      <p:bldP spid="3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4394" y="1525478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	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  <a:blipFill>
                <a:blip r:embed="rId3"/>
                <a:stretch>
                  <a:fillRect l="-1159" t="-3785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701366" y="70403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227733" y="7403773"/>
                <a:ext cx="21167132" cy="247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𝐩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𝐩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33" y="7403773"/>
                <a:ext cx="21167132" cy="2475229"/>
              </a:xfrm>
              <a:prstGeom prst="rect">
                <a:avLst/>
              </a:prstGeom>
              <a:blipFill>
                <a:blip r:embed="rId4"/>
                <a:stretch>
                  <a:fillRect l="-1152" t="-492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9732346"/>
                <a:ext cx="22698734" cy="4061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𝐚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𝟑𝟗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𝟑𝟗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9732346"/>
                <a:ext cx="22698734" cy="4061625"/>
              </a:xfrm>
              <a:prstGeom prst="rect">
                <a:avLst/>
              </a:prstGeom>
              <a:blipFill>
                <a:blip r:embed="rId6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0" descr="Digit 18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00" y="181691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806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709" y="1534933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10/104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𝟏𝟖𝐱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𝟔𝟒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3" y="3883613"/>
                <a:ext cx="21570547" cy="3864648"/>
              </a:xfrm>
              <a:prstGeom prst="rect">
                <a:avLst/>
              </a:prstGeom>
              <a:blipFill>
                <a:blip r:embed="rId2"/>
                <a:stretch>
                  <a:fillRect l="-1159" t="-3785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701366" y="70403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8056891"/>
                <a:ext cx="21167132" cy="320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3, b =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&gt; 0, b &gt; 0.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𝐛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= 5.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𝐅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8056891"/>
                <a:ext cx="21167132" cy="3202864"/>
              </a:xfrm>
              <a:prstGeom prst="rect">
                <a:avLst/>
              </a:prstGeom>
              <a:blipFill>
                <a:blip r:embed="rId3"/>
                <a:stretch>
                  <a:fillRect l="-11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707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622435"/>
            <a:ext cx="23888064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33400" y="4050579"/>
                <a:ext cx="22555200" cy="9067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	                     </a:t>
                </a:r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A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65),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ki-lô-mét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0(0 ; 0).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500 km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Oxy.</a:t>
                </a:r>
              </a:p>
              <a:p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sân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B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(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𝟏𝟔𝟎𝟎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𝐲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𝟏𝟗𝟎𝟎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50579"/>
                <a:ext cx="22555200" cy="9067803"/>
              </a:xfrm>
              <a:prstGeom prst="rect">
                <a:avLst/>
              </a:prstGeom>
              <a:blipFill>
                <a:blip r:embed="rId2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7543800" y="15155975"/>
                <a:ext cx="21167132" cy="221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5155975"/>
                <a:ext cx="21167132" cy="2217979"/>
              </a:xfrm>
              <a:prstGeom prst="rect">
                <a:avLst/>
              </a:prstGeom>
              <a:blipFill>
                <a:blip r:embed="rId3"/>
                <a:stretch>
                  <a:fillRect l="-1181" t="-3022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45"/>
          <p:cNvGrpSpPr>
            <a:grpSpLocks/>
          </p:cNvGrpSpPr>
          <p:nvPr/>
        </p:nvGrpSpPr>
        <p:grpSpPr bwMode="auto">
          <a:xfrm>
            <a:off x="18978677" y="1231226"/>
            <a:ext cx="5214187" cy="1418332"/>
            <a:chOff x="3780" y="1440"/>
            <a:chExt cx="2520" cy="2160"/>
          </a:xfrm>
        </p:grpSpPr>
        <p:sp>
          <p:nvSpPr>
            <p:cNvPr id="35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28" descr="Media VietJa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943600"/>
            <a:ext cx="5107446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6493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9151" y="1525478"/>
            <a:ext cx="23469599" cy="12190522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91800" y="379940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116267" y="4828187"/>
                <a:ext cx="22770753" cy="873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= 0,5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𝟏𝟔𝟎𝟎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𝟑𝟎𝟎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𝟏𝟗𝟎𝟎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𝟏𝟒𝟎𝟎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𝟒𝟎𝟎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(300;400)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𝑂𝐸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(300;400)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𝑂𝐸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30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+40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=500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500 km.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67" y="4828187"/>
                <a:ext cx="22770753" cy="8731621"/>
              </a:xfrm>
              <a:prstGeom prst="rect">
                <a:avLst/>
              </a:prstGeom>
              <a:blipFill>
                <a:blip r:embed="rId2"/>
                <a:stretch>
                  <a:fillRect l="-1071" t="-1397" r="-1580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202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4507" y="1637445"/>
            <a:ext cx="23469599" cy="11773755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414068" cy="1632952"/>
            <a:chOff x="534987" y="1647866"/>
            <a:chExt cx="3175624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181298" y="1848439"/>
              <a:ext cx="252931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12/104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91800" y="379940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988650" y="4513861"/>
                <a:ext cx="22770753" cy="8291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𝟏𝟔𝟎𝟎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𝟏𝟒𝟎𝟎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𝟏𝟗𝟎𝟎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𝟏𝟒𝟎𝟎</m:t>
                                  </m:r>
                                </m:num>
                                <m:den>
                                  <m:r>
                                    <a:rPr lang="en-US" sz="36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36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hay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𝟏𝟗𝟎𝟎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𝐎𝐇</m:t>
                        </m:r>
                      </m:e>
                    </m:acc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𝟏𝟔𝟎𝟎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𝟏𝟗𝟎𝟎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𝟏𝟒𝟎𝟎</m:t>
                            </m:r>
                          </m:num>
                          <m:den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𝐝</m:t>
                            </m:r>
                          </m:sub>
                        </m:sSub>
                      </m:e>
                    </m:acc>
                    <m:r>
                      <a:rPr lang="en-US" sz="3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𝐎𝐇</m:t>
                        </m:r>
                      </m:e>
                    </m:acc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𝐝</m:t>
                            </m:r>
                          </m:sub>
                        </m:sSub>
                      </m:e>
                    </m:acc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𝐎𝐇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 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14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+ 1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15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bay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đài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soát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lưu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lúc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𝟓𝟎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</a:t>
                </a:r>
                <a:r>
                  <a:rPr lang="en-US" sz="3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50" y="4513861"/>
                <a:ext cx="22770753" cy="8291822"/>
              </a:xfrm>
              <a:prstGeom prst="rect">
                <a:avLst/>
              </a:prstGeom>
              <a:blipFill>
                <a:blip r:embed="rId2"/>
                <a:stretch>
                  <a:fillRect l="-803" r="-669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4592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343400" y="2819400"/>
            <a:ext cx="16459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9600" b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TIẾT HỌC  KẾT THÚC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21336000" cy="110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9" name="Group 54"/>
          <p:cNvGrpSpPr/>
          <p:nvPr/>
        </p:nvGrpSpPr>
        <p:grpSpPr>
          <a:xfrm>
            <a:off x="698051" y="1695715"/>
            <a:ext cx="22699730" cy="1501007"/>
            <a:chOff x="1268078" y="3398574"/>
            <a:chExt cx="22602713" cy="1787448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398574"/>
              <a:ext cx="22338431" cy="17874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467833"/>
                <a:ext cx="316389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Khởi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Box 72"/>
          <p:cNvSpPr txBox="1"/>
          <p:nvPr/>
        </p:nvSpPr>
        <p:spPr>
          <a:xfrm>
            <a:off x="1239836" y="1953064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95" y="3449618"/>
            <a:ext cx="22639886" cy="10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24231600" cy="11887200"/>
          </a:xfrm>
          <a:prstGeom prst="rect">
            <a:avLst/>
          </a:prstGeom>
        </p:spPr>
      </p:pic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246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40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430363" y="1710112"/>
            <a:ext cx="23644377" cy="11833840"/>
          </a:xfrm>
          <a:prstGeom prst="roundRect">
            <a:avLst>
              <a:gd name="adj" fmla="val 411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0" y="1556131"/>
            <a:ext cx="12100216" cy="1235133"/>
            <a:chOff x="8273899" y="3480127"/>
            <a:chExt cx="11353800" cy="110640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273899" y="3486537"/>
              <a:ext cx="11353800" cy="1099993"/>
              <a:chOff x="8273899" y="3486537"/>
              <a:chExt cx="11353800" cy="1099993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4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3" y="1848443"/>
              <a:ext cx="2270985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/>
              <p:nvPr/>
            </p:nvSpPr>
            <p:spPr>
              <a:xfrm>
                <a:off x="1523999" y="4734185"/>
                <a:ext cx="22228023" cy="163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MNP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4734185"/>
                <a:ext cx="22228023" cy="1630126"/>
              </a:xfrm>
              <a:prstGeom prst="rect">
                <a:avLst/>
              </a:prstGeom>
              <a:blipFill>
                <a:blip r:embed="rId2"/>
                <a:stretch>
                  <a:fillRect l="-1097" t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/>
              <p:nvPr/>
            </p:nvSpPr>
            <p:spPr>
              <a:xfrm>
                <a:off x="1523999" y="6019800"/>
                <a:ext cx="10303398" cy="1008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𝐎𝐌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B32842-8A89-477E-B98C-BB7803B73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6019800"/>
                <a:ext cx="10303398" cy="1008802"/>
              </a:xfrm>
              <a:prstGeom prst="rect">
                <a:avLst/>
              </a:prstGeom>
              <a:blipFill>
                <a:blip r:embed="rId3"/>
                <a:stretch>
                  <a:fillRect l="-2367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3639800" y="6061697"/>
                <a:ext cx="9720673" cy="10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vô </a:t>
                </a:r>
                <a:r>
                  <a:rPr lang="pt-BR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6061697"/>
                <a:ext cx="9720673" cy="1003480"/>
              </a:xfrm>
              <a:prstGeom prst="rect">
                <a:avLst/>
              </a:prstGeom>
              <a:blipFill>
                <a:blip r:embed="rId4"/>
                <a:stretch>
                  <a:fillRect l="-2572" b="-16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B15718F-0221-4A4C-9F63-D852C334C7D2}"/>
              </a:ext>
            </a:extLst>
          </p:cNvPr>
          <p:cNvSpPr/>
          <p:nvPr/>
        </p:nvSpPr>
        <p:spPr>
          <a:xfrm>
            <a:off x="10972800" y="830713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/>
              <p:nvPr/>
            </p:nvSpPr>
            <p:spPr>
              <a:xfrm>
                <a:off x="1703256" y="9015021"/>
                <a:ext cx="16157992" cy="1008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0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𝑴𝑵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𝑴𝑷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56" y="9015021"/>
                <a:ext cx="16157992" cy="1008802"/>
              </a:xfrm>
              <a:prstGeom prst="rect">
                <a:avLst/>
              </a:prstGeom>
              <a:blipFill>
                <a:blip r:embed="rId5"/>
                <a:stretch>
                  <a:fillRect l="-132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/>
              <p:nvPr/>
            </p:nvSpPr>
            <p:spPr>
              <a:xfrm>
                <a:off x="1679514" y="10041460"/>
                <a:ext cx="4559582" cy="851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𝐌𝐍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𝐌𝐏</m:t>
                        </m:r>
                      </m:e>
                    </m:acc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4" y="10041460"/>
                <a:ext cx="4559582" cy="851643"/>
              </a:xfrm>
              <a:prstGeom prst="rect">
                <a:avLst/>
              </a:prstGeom>
              <a:blipFill>
                <a:blip r:embed="rId6"/>
                <a:stretch>
                  <a:fillRect l="-5489" t="-5714" r="-4552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463450" y="7110534"/>
                <a:ext cx="11601589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độ dài các đoạn thẳng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𝐌𝐍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𝐌𝐏</m:t>
                    </m:r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50" y="7110534"/>
                <a:ext cx="11601589" cy="904863"/>
              </a:xfrm>
              <a:prstGeom prst="rect">
                <a:avLst/>
              </a:prstGeom>
              <a:blipFill>
                <a:blip r:embed="rId7"/>
                <a:stretch>
                  <a:fillRect l="-2102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3639800" y="7110534"/>
                <a:ext cx="9720673" cy="92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𝐍𝐌𝐏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7110534"/>
                <a:ext cx="9720673" cy="926792"/>
              </a:xfrm>
              <a:prstGeom prst="rect">
                <a:avLst/>
              </a:prstGeom>
              <a:blipFill>
                <a:blip r:embed="rId8"/>
                <a:stretch>
                  <a:fillRect l="-2572" t="-592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679514" y="10995131"/>
                <a:ext cx="9720673" cy="83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𝟏𝟑</m:t>
                        </m:r>
                      </m:e>
                    </m:rad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𝑴𝑷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14" y="10995131"/>
                <a:ext cx="9720673" cy="839974"/>
              </a:xfrm>
              <a:prstGeom prst="rect">
                <a:avLst/>
              </a:prstGeom>
              <a:blipFill>
                <a:blip r:embed="rId9"/>
                <a:stretch>
                  <a:fillRect l="-2572" t="-8029" b="-3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/>
              <p:nvPr/>
            </p:nvSpPr>
            <p:spPr>
              <a:xfrm>
                <a:off x="1730412" y="12028835"/>
                <a:ext cx="9720673" cy="1335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𝐍𝐌𝐏</m:t>
                        </m:r>
                      </m:e>
                    </m:acc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𝐌𝐍</m:t>
                            </m:r>
                          </m:e>
                        </m:acc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𝐌𝐏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BR" sz="44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𝐌𝐍</m:t>
                                </m:r>
                              </m:e>
                            </m:acc>
                          </m:e>
                        </m:d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pt-BR" sz="4400" b="1" i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𝐌𝐏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pt-BR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𝟔𝟓</m:t>
                            </m:r>
                          </m:e>
                        </m:rad>
                      </m:num>
                      <m:den>
                        <m:r>
                          <a:rPr lang="pt-BR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FAF051-2143-4713-8ABA-2044CA6AB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12" y="12028835"/>
                <a:ext cx="9720673" cy="1335622"/>
              </a:xfrm>
              <a:prstGeom prst="rect">
                <a:avLst/>
              </a:prstGeom>
              <a:blipFill>
                <a:blip r:embed="rId10"/>
                <a:stretch>
                  <a:fillRect l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2799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8" grpId="0"/>
      <p:bldP spid="28" grpId="0"/>
      <p:bldP spid="9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1120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499141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4991412" cy="904863"/>
              </a:xfrm>
              <a:prstGeom prst="rect">
                <a:avLst/>
              </a:prstGeom>
              <a:blipFill>
                <a:blip r:embed="rId3"/>
                <a:stretch>
                  <a:fillRect l="-1667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03145" cy="825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03145" cy="825354"/>
              </a:xfrm>
              <a:prstGeom prst="rect">
                <a:avLst/>
              </a:prstGeom>
              <a:blipFill>
                <a:blip r:embed="rId4"/>
                <a:stretch>
                  <a:fillRect l="-1553" t="-8824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969693" y="8849362"/>
                <a:ext cx="21167132" cy="4282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𝐏𝐓𝐓𝐐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𝐲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PTTS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693" y="8849362"/>
                <a:ext cx="21167132" cy="4282711"/>
              </a:xfrm>
              <a:prstGeom prst="rect">
                <a:avLst/>
              </a:prstGeom>
              <a:blipFill>
                <a:blip r:embed="rId6"/>
                <a:stretch>
                  <a:fillRect l="-115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53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21120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500744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5007442" cy="904863"/>
              </a:xfrm>
              <a:prstGeom prst="rect">
                <a:avLst/>
              </a:prstGeom>
              <a:blipFill>
                <a:blip r:embed="rId3"/>
                <a:stretch>
                  <a:fillRect l="-1665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54698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54698" cy="904863"/>
              </a:xfrm>
              <a:prstGeom prst="rect">
                <a:avLst/>
              </a:prstGeom>
              <a:blipFill>
                <a:blip r:embed="rId4"/>
                <a:stretch>
                  <a:fillRect l="-1547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/>
              <p:nvPr/>
            </p:nvSpPr>
            <p:spPr>
              <a:xfrm>
                <a:off x="1106936" y="9060013"/>
                <a:ext cx="22362664" cy="3529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d có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vectơ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PTTQ: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𝟔𝐱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𝟕𝐲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36" y="9060013"/>
                <a:ext cx="22362664" cy="3529812"/>
              </a:xfrm>
              <a:prstGeom prst="rect">
                <a:avLst/>
              </a:prstGeom>
              <a:blipFill>
                <a:blip r:embed="rId6"/>
                <a:stretch>
                  <a:fillRect b="-4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807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39782"/>
            <a:ext cx="23469599" cy="121948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6/103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20" y="3895350"/>
                <a:ext cx="21570547" cy="2123658"/>
              </a:xfrm>
              <a:prstGeom prst="rect">
                <a:avLst/>
              </a:prstGeom>
              <a:blipFill>
                <a:blip r:embed="rId2"/>
                <a:stretch>
                  <a:fillRect l="-1159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736594" y="5418953"/>
                <a:ext cx="15329646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𝐧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594" y="5418953"/>
                <a:ext cx="15329646" cy="904863"/>
              </a:xfrm>
              <a:prstGeom prst="rect">
                <a:avLst/>
              </a:prstGeom>
              <a:blipFill>
                <a:blip r:embed="rId3"/>
                <a:stretch>
                  <a:fillRect l="-1630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848771" y="6579938"/>
                <a:ext cx="15754441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71" y="6579938"/>
                <a:ext cx="15754441" cy="904863"/>
              </a:xfrm>
              <a:prstGeom prst="rect">
                <a:avLst/>
              </a:prstGeom>
              <a:blipFill>
                <a:blip r:embed="rId4"/>
                <a:stretch>
                  <a:fillRect l="-1547" t="-805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𝐂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𝐃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416" y="7495778"/>
                <a:ext cx="13923984" cy="904863"/>
              </a:xfrm>
              <a:prstGeom prst="rect">
                <a:avLst/>
              </a:prstGeom>
              <a:blipFill>
                <a:blip r:embed="rId5"/>
                <a:stretch>
                  <a:fillRect l="-1751" t="-8784" b="-2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45880" y="828371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2042379" y="9182897"/>
                <a:ext cx="21167132" cy="537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PTTS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𝐭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∈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79" y="9182897"/>
                <a:ext cx="21167132" cy="5376023"/>
              </a:xfrm>
              <a:prstGeom prst="rect">
                <a:avLst/>
              </a:prstGeom>
              <a:blipFill>
                <a:blip r:embed="rId6"/>
                <a:stretch>
                  <a:fillRect l="-115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12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9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398" y="1752600"/>
            <a:ext cx="23469599" cy="11927652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9/103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482925" y="4080902"/>
                <a:ext cx="21570547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                    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  <m: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25" y="4080902"/>
                <a:ext cx="21570547" cy="2864439"/>
              </a:xfrm>
              <a:prstGeom prst="rect">
                <a:avLst/>
              </a:prstGeom>
              <a:blipFill>
                <a:blip r:embed="rId3"/>
                <a:stretch>
                  <a:fillRect l="-1130" t="-2979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0533706" y="6591398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629188" y="7395014"/>
                <a:ext cx="21167132" cy="320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𝐲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188" y="7395014"/>
                <a:ext cx="21167132" cy="3205173"/>
              </a:xfrm>
              <a:prstGeom prst="rect">
                <a:avLst/>
              </a:prstGeom>
              <a:blipFill>
                <a:blip r:embed="rId4"/>
                <a:stretch>
                  <a:fillRect l="-1152" t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1447374" y="10818101"/>
                <a:ext cx="21059726" cy="185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𝟑𝟎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74" y="10818101"/>
                <a:ext cx="21059726" cy="1855444"/>
              </a:xfrm>
              <a:prstGeom prst="rect">
                <a:avLst/>
              </a:prstGeom>
              <a:blipFill>
                <a:blip r:embed="rId5"/>
                <a:stretch>
                  <a:fillRect t="-6908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3365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9560" y="1524000"/>
            <a:ext cx="23469599" cy="1173768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310462" y="1848439"/>
              <a:ext cx="2270984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7/103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1229087" y="4943786"/>
                <a:ext cx="21570547" cy="346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  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𝟑𝐱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𝟒𝐲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smtClean="0"/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7" y="4943786"/>
                <a:ext cx="21570547" cy="3462486"/>
              </a:xfrm>
              <a:prstGeom prst="rect">
                <a:avLst/>
              </a:prstGeom>
              <a:blipFill>
                <a:blip r:embed="rId3"/>
                <a:stretch>
                  <a:fillRect l="-1159" t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1162756" y="916824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/>
              <p:nvPr/>
            </p:nvSpPr>
            <p:spPr>
              <a:xfrm>
                <a:off x="1858926" y="10261583"/>
                <a:ext cx="21167132" cy="221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𝐏𝐄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𝟒𝟎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𝐑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𝐝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PT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𝐲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926" y="10261583"/>
                <a:ext cx="21167132" cy="2217979"/>
              </a:xfrm>
              <a:prstGeom prst="rect">
                <a:avLst/>
              </a:prstGeom>
              <a:blipFill>
                <a:blip r:embed="rId4"/>
                <a:stretch>
                  <a:fillRect l="-1181" t="-3022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445"/>
          <p:cNvGrpSpPr>
            <a:grpSpLocks/>
          </p:cNvGrpSpPr>
          <p:nvPr/>
        </p:nvGrpSpPr>
        <p:grpSpPr bwMode="auto">
          <a:xfrm>
            <a:off x="16650537" y="2446330"/>
            <a:ext cx="6546850" cy="2590800"/>
            <a:chOff x="3780" y="1440"/>
            <a:chExt cx="2520" cy="2160"/>
          </a:xfrm>
        </p:grpSpPr>
        <p:sp>
          <p:nvSpPr>
            <p:cNvPr id="35" name="AutoShape 446"/>
            <p:cNvSpPr>
              <a:spLocks noChangeArrowheads="1"/>
            </p:cNvSpPr>
            <p:nvPr/>
          </p:nvSpPr>
          <p:spPr bwMode="auto">
            <a:xfrm>
              <a:off x="3780" y="1440"/>
              <a:ext cx="2520" cy="2160"/>
            </a:xfrm>
            <a:prstGeom prst="irregularSeal2">
              <a:avLst/>
            </a:prstGeom>
            <a:gradFill rotWithShape="1">
              <a:gsLst>
                <a:gs pos="0">
                  <a:srgbClr val="FFCC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bg2"/>
                </a:solidFill>
              </a:endParaRPr>
            </a:p>
          </p:txBody>
        </p:sp>
        <p:sp>
          <p:nvSpPr>
            <p:cNvPr id="36" name="WordArt 447"/>
            <p:cNvSpPr>
              <a:spLocks noChangeArrowheads="1" noChangeShapeType="1" noTextEdit="1"/>
            </p:cNvSpPr>
            <p:nvPr/>
          </p:nvSpPr>
          <p:spPr bwMode="auto">
            <a:xfrm>
              <a:off x="4480" y="2055"/>
              <a:ext cx="1212" cy="8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</a:t>
              </a:r>
              <a:r>
                <a:rPr lang="en-US" sz="3600" b="1" kern="10" dirty="0" err="1" smtClean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7" y="2005411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36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3015</TotalTime>
  <Words>1045</Words>
  <PresentationFormat>Custom</PresentationFormat>
  <Paragraphs>456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2022-08-25T08:46:29Z</dcterms:modified>
</cp:coreProperties>
</file>