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64" r:id="rId3"/>
    <p:sldId id="281" r:id="rId4"/>
    <p:sldId id="258" r:id="rId5"/>
    <p:sldId id="259" r:id="rId6"/>
    <p:sldId id="257" r:id="rId7"/>
    <p:sldId id="283" r:id="rId8"/>
    <p:sldId id="260" r:id="rId9"/>
    <p:sldId id="270" r:id="rId10"/>
    <p:sldId id="272" r:id="rId11"/>
    <p:sldId id="261" r:id="rId12"/>
    <p:sldId id="266" r:id="rId13"/>
    <p:sldId id="265" r:id="rId14"/>
    <p:sldId id="262" r:id="rId15"/>
    <p:sldId id="275" r:id="rId16"/>
    <p:sldId id="267" r:id="rId17"/>
    <p:sldId id="278" r:id="rId18"/>
    <p:sldId id="277" r:id="rId19"/>
    <p:sldId id="276" r:id="rId20"/>
    <p:sldId id="285" r:id="rId21"/>
    <p:sldId id="280" r:id="rId22"/>
    <p:sldId id="289" r:id="rId23"/>
    <p:sldId id="288" r:id="rId24"/>
    <p:sldId id="290" r:id="rId25"/>
    <p:sldId id="292" r:id="rId26"/>
    <p:sldId id="295" r:id="rId27"/>
    <p:sldId id="294" r:id="rId28"/>
    <p:sldId id="293" r:id="rId29"/>
    <p:sldId id="287" r:id="rId30"/>
    <p:sldId id="268" r:id="rId31"/>
  </p:sldIdLst>
  <p:sldSz cx="18288000" cy="10287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DB3"/>
    <a:srgbClr val="FFC000"/>
    <a:srgbClr val="454699"/>
    <a:srgbClr val="7A5CC6"/>
    <a:srgbClr val="FFBB56"/>
    <a:srgbClr val="DCB3B2"/>
    <a:srgbClr val="E8B0E4"/>
    <a:srgbClr val="F8F4EB"/>
    <a:srgbClr val="FAE5C4"/>
    <a:srgbClr val="BDF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946" y="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8C86E2-2E8F-4450-BCC7-F812D9DBEE63}" type="doc">
      <dgm:prSet loTypeId="urn:microsoft.com/office/officeart/2005/8/layout/lProcess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80DE00A-8DA7-4E76-9FB6-50ABAE166E76}">
      <dgm:prSet phldrT="[Text]" custT="1"/>
      <dgm:spPr/>
      <dgm:t>
        <a:bodyPr/>
        <a:lstStyle/>
        <a:p>
          <a:r>
            <a:rPr lang="en-US" altLang="en-US" sz="32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Dưới</a:t>
          </a:r>
          <a:r>
            <a:rPr lang="en-US" altLang="en-US" sz="32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nguyệt</a:t>
          </a:r>
          <a:r>
            <a:rPr lang="en-US" altLang="en-US" sz="32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32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chén</a:t>
          </a:r>
          <a:r>
            <a:rPr lang="en-US" altLang="en-US" sz="32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đồng</a:t>
          </a:r>
          <a:r>
            <a:rPr lang="en-US" altLang="en-US" sz="32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D83F4A-7753-4481-9E9A-20FC1A2C262F}" type="parTrans" cxnId="{748188DC-C30E-4311-9415-A049647C6A11}">
      <dgm:prSet/>
      <dgm:spPr/>
      <dgm:t>
        <a:bodyPr/>
        <a:lstStyle/>
        <a:p>
          <a:endParaRPr lang="en-US"/>
        </a:p>
      </dgm:t>
    </dgm:pt>
    <dgm:pt modelId="{A6427DDE-C52F-4F91-B48F-2E3FA675FE6F}" type="sibTrans" cxnId="{748188DC-C30E-4311-9415-A049647C6A11}">
      <dgm:prSet/>
      <dgm:spPr/>
      <dgm:t>
        <a:bodyPr/>
        <a:lstStyle/>
        <a:p>
          <a:endParaRPr lang="en-US"/>
        </a:p>
      </dgm:t>
    </dgm:pt>
    <dgm:pt modelId="{0C4B83B2-DA2D-47B3-8BB1-B14D61CBB8B1}">
      <dgm:prSet phldrT="[Text]" custT="1"/>
      <dgm:spPr/>
      <dgm:t>
        <a:bodyPr/>
        <a:lstStyle/>
        <a:p>
          <a:r>
            <a:rPr lang="en-US" altLang="en-US" sz="32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Rày</a:t>
          </a:r>
          <a:r>
            <a:rPr lang="en-US" altLang="en-US" sz="32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trông</a:t>
          </a:r>
          <a:r>
            <a:rPr lang="en-US" altLang="en-US" sz="32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32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mai</a:t>
          </a:r>
          <a:r>
            <a:rPr lang="en-US" altLang="en-US" sz="32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chờ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8ECB64-2947-44D2-B1BE-93AFC0DE97B0}" type="parTrans" cxnId="{E275B214-8792-42A9-B624-9C1F54FF4981}">
      <dgm:prSet/>
      <dgm:spPr/>
      <dgm:t>
        <a:bodyPr/>
        <a:lstStyle/>
        <a:p>
          <a:endParaRPr lang="en-US"/>
        </a:p>
      </dgm:t>
    </dgm:pt>
    <dgm:pt modelId="{F4F046E5-BB41-4721-A2E2-78CE5C08E6AA}" type="sibTrans" cxnId="{E275B214-8792-42A9-B624-9C1F54FF4981}">
      <dgm:prSet/>
      <dgm:spPr/>
      <dgm:t>
        <a:bodyPr/>
        <a:lstStyle/>
        <a:p>
          <a:endParaRPr lang="en-US"/>
        </a:p>
      </dgm:t>
    </dgm:pt>
    <dgm:pt modelId="{9D220D15-8774-489E-BDED-EDBDF4C59E9D}">
      <dgm:prSet phldrT="[Text]" custT="1"/>
      <dgm:spPr/>
      <dgm:t>
        <a:bodyPr/>
        <a:lstStyle/>
        <a:p>
          <a:r>
            <a:rPr lang="en-US" altLang="en-US" sz="32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Bản</a:t>
          </a:r>
          <a:r>
            <a:rPr lang="en-US" altLang="en-US" sz="32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thân</a:t>
          </a:r>
          <a:r>
            <a:rPr lang="en-US" altLang="en-US" sz="32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32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bơ</a:t>
          </a:r>
          <a:r>
            <a:rPr lang="en-US" altLang="en-US" sz="32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vơ</a:t>
          </a:r>
          <a:r>
            <a:rPr lang="en-US" altLang="en-US" sz="32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32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tấm</a:t>
          </a:r>
          <a:r>
            <a:rPr lang="en-US" altLang="en-US" sz="32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son </a:t>
          </a:r>
          <a:r>
            <a:rPr lang="en-US" altLang="en-US" sz="32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gột</a:t>
          </a:r>
          <a:r>
            <a:rPr lang="en-US" altLang="en-US" sz="32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rửa</a:t>
          </a:r>
          <a:r>
            <a:rPr lang="en-US" altLang="en-US" sz="32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bao </a:t>
          </a:r>
          <a:r>
            <a:rPr lang="en-US" altLang="en-US" sz="32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giờ</a:t>
          </a:r>
          <a:r>
            <a:rPr lang="en-US" altLang="en-US" sz="32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altLang="en-US" sz="32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phai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D9EDF7-A85C-48CE-8A3B-655C14E3EB46}" type="parTrans" cxnId="{53D6BF30-73C7-4D0A-BA82-FD28D92183BF}">
      <dgm:prSet/>
      <dgm:spPr/>
      <dgm:t>
        <a:bodyPr/>
        <a:lstStyle/>
        <a:p>
          <a:endParaRPr lang="en-US"/>
        </a:p>
      </dgm:t>
    </dgm:pt>
    <dgm:pt modelId="{25DBD36C-7604-43D2-AF0D-EE2347F116BE}" type="sibTrans" cxnId="{53D6BF30-73C7-4D0A-BA82-FD28D92183BF}">
      <dgm:prSet/>
      <dgm:spPr/>
      <dgm:t>
        <a:bodyPr/>
        <a:lstStyle/>
        <a:p>
          <a:endParaRPr lang="en-US"/>
        </a:p>
      </dgm:t>
    </dgm:pt>
    <dgm:pt modelId="{B224F962-2A34-4C60-B248-BCEFB67FDA28}">
      <dgm:prSet phldrT="[Text]" custT="1"/>
      <dgm:spPr/>
      <dgm:t>
        <a:bodyPr/>
        <a:lstStyle/>
        <a:p>
          <a:r>
            <a:rPr lang="en-US" altLang="en-US" sz="3200" b="1" dirty="0" err="1">
              <a:latin typeface="Arial" panose="020B0604020202020204" pitchFamily="34" charset="0"/>
              <a:cs typeface="Arial" panose="020B0604020202020204" pitchFamily="34" charset="0"/>
            </a:rPr>
            <a:t>Nhớ</a:t>
          </a:r>
          <a:r>
            <a:rPr lang="en-US" altLang="en-US" sz="3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latin typeface="Arial" panose="020B0604020202020204" pitchFamily="34" charset="0"/>
              <a:cs typeface="Arial" panose="020B0604020202020204" pitchFamily="34" charset="0"/>
            </a:rPr>
            <a:t>buổi</a:t>
          </a:r>
          <a:r>
            <a:rPr lang="en-US" altLang="en-US" sz="3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latin typeface="Arial" panose="020B0604020202020204" pitchFamily="34" charset="0"/>
              <a:cs typeface="Arial" panose="020B0604020202020204" pitchFamily="34" charset="0"/>
            </a:rPr>
            <a:t>thề</a:t>
          </a:r>
          <a:r>
            <a:rPr lang="en-US" altLang="en-US" sz="3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latin typeface="Arial" panose="020B0604020202020204" pitchFamily="34" charset="0"/>
              <a:cs typeface="Arial" panose="020B0604020202020204" pitchFamily="34" charset="0"/>
            </a:rPr>
            <a:t>nguyền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FAFD8D-A42E-4A02-AEBD-7B79C63032FF}" type="parTrans" cxnId="{33662D50-60F0-40EE-A4AC-72FA2B490A2D}">
      <dgm:prSet/>
      <dgm:spPr/>
      <dgm:t>
        <a:bodyPr/>
        <a:lstStyle/>
        <a:p>
          <a:endParaRPr lang="en-US"/>
        </a:p>
      </dgm:t>
    </dgm:pt>
    <dgm:pt modelId="{5BCAD8CD-818A-484E-ADC4-8D5C8D2D9C90}" type="sibTrans" cxnId="{33662D50-60F0-40EE-A4AC-72FA2B490A2D}">
      <dgm:prSet/>
      <dgm:spPr/>
      <dgm:t>
        <a:bodyPr/>
        <a:lstStyle/>
        <a:p>
          <a:endParaRPr lang="en-US"/>
        </a:p>
      </dgm:t>
    </dgm:pt>
    <dgm:pt modelId="{E64076DE-40C5-49D0-89A2-754D77EE8E67}">
      <dgm:prSet phldrT="[Text]" custT="1"/>
      <dgm:spPr/>
      <dgm:t>
        <a:bodyPr/>
        <a:lstStyle/>
        <a:p>
          <a:r>
            <a:rPr lang="en-US" altLang="en-US" sz="3200" b="1" dirty="0" err="1">
              <a:latin typeface="Arial" panose="020B0604020202020204" pitchFamily="34" charset="0"/>
              <a:cs typeface="Arial" panose="020B0604020202020204" pitchFamily="34" charset="0"/>
            </a:rPr>
            <a:t>Tưởng</a:t>
          </a:r>
          <a:r>
            <a:rPr lang="en-US" altLang="en-US" sz="3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latin typeface="Arial" panose="020B0604020202020204" pitchFamily="34" charset="0"/>
              <a:cs typeface="Arial" panose="020B0604020202020204" pitchFamily="34" charset="0"/>
            </a:rPr>
            <a:t>tượng</a:t>
          </a:r>
          <a:r>
            <a:rPr lang="en-US" altLang="en-US" sz="3200" b="1" dirty="0">
              <a:latin typeface="Arial" panose="020B0604020202020204" pitchFamily="34" charset="0"/>
              <a:cs typeface="Arial" panose="020B0604020202020204" pitchFamily="34" charset="0"/>
            </a:rPr>
            <a:t> Kim </a:t>
          </a:r>
          <a:r>
            <a:rPr lang="en-US" altLang="en-US" sz="3200" b="1" dirty="0" err="1">
              <a:latin typeface="Arial" panose="020B0604020202020204" pitchFamily="34" charset="0"/>
              <a:cs typeface="Arial" panose="020B0604020202020204" pitchFamily="34" charset="0"/>
            </a:rPr>
            <a:t>Trọng</a:t>
          </a:r>
          <a:r>
            <a:rPr lang="en-US" altLang="en-US" sz="3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latin typeface="Arial" panose="020B0604020202020204" pitchFamily="34" charset="0"/>
              <a:cs typeface="Arial" panose="020B0604020202020204" pitchFamily="34" charset="0"/>
            </a:rPr>
            <a:t>nhớ</a:t>
          </a:r>
          <a:r>
            <a:rPr lang="en-US" altLang="en-US" sz="3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latin typeface="Arial" panose="020B0604020202020204" pitchFamily="34" charset="0"/>
              <a:cs typeface="Arial" panose="020B0604020202020204" pitchFamily="34" charset="0"/>
            </a:rPr>
            <a:t>mình</a:t>
          </a:r>
          <a:r>
            <a:rPr lang="en-US" altLang="en-US" sz="3200" b="1" dirty="0">
              <a:latin typeface="Arial" panose="020B0604020202020204" pitchFamily="34" charset="0"/>
              <a:cs typeface="Arial" panose="020B0604020202020204" pitchFamily="34" charset="0"/>
            </a:rPr>
            <a:t>..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CD118A-C204-4A8E-850A-241DC6AEE4E8}" type="parTrans" cxnId="{6D5FFF4D-7E70-46F0-9346-0AAD9757D0CE}">
      <dgm:prSet/>
      <dgm:spPr/>
      <dgm:t>
        <a:bodyPr/>
        <a:lstStyle/>
        <a:p>
          <a:endParaRPr lang="en-US"/>
        </a:p>
      </dgm:t>
    </dgm:pt>
    <dgm:pt modelId="{3CA75EF1-BDF6-4026-BDFE-633F37629B93}" type="sibTrans" cxnId="{6D5FFF4D-7E70-46F0-9346-0AAD9757D0CE}">
      <dgm:prSet/>
      <dgm:spPr/>
      <dgm:t>
        <a:bodyPr/>
        <a:lstStyle/>
        <a:p>
          <a:endParaRPr lang="en-US"/>
        </a:p>
      </dgm:t>
    </dgm:pt>
    <dgm:pt modelId="{546947C9-66C3-4ED7-B43C-45F5B7CC2EC7}">
      <dgm:prSet phldrT="[Text]" custT="1"/>
      <dgm:spPr/>
      <dgm:t>
        <a:bodyPr/>
        <a:lstStyle/>
        <a:p>
          <a:r>
            <a:rPr lang="en-US" altLang="en-US" sz="3200" b="1" dirty="0" err="1">
              <a:latin typeface="Arial" panose="020B0604020202020204" pitchFamily="34" charset="0"/>
              <a:cs typeface="Arial" panose="020B0604020202020204" pitchFamily="34" charset="0"/>
            </a:rPr>
            <a:t>Đau</a:t>
          </a:r>
          <a:r>
            <a:rPr lang="en-US" altLang="en-US" sz="3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latin typeface="Arial" panose="020B0604020202020204" pitchFamily="34" charset="0"/>
              <a:cs typeface="Arial" panose="020B0604020202020204" pitchFamily="34" charset="0"/>
            </a:rPr>
            <a:t>đớn</a:t>
          </a:r>
          <a:r>
            <a:rPr lang="en-US" altLang="en-US" sz="3200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3200" b="1" dirty="0" err="1">
              <a:latin typeface="Arial" panose="020B0604020202020204" pitchFamily="34" charset="0"/>
              <a:cs typeface="Arial" panose="020B0604020202020204" pitchFamily="34" charset="0"/>
            </a:rPr>
            <a:t>xót</a:t>
          </a:r>
          <a:r>
            <a:rPr lang="en-US" altLang="en-US" sz="3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latin typeface="Arial" panose="020B0604020202020204" pitchFamily="34" charset="0"/>
              <a:cs typeface="Arial" panose="020B0604020202020204" pitchFamily="34" charset="0"/>
            </a:rPr>
            <a:t>xa</a:t>
          </a:r>
          <a:r>
            <a:rPr lang="en-US" altLang="en-US" sz="3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altLang="en-US" sz="3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altLang="en-US" sz="3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latin typeface="Arial" panose="020B0604020202020204" pitchFamily="34" charset="0"/>
              <a:cs typeface="Arial" panose="020B0604020202020204" pitchFamily="34" charset="0"/>
            </a:rPr>
            <a:t>phụ</a:t>
          </a:r>
          <a:r>
            <a:rPr lang="en-US" altLang="en-US" sz="3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latin typeface="Arial" panose="020B0604020202020204" pitchFamily="34" charset="0"/>
              <a:cs typeface="Arial" panose="020B0604020202020204" pitchFamily="34" charset="0"/>
            </a:rPr>
            <a:t>tình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8595DE-BD87-4FF0-8140-4224A8E8AD40}" type="parTrans" cxnId="{7875EFA8-F5CB-4CC7-8AF4-9FB70ED4D851}">
      <dgm:prSet/>
      <dgm:spPr/>
      <dgm:t>
        <a:bodyPr/>
        <a:lstStyle/>
        <a:p>
          <a:endParaRPr lang="en-US"/>
        </a:p>
      </dgm:t>
    </dgm:pt>
    <dgm:pt modelId="{F0C11FEF-1CB3-4FA0-A327-EB0C9761788E}" type="sibTrans" cxnId="{7875EFA8-F5CB-4CC7-8AF4-9FB70ED4D851}">
      <dgm:prSet/>
      <dgm:spPr/>
      <dgm:t>
        <a:bodyPr/>
        <a:lstStyle/>
        <a:p>
          <a:endParaRPr lang="en-US"/>
        </a:p>
      </dgm:t>
    </dgm:pt>
    <dgm:pt modelId="{325FE89C-EDD3-4A2E-99FE-EA448A8B6935}" type="pres">
      <dgm:prSet presAssocID="{BE8C86E2-2E8F-4450-BCC7-F812D9DBEE63}" presName="Name0" presStyleCnt="0">
        <dgm:presLayoutVars>
          <dgm:dir/>
          <dgm:animLvl val="lvl"/>
          <dgm:resizeHandles val="exact"/>
        </dgm:presLayoutVars>
      </dgm:prSet>
      <dgm:spPr/>
    </dgm:pt>
    <dgm:pt modelId="{80C26D5C-A4B0-4596-8707-A1E508258E4B}" type="pres">
      <dgm:prSet presAssocID="{C80DE00A-8DA7-4E76-9FB6-50ABAE166E76}" presName="vertFlow" presStyleCnt="0"/>
      <dgm:spPr/>
    </dgm:pt>
    <dgm:pt modelId="{B6F8EA04-88C8-4002-98B3-589F3E2A8B44}" type="pres">
      <dgm:prSet presAssocID="{C80DE00A-8DA7-4E76-9FB6-50ABAE166E76}" presName="header" presStyleLbl="node1" presStyleIdx="0" presStyleCnt="2" custScaleX="89253" custScaleY="58670" custLinFactNeighborX="-6322" custLinFactNeighborY="24390"/>
      <dgm:spPr/>
    </dgm:pt>
    <dgm:pt modelId="{0A7F3A1A-72F8-4B77-9877-3838D1AA7F43}" type="pres">
      <dgm:prSet presAssocID="{A18ECB64-2947-44D2-B1BE-93AFC0DE97B0}" presName="parTrans" presStyleLbl="sibTrans2D1" presStyleIdx="0" presStyleCnt="4" custAng="16392602" custLinFactX="271640" custLinFactY="-193878" custLinFactNeighborX="300000" custLinFactNeighborY="-200000"/>
      <dgm:spPr/>
    </dgm:pt>
    <dgm:pt modelId="{BE4B2B76-4675-4E71-97B8-13A2F1995A90}" type="pres">
      <dgm:prSet presAssocID="{0C4B83B2-DA2D-47B3-8BB1-B14D61CBB8B1}" presName="child" presStyleLbl="alignAccFollowNode1" presStyleIdx="0" presStyleCnt="4" custScaleX="83815" custScaleY="38832" custLinFactY="18235" custLinFactNeighborX="-4521" custLinFactNeighborY="100000">
        <dgm:presLayoutVars>
          <dgm:chMax val="0"/>
          <dgm:bulletEnabled val="1"/>
        </dgm:presLayoutVars>
      </dgm:prSet>
      <dgm:spPr/>
    </dgm:pt>
    <dgm:pt modelId="{336081E2-F20B-442D-8BE2-0FDC3E1AC059}" type="pres">
      <dgm:prSet presAssocID="{F4F046E5-BB41-4721-A2E2-78CE5C08E6AA}" presName="sibTrans" presStyleLbl="sibTrans2D1" presStyleIdx="1" presStyleCnt="4" custAng="16478432" custLinFactX="170006" custLinFactY="-100000" custLinFactNeighborX="200000" custLinFactNeighborY="-197119"/>
      <dgm:spPr/>
    </dgm:pt>
    <dgm:pt modelId="{19E3BB23-CF3E-488E-958E-09DE124C3811}" type="pres">
      <dgm:prSet presAssocID="{9D220D15-8774-489E-BDED-EDBDF4C59E9D}" presName="child" presStyleLbl="alignAccFollowNode1" presStyleIdx="1" presStyleCnt="4" custScaleX="88566" custLinFactY="58059" custLinFactNeighborX="-1594" custLinFactNeighborY="100000">
        <dgm:presLayoutVars>
          <dgm:chMax val="0"/>
          <dgm:bulletEnabled val="1"/>
        </dgm:presLayoutVars>
      </dgm:prSet>
      <dgm:spPr/>
    </dgm:pt>
    <dgm:pt modelId="{625250D2-F55D-45F7-B1AD-7A6D79FCCB35}" type="pres">
      <dgm:prSet presAssocID="{C80DE00A-8DA7-4E76-9FB6-50ABAE166E76}" presName="hSp" presStyleCnt="0"/>
      <dgm:spPr/>
    </dgm:pt>
    <dgm:pt modelId="{12252C96-6D15-478C-BD78-CD5FB28592BF}" type="pres">
      <dgm:prSet presAssocID="{B224F962-2A34-4C60-B248-BCEFB67FDA28}" presName="vertFlow" presStyleCnt="0"/>
      <dgm:spPr/>
    </dgm:pt>
    <dgm:pt modelId="{4F747051-2BD9-4166-B242-56255A6D7B64}" type="pres">
      <dgm:prSet presAssocID="{B224F962-2A34-4C60-B248-BCEFB67FDA28}" presName="header" presStyleLbl="node1" presStyleIdx="1" presStyleCnt="2" custScaleX="110125"/>
      <dgm:spPr/>
    </dgm:pt>
    <dgm:pt modelId="{A6C9E172-564B-45E6-9606-955368FCA061}" type="pres">
      <dgm:prSet presAssocID="{3BCD118A-C204-4A8E-850A-241DC6AEE4E8}" presName="parTrans" presStyleLbl="sibTrans2D1" presStyleIdx="2" presStyleCnt="4"/>
      <dgm:spPr/>
    </dgm:pt>
    <dgm:pt modelId="{A063A413-09CE-4085-BEC3-F0EF4DFDAECD}" type="pres">
      <dgm:prSet presAssocID="{E64076DE-40C5-49D0-89A2-754D77EE8E67}" presName="child" presStyleLbl="alignAccFollowNode1" presStyleIdx="2" presStyleCnt="4" custScaleX="109439">
        <dgm:presLayoutVars>
          <dgm:chMax val="0"/>
          <dgm:bulletEnabled val="1"/>
        </dgm:presLayoutVars>
      </dgm:prSet>
      <dgm:spPr/>
    </dgm:pt>
    <dgm:pt modelId="{3734F490-85D5-471F-8B12-3F5BF214AECF}" type="pres">
      <dgm:prSet presAssocID="{3CA75EF1-BDF6-4026-BDFE-633F37629B93}" presName="sibTrans" presStyleLbl="sibTrans2D1" presStyleIdx="3" presStyleCnt="4"/>
      <dgm:spPr/>
    </dgm:pt>
    <dgm:pt modelId="{3B094B27-4087-47A9-9685-6A25686CB904}" type="pres">
      <dgm:prSet presAssocID="{546947C9-66C3-4ED7-B43C-45F5B7CC2EC7}" presName="child" presStyleLbl="alignAccFollowNode1" presStyleIdx="3" presStyleCnt="4" custScaleX="109439" custLinFactNeighborX="948" custLinFactNeighborY="-9007">
        <dgm:presLayoutVars>
          <dgm:chMax val="0"/>
          <dgm:bulletEnabled val="1"/>
        </dgm:presLayoutVars>
      </dgm:prSet>
      <dgm:spPr/>
    </dgm:pt>
  </dgm:ptLst>
  <dgm:cxnLst>
    <dgm:cxn modelId="{E275B214-8792-42A9-B624-9C1F54FF4981}" srcId="{C80DE00A-8DA7-4E76-9FB6-50ABAE166E76}" destId="{0C4B83B2-DA2D-47B3-8BB1-B14D61CBB8B1}" srcOrd="0" destOrd="0" parTransId="{A18ECB64-2947-44D2-B1BE-93AFC0DE97B0}" sibTransId="{F4F046E5-BB41-4721-A2E2-78CE5C08E6AA}"/>
    <dgm:cxn modelId="{B2838B1B-55B6-4A3D-A1B0-B8DB462BCD57}" type="presOf" srcId="{BE8C86E2-2E8F-4450-BCC7-F812D9DBEE63}" destId="{325FE89C-EDD3-4A2E-99FE-EA448A8B6935}" srcOrd="0" destOrd="0" presId="urn:microsoft.com/office/officeart/2005/8/layout/lProcess1"/>
    <dgm:cxn modelId="{53D6BF30-73C7-4D0A-BA82-FD28D92183BF}" srcId="{C80DE00A-8DA7-4E76-9FB6-50ABAE166E76}" destId="{9D220D15-8774-489E-BDED-EDBDF4C59E9D}" srcOrd="1" destOrd="0" parTransId="{79D9EDF7-A85C-48CE-8A3B-655C14E3EB46}" sibTransId="{25DBD36C-7604-43D2-AF0D-EE2347F116BE}"/>
    <dgm:cxn modelId="{32E19F44-1C7A-4094-A80D-1104FC0B482E}" type="presOf" srcId="{3BCD118A-C204-4A8E-850A-241DC6AEE4E8}" destId="{A6C9E172-564B-45E6-9606-955368FCA061}" srcOrd="0" destOrd="0" presId="urn:microsoft.com/office/officeart/2005/8/layout/lProcess1"/>
    <dgm:cxn modelId="{6D5FFF4D-7E70-46F0-9346-0AAD9757D0CE}" srcId="{B224F962-2A34-4C60-B248-BCEFB67FDA28}" destId="{E64076DE-40C5-49D0-89A2-754D77EE8E67}" srcOrd="0" destOrd="0" parTransId="{3BCD118A-C204-4A8E-850A-241DC6AEE4E8}" sibTransId="{3CA75EF1-BDF6-4026-BDFE-633F37629B93}"/>
    <dgm:cxn modelId="{8513B94E-11B2-4C17-9519-FAB8ABCBD6E6}" type="presOf" srcId="{F4F046E5-BB41-4721-A2E2-78CE5C08E6AA}" destId="{336081E2-F20B-442D-8BE2-0FDC3E1AC059}" srcOrd="0" destOrd="0" presId="urn:microsoft.com/office/officeart/2005/8/layout/lProcess1"/>
    <dgm:cxn modelId="{85D6B86F-CAB6-44C2-88D8-A81A1CF6C5F6}" type="presOf" srcId="{546947C9-66C3-4ED7-B43C-45F5B7CC2EC7}" destId="{3B094B27-4087-47A9-9685-6A25686CB904}" srcOrd="0" destOrd="0" presId="urn:microsoft.com/office/officeart/2005/8/layout/lProcess1"/>
    <dgm:cxn modelId="{33662D50-60F0-40EE-A4AC-72FA2B490A2D}" srcId="{BE8C86E2-2E8F-4450-BCC7-F812D9DBEE63}" destId="{B224F962-2A34-4C60-B248-BCEFB67FDA28}" srcOrd="1" destOrd="0" parTransId="{1BFAFD8D-A42E-4A02-AEBD-7B79C63032FF}" sibTransId="{5BCAD8CD-818A-484E-ADC4-8D5C8D2D9C90}"/>
    <dgm:cxn modelId="{98194C59-41E7-49FC-8ADE-AB8F4393E275}" type="presOf" srcId="{9D220D15-8774-489E-BDED-EDBDF4C59E9D}" destId="{19E3BB23-CF3E-488E-958E-09DE124C3811}" srcOrd="0" destOrd="0" presId="urn:microsoft.com/office/officeart/2005/8/layout/lProcess1"/>
    <dgm:cxn modelId="{A7D281A4-841C-47E5-9DA5-A475D71D11FD}" type="presOf" srcId="{C80DE00A-8DA7-4E76-9FB6-50ABAE166E76}" destId="{B6F8EA04-88C8-4002-98B3-589F3E2A8B44}" srcOrd="0" destOrd="0" presId="urn:microsoft.com/office/officeart/2005/8/layout/lProcess1"/>
    <dgm:cxn modelId="{7875EFA8-F5CB-4CC7-8AF4-9FB70ED4D851}" srcId="{B224F962-2A34-4C60-B248-BCEFB67FDA28}" destId="{546947C9-66C3-4ED7-B43C-45F5B7CC2EC7}" srcOrd="1" destOrd="0" parTransId="{B48595DE-BD87-4FF0-8140-4224A8E8AD40}" sibTransId="{F0C11FEF-1CB3-4FA0-A327-EB0C9761788E}"/>
    <dgm:cxn modelId="{EAF9F6C9-5844-4D2A-A3BF-AF05B024FC88}" type="presOf" srcId="{A18ECB64-2947-44D2-B1BE-93AFC0DE97B0}" destId="{0A7F3A1A-72F8-4B77-9877-3838D1AA7F43}" srcOrd="0" destOrd="0" presId="urn:microsoft.com/office/officeart/2005/8/layout/lProcess1"/>
    <dgm:cxn modelId="{68BBABD4-FCE7-44AD-B271-D8F06F7C8A2E}" type="presOf" srcId="{0C4B83B2-DA2D-47B3-8BB1-B14D61CBB8B1}" destId="{BE4B2B76-4675-4E71-97B8-13A2F1995A90}" srcOrd="0" destOrd="0" presId="urn:microsoft.com/office/officeart/2005/8/layout/lProcess1"/>
    <dgm:cxn modelId="{E82C94D6-70A7-42C3-B94B-4E19CCC904D7}" type="presOf" srcId="{B224F962-2A34-4C60-B248-BCEFB67FDA28}" destId="{4F747051-2BD9-4166-B242-56255A6D7B64}" srcOrd="0" destOrd="0" presId="urn:microsoft.com/office/officeart/2005/8/layout/lProcess1"/>
    <dgm:cxn modelId="{A8C5B4DB-D59E-4491-86DD-B22B1032A03C}" type="presOf" srcId="{3CA75EF1-BDF6-4026-BDFE-633F37629B93}" destId="{3734F490-85D5-471F-8B12-3F5BF214AECF}" srcOrd="0" destOrd="0" presId="urn:microsoft.com/office/officeart/2005/8/layout/lProcess1"/>
    <dgm:cxn modelId="{748188DC-C30E-4311-9415-A049647C6A11}" srcId="{BE8C86E2-2E8F-4450-BCC7-F812D9DBEE63}" destId="{C80DE00A-8DA7-4E76-9FB6-50ABAE166E76}" srcOrd="0" destOrd="0" parTransId="{E4D83F4A-7753-4481-9E9A-20FC1A2C262F}" sibTransId="{A6427DDE-C52F-4F91-B48F-2E3FA675FE6F}"/>
    <dgm:cxn modelId="{9E9430E8-8CD5-4190-AAC6-05DE6A72B2D1}" type="presOf" srcId="{E64076DE-40C5-49D0-89A2-754D77EE8E67}" destId="{A063A413-09CE-4085-BEC3-F0EF4DFDAECD}" srcOrd="0" destOrd="0" presId="urn:microsoft.com/office/officeart/2005/8/layout/lProcess1"/>
    <dgm:cxn modelId="{87402EB9-B421-41CD-97E0-903D79AC10AD}" type="presParOf" srcId="{325FE89C-EDD3-4A2E-99FE-EA448A8B6935}" destId="{80C26D5C-A4B0-4596-8707-A1E508258E4B}" srcOrd="0" destOrd="0" presId="urn:microsoft.com/office/officeart/2005/8/layout/lProcess1"/>
    <dgm:cxn modelId="{CB1D8167-0829-4B01-B0E7-9E99AB0A79A8}" type="presParOf" srcId="{80C26D5C-A4B0-4596-8707-A1E508258E4B}" destId="{B6F8EA04-88C8-4002-98B3-589F3E2A8B44}" srcOrd="0" destOrd="0" presId="urn:microsoft.com/office/officeart/2005/8/layout/lProcess1"/>
    <dgm:cxn modelId="{8CA2282A-5F00-43FE-86D4-A5C5BD1B4C78}" type="presParOf" srcId="{80C26D5C-A4B0-4596-8707-A1E508258E4B}" destId="{0A7F3A1A-72F8-4B77-9877-3838D1AA7F43}" srcOrd="1" destOrd="0" presId="urn:microsoft.com/office/officeart/2005/8/layout/lProcess1"/>
    <dgm:cxn modelId="{1783BCB2-FE21-46A0-92C0-8A476EC1795B}" type="presParOf" srcId="{80C26D5C-A4B0-4596-8707-A1E508258E4B}" destId="{BE4B2B76-4675-4E71-97B8-13A2F1995A90}" srcOrd="2" destOrd="0" presId="urn:microsoft.com/office/officeart/2005/8/layout/lProcess1"/>
    <dgm:cxn modelId="{8FEF9FB1-EA2C-4A36-B810-3AE678450CAE}" type="presParOf" srcId="{80C26D5C-A4B0-4596-8707-A1E508258E4B}" destId="{336081E2-F20B-442D-8BE2-0FDC3E1AC059}" srcOrd="3" destOrd="0" presId="urn:microsoft.com/office/officeart/2005/8/layout/lProcess1"/>
    <dgm:cxn modelId="{002A9EEA-D3EC-4164-AD75-E85030D26397}" type="presParOf" srcId="{80C26D5C-A4B0-4596-8707-A1E508258E4B}" destId="{19E3BB23-CF3E-488E-958E-09DE124C3811}" srcOrd="4" destOrd="0" presId="urn:microsoft.com/office/officeart/2005/8/layout/lProcess1"/>
    <dgm:cxn modelId="{B36B802C-52E1-49E7-BC0F-7DDAED4985D2}" type="presParOf" srcId="{325FE89C-EDD3-4A2E-99FE-EA448A8B6935}" destId="{625250D2-F55D-45F7-B1AD-7A6D79FCCB35}" srcOrd="1" destOrd="0" presId="urn:microsoft.com/office/officeart/2005/8/layout/lProcess1"/>
    <dgm:cxn modelId="{1EA6A18F-6EA4-45E5-825E-E8867F83AF01}" type="presParOf" srcId="{325FE89C-EDD3-4A2E-99FE-EA448A8B6935}" destId="{12252C96-6D15-478C-BD78-CD5FB28592BF}" srcOrd="2" destOrd="0" presId="urn:microsoft.com/office/officeart/2005/8/layout/lProcess1"/>
    <dgm:cxn modelId="{3F8A5A72-0873-4CE4-8F15-B742E9F71C1B}" type="presParOf" srcId="{12252C96-6D15-478C-BD78-CD5FB28592BF}" destId="{4F747051-2BD9-4166-B242-56255A6D7B64}" srcOrd="0" destOrd="0" presId="urn:microsoft.com/office/officeart/2005/8/layout/lProcess1"/>
    <dgm:cxn modelId="{F8153145-47C2-4F9E-A20A-6ED944C2C2B0}" type="presParOf" srcId="{12252C96-6D15-478C-BD78-CD5FB28592BF}" destId="{A6C9E172-564B-45E6-9606-955368FCA061}" srcOrd="1" destOrd="0" presId="urn:microsoft.com/office/officeart/2005/8/layout/lProcess1"/>
    <dgm:cxn modelId="{B26FEE25-3757-4F6D-A842-6AB810CA56C1}" type="presParOf" srcId="{12252C96-6D15-478C-BD78-CD5FB28592BF}" destId="{A063A413-09CE-4085-BEC3-F0EF4DFDAECD}" srcOrd="2" destOrd="0" presId="urn:microsoft.com/office/officeart/2005/8/layout/lProcess1"/>
    <dgm:cxn modelId="{28D9EBFA-9962-4EC9-88DF-CC5F930001B3}" type="presParOf" srcId="{12252C96-6D15-478C-BD78-CD5FB28592BF}" destId="{3734F490-85D5-471F-8B12-3F5BF214AECF}" srcOrd="3" destOrd="0" presId="urn:microsoft.com/office/officeart/2005/8/layout/lProcess1"/>
    <dgm:cxn modelId="{54B65536-ED19-402F-85EA-8F7EDE7393AA}" type="presParOf" srcId="{12252C96-6D15-478C-BD78-CD5FB28592BF}" destId="{3B094B27-4087-47A9-9685-6A25686CB904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8C86E2-2E8F-4450-BCC7-F812D9DBEE63}" type="doc">
      <dgm:prSet loTypeId="urn:microsoft.com/office/officeart/2005/8/layout/lProcess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80DE00A-8DA7-4E76-9FB6-50ABAE166E76}">
      <dgm:prSet phldrT="[Text]" custT="1"/>
      <dgm:spPr/>
      <dgm:t>
        <a:bodyPr/>
        <a:lstStyle/>
        <a:p>
          <a:r>
            <a:rPr lang="en-US" altLang="en-US" sz="32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Xót</a:t>
          </a:r>
          <a:r>
            <a:rPr lang="en-US" altLang="en-US" sz="32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altLang="en-US" sz="32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tựa</a:t>
          </a:r>
          <a:r>
            <a:rPr lang="en-US" altLang="en-US" sz="32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cửa</a:t>
          </a:r>
          <a:r>
            <a:rPr lang="en-US" altLang="en-US" sz="32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hôm</a:t>
          </a:r>
          <a:r>
            <a:rPr lang="en-US" altLang="en-US" sz="32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mai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D83F4A-7753-4481-9E9A-20FC1A2C262F}" type="parTrans" cxnId="{748188DC-C30E-4311-9415-A049647C6A11}">
      <dgm:prSet/>
      <dgm:spPr/>
      <dgm:t>
        <a:bodyPr/>
        <a:lstStyle/>
        <a:p>
          <a:endParaRPr lang="en-US"/>
        </a:p>
      </dgm:t>
    </dgm:pt>
    <dgm:pt modelId="{A6427DDE-C52F-4F91-B48F-2E3FA675FE6F}" type="sibTrans" cxnId="{748188DC-C30E-4311-9415-A049647C6A11}">
      <dgm:prSet/>
      <dgm:spPr/>
      <dgm:t>
        <a:bodyPr/>
        <a:lstStyle/>
        <a:p>
          <a:endParaRPr lang="en-US"/>
        </a:p>
      </dgm:t>
    </dgm:pt>
    <dgm:pt modelId="{0C4B83B2-DA2D-47B3-8BB1-B14D61CBB8B1}">
      <dgm:prSet phldrT="[Text]" custT="1"/>
      <dgm:spPr/>
      <dgm:t>
        <a:bodyPr/>
        <a:lstStyle/>
        <a:p>
          <a:r>
            <a:rPr lang="en-US" altLang="en-US" sz="36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Quạt</a:t>
          </a:r>
          <a:r>
            <a:rPr lang="en-US" altLang="en-US" sz="36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6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nồng</a:t>
          </a:r>
          <a:r>
            <a:rPr lang="en-US" altLang="en-US" sz="36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6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ấp</a:t>
          </a:r>
          <a:r>
            <a:rPr lang="en-US" altLang="en-US" sz="36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6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lạnh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8ECB64-2947-44D2-B1BE-93AFC0DE97B0}" type="parTrans" cxnId="{E275B214-8792-42A9-B624-9C1F54FF4981}">
      <dgm:prSet/>
      <dgm:spPr/>
      <dgm:t>
        <a:bodyPr/>
        <a:lstStyle/>
        <a:p>
          <a:endParaRPr lang="en-US"/>
        </a:p>
      </dgm:t>
    </dgm:pt>
    <dgm:pt modelId="{F4F046E5-BB41-4721-A2E2-78CE5C08E6AA}" type="sibTrans" cxnId="{E275B214-8792-42A9-B624-9C1F54FF4981}">
      <dgm:prSet/>
      <dgm:spPr/>
      <dgm:t>
        <a:bodyPr/>
        <a:lstStyle/>
        <a:p>
          <a:endParaRPr lang="en-US"/>
        </a:p>
      </dgm:t>
    </dgm:pt>
    <dgm:pt modelId="{9D220D15-8774-489E-BDED-EDBDF4C59E9D}">
      <dgm:prSet phldrT="[Text]" custT="1"/>
      <dgm:spPr/>
      <dgm:t>
        <a:bodyPr/>
        <a:lstStyle/>
        <a:p>
          <a:r>
            <a:rPr lang="en-US" altLang="en-US" sz="36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Sân</a:t>
          </a:r>
          <a:r>
            <a:rPr lang="en-US" altLang="en-US" sz="36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Lai, </a:t>
          </a:r>
          <a:r>
            <a:rPr lang="en-US" altLang="en-US" sz="36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gốc</a:t>
          </a:r>
          <a:r>
            <a:rPr lang="en-US" altLang="en-US" sz="36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600" b="1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D9EDF7-A85C-48CE-8A3B-655C14E3EB46}" type="parTrans" cxnId="{53D6BF30-73C7-4D0A-BA82-FD28D92183BF}">
      <dgm:prSet/>
      <dgm:spPr/>
      <dgm:t>
        <a:bodyPr/>
        <a:lstStyle/>
        <a:p>
          <a:endParaRPr lang="en-US"/>
        </a:p>
      </dgm:t>
    </dgm:pt>
    <dgm:pt modelId="{25DBD36C-7604-43D2-AF0D-EE2347F116BE}" type="sibTrans" cxnId="{53D6BF30-73C7-4D0A-BA82-FD28D92183BF}">
      <dgm:prSet/>
      <dgm:spPr/>
      <dgm:t>
        <a:bodyPr/>
        <a:lstStyle/>
        <a:p>
          <a:endParaRPr lang="en-US"/>
        </a:p>
      </dgm:t>
    </dgm:pt>
    <dgm:pt modelId="{B224F962-2A34-4C60-B248-BCEFB67FDA28}">
      <dgm:prSet phldrT="[Text]" custT="1"/>
      <dgm:spPr/>
      <dgm:t>
        <a:bodyPr/>
        <a:lstStyle/>
        <a:p>
          <a:r>
            <a:rPr lang="en-US" alt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Sớm</a:t>
          </a:r>
          <a:r>
            <a:rPr lang="en-US" alt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hôm</a:t>
          </a:r>
          <a:r>
            <a:rPr lang="en-US" alt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mong</a:t>
          </a:r>
          <a:r>
            <a:rPr lang="en-US" alt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chờ</a:t>
          </a:r>
          <a:r>
            <a:rPr lang="en-US" altLang="en-US" sz="3600" b="1" dirty="0">
              <a:latin typeface="Arial" panose="020B0604020202020204" pitchFamily="34" charset="0"/>
              <a:cs typeface="Arial" panose="020B0604020202020204" pitchFamily="34" charset="0"/>
            </a:rPr>
            <a:t> con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FAFD8D-A42E-4A02-AEBD-7B79C63032FF}" type="parTrans" cxnId="{33662D50-60F0-40EE-A4AC-72FA2B490A2D}">
      <dgm:prSet/>
      <dgm:spPr/>
      <dgm:t>
        <a:bodyPr/>
        <a:lstStyle/>
        <a:p>
          <a:endParaRPr lang="en-US"/>
        </a:p>
      </dgm:t>
    </dgm:pt>
    <dgm:pt modelId="{5BCAD8CD-818A-484E-ADC4-8D5C8D2D9C90}" type="sibTrans" cxnId="{33662D50-60F0-40EE-A4AC-72FA2B490A2D}">
      <dgm:prSet/>
      <dgm:spPr/>
      <dgm:t>
        <a:bodyPr/>
        <a:lstStyle/>
        <a:p>
          <a:endParaRPr lang="en-US"/>
        </a:p>
      </dgm:t>
    </dgm:pt>
    <dgm:pt modelId="{E64076DE-40C5-49D0-89A2-754D77EE8E67}">
      <dgm:prSet phldrT="[Text]" custT="1"/>
      <dgm:spPr/>
      <dgm:t>
        <a:bodyPr/>
        <a:lstStyle/>
        <a:p>
          <a:r>
            <a:rPr lang="en-US" alt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altLang="en-US" sz="3600" b="1" dirty="0">
              <a:latin typeface="Arial" panose="020B0604020202020204" pitchFamily="34" charset="0"/>
              <a:cs typeface="Arial" panose="020B0604020202020204" pitchFamily="34" charset="0"/>
            </a:rPr>
            <a:t> ai </a:t>
          </a:r>
          <a:r>
            <a:rPr lang="en-US" alt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phụng</a:t>
          </a:r>
          <a:r>
            <a:rPr lang="en-US" alt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dưỡng</a:t>
          </a:r>
          <a:r>
            <a:rPr lang="en-US" altLang="en-US" sz="3600" b="1" dirty="0">
              <a:latin typeface="Arial" panose="020B0604020202020204" pitchFamily="34" charset="0"/>
              <a:cs typeface="Arial" panose="020B0604020202020204" pitchFamily="34" charset="0"/>
            </a:rPr>
            <a:t> cha </a:t>
          </a:r>
          <a:r>
            <a:rPr lang="en-US" alt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mẹ</a:t>
          </a:r>
          <a:r>
            <a:rPr lang="en-US" altLang="en-US" sz="3600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altLang="en-US" sz="3600" b="1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alt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alt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hiếu</a:t>
          </a:r>
          <a:r>
            <a:rPr lang="en-US" alt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altLang="en-US" sz="3600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CD118A-C204-4A8E-850A-241DC6AEE4E8}" type="parTrans" cxnId="{6D5FFF4D-7E70-46F0-9346-0AAD9757D0CE}">
      <dgm:prSet/>
      <dgm:spPr/>
      <dgm:t>
        <a:bodyPr/>
        <a:lstStyle/>
        <a:p>
          <a:endParaRPr lang="en-US"/>
        </a:p>
      </dgm:t>
    </dgm:pt>
    <dgm:pt modelId="{3CA75EF1-BDF6-4026-BDFE-633F37629B93}" type="sibTrans" cxnId="{6D5FFF4D-7E70-46F0-9346-0AAD9757D0CE}">
      <dgm:prSet/>
      <dgm:spPr/>
      <dgm:t>
        <a:bodyPr/>
        <a:lstStyle/>
        <a:p>
          <a:endParaRPr lang="en-US"/>
        </a:p>
      </dgm:t>
    </dgm:pt>
    <dgm:pt modelId="{546947C9-66C3-4ED7-B43C-45F5B7CC2EC7}">
      <dgm:prSet phldrT="[Text]" custT="1"/>
      <dgm:spPr/>
      <dgm:t>
        <a:bodyPr/>
        <a:lstStyle/>
        <a:p>
          <a:r>
            <a:rPr lang="en-US" alt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Xót</a:t>
          </a:r>
          <a:r>
            <a:rPr lang="en-US" alt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xa</a:t>
          </a:r>
          <a:r>
            <a:rPr lang="en-US" altLang="en-US" sz="3600" b="1" dirty="0">
              <a:latin typeface="Arial" panose="020B0604020202020204" pitchFamily="34" charset="0"/>
              <a:cs typeface="Arial" panose="020B0604020202020204" pitchFamily="34" charset="0"/>
            </a:rPr>
            <a:t>, lo </a:t>
          </a:r>
          <a:r>
            <a:rPr lang="en-US" alt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lắng</a:t>
          </a:r>
          <a:r>
            <a:rPr lang="en-US" altLang="en-US" sz="3600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8595DE-BD87-4FF0-8140-4224A8E8AD40}" type="parTrans" cxnId="{7875EFA8-F5CB-4CC7-8AF4-9FB70ED4D851}">
      <dgm:prSet/>
      <dgm:spPr/>
      <dgm:t>
        <a:bodyPr/>
        <a:lstStyle/>
        <a:p>
          <a:endParaRPr lang="en-US"/>
        </a:p>
      </dgm:t>
    </dgm:pt>
    <dgm:pt modelId="{F0C11FEF-1CB3-4FA0-A327-EB0C9761788E}" type="sibTrans" cxnId="{7875EFA8-F5CB-4CC7-8AF4-9FB70ED4D851}">
      <dgm:prSet/>
      <dgm:spPr/>
      <dgm:t>
        <a:bodyPr/>
        <a:lstStyle/>
        <a:p>
          <a:endParaRPr lang="en-US"/>
        </a:p>
      </dgm:t>
    </dgm:pt>
    <dgm:pt modelId="{325FE89C-EDD3-4A2E-99FE-EA448A8B6935}" type="pres">
      <dgm:prSet presAssocID="{BE8C86E2-2E8F-4450-BCC7-F812D9DBEE63}" presName="Name0" presStyleCnt="0">
        <dgm:presLayoutVars>
          <dgm:dir/>
          <dgm:animLvl val="lvl"/>
          <dgm:resizeHandles val="exact"/>
        </dgm:presLayoutVars>
      </dgm:prSet>
      <dgm:spPr/>
    </dgm:pt>
    <dgm:pt modelId="{80C26D5C-A4B0-4596-8707-A1E508258E4B}" type="pres">
      <dgm:prSet presAssocID="{C80DE00A-8DA7-4E76-9FB6-50ABAE166E76}" presName="vertFlow" presStyleCnt="0"/>
      <dgm:spPr/>
    </dgm:pt>
    <dgm:pt modelId="{B6F8EA04-88C8-4002-98B3-589F3E2A8B44}" type="pres">
      <dgm:prSet presAssocID="{C80DE00A-8DA7-4E76-9FB6-50ABAE166E76}" presName="header" presStyleLbl="node1" presStyleIdx="0" presStyleCnt="2" custScaleX="89253" custScaleY="68546" custLinFactNeighborX="-6322" custLinFactNeighborY="24390"/>
      <dgm:spPr/>
    </dgm:pt>
    <dgm:pt modelId="{0A7F3A1A-72F8-4B77-9877-3838D1AA7F43}" type="pres">
      <dgm:prSet presAssocID="{A18ECB64-2947-44D2-B1BE-93AFC0DE97B0}" presName="parTrans" presStyleLbl="sibTrans2D1" presStyleIdx="0" presStyleCnt="4" custAng="15942075" custLinFactX="300000" custLinFactY="-200000" custLinFactNeighborX="354573" custLinFactNeighborY="-264199"/>
      <dgm:spPr/>
    </dgm:pt>
    <dgm:pt modelId="{BE4B2B76-4675-4E71-97B8-13A2F1995A90}" type="pres">
      <dgm:prSet presAssocID="{0C4B83B2-DA2D-47B3-8BB1-B14D61CBB8B1}" presName="child" presStyleLbl="alignAccFollowNode1" presStyleIdx="0" presStyleCnt="4" custScaleX="83815" custScaleY="47357" custLinFactY="3103" custLinFactNeighborX="-2803" custLinFactNeighborY="100000">
        <dgm:presLayoutVars>
          <dgm:chMax val="0"/>
          <dgm:bulletEnabled val="1"/>
        </dgm:presLayoutVars>
      </dgm:prSet>
      <dgm:spPr/>
    </dgm:pt>
    <dgm:pt modelId="{336081E2-F20B-442D-8BE2-0FDC3E1AC059}" type="pres">
      <dgm:prSet presAssocID="{F4F046E5-BB41-4721-A2E2-78CE5C08E6AA}" presName="sibTrans" presStyleLbl="sibTrans2D1" presStyleIdx="1" presStyleCnt="4" custAng="16476305" custLinFactX="291312" custLinFactY="-167144" custLinFactNeighborX="300000" custLinFactNeighborY="-200000"/>
      <dgm:spPr/>
    </dgm:pt>
    <dgm:pt modelId="{19E3BB23-CF3E-488E-958E-09DE124C3811}" type="pres">
      <dgm:prSet presAssocID="{9D220D15-8774-489E-BDED-EDBDF4C59E9D}" presName="child" presStyleLbl="alignAccFollowNode1" presStyleIdx="1" presStyleCnt="4" custScaleX="88566" custScaleY="60176" custLinFactY="21968" custLinFactNeighborX="-678" custLinFactNeighborY="100000">
        <dgm:presLayoutVars>
          <dgm:chMax val="0"/>
          <dgm:bulletEnabled val="1"/>
        </dgm:presLayoutVars>
      </dgm:prSet>
      <dgm:spPr/>
    </dgm:pt>
    <dgm:pt modelId="{625250D2-F55D-45F7-B1AD-7A6D79FCCB35}" type="pres">
      <dgm:prSet presAssocID="{C80DE00A-8DA7-4E76-9FB6-50ABAE166E76}" presName="hSp" presStyleCnt="0"/>
      <dgm:spPr/>
    </dgm:pt>
    <dgm:pt modelId="{12252C96-6D15-478C-BD78-CD5FB28592BF}" type="pres">
      <dgm:prSet presAssocID="{B224F962-2A34-4C60-B248-BCEFB67FDA28}" presName="vertFlow" presStyleCnt="0"/>
      <dgm:spPr/>
    </dgm:pt>
    <dgm:pt modelId="{4F747051-2BD9-4166-B242-56255A6D7B64}" type="pres">
      <dgm:prSet presAssocID="{B224F962-2A34-4C60-B248-BCEFB67FDA28}" presName="header" presStyleLbl="node1" presStyleIdx="1" presStyleCnt="2" custScaleX="110125" custScaleY="68860"/>
      <dgm:spPr/>
    </dgm:pt>
    <dgm:pt modelId="{A6C9E172-564B-45E6-9606-955368FCA061}" type="pres">
      <dgm:prSet presAssocID="{3BCD118A-C204-4A8E-850A-241DC6AEE4E8}" presName="parTrans" presStyleLbl="sibTrans2D1" presStyleIdx="2" presStyleCnt="4"/>
      <dgm:spPr/>
    </dgm:pt>
    <dgm:pt modelId="{A063A413-09CE-4085-BEC3-F0EF4DFDAECD}" type="pres">
      <dgm:prSet presAssocID="{E64076DE-40C5-49D0-89A2-754D77EE8E67}" presName="child" presStyleLbl="alignAccFollowNode1" presStyleIdx="2" presStyleCnt="4" custScaleX="109439" custLinFactNeighborX="1835" custLinFactNeighborY="24094">
        <dgm:presLayoutVars>
          <dgm:chMax val="0"/>
          <dgm:bulletEnabled val="1"/>
        </dgm:presLayoutVars>
      </dgm:prSet>
      <dgm:spPr/>
    </dgm:pt>
    <dgm:pt modelId="{3734F490-85D5-471F-8B12-3F5BF214AECF}" type="pres">
      <dgm:prSet presAssocID="{3CA75EF1-BDF6-4026-BDFE-633F37629B93}" presName="sibTrans" presStyleLbl="sibTrans2D1" presStyleIdx="3" presStyleCnt="4"/>
      <dgm:spPr/>
    </dgm:pt>
    <dgm:pt modelId="{3B094B27-4087-47A9-9685-6A25686CB904}" type="pres">
      <dgm:prSet presAssocID="{546947C9-66C3-4ED7-B43C-45F5B7CC2EC7}" presName="child" presStyleLbl="alignAccFollowNode1" presStyleIdx="3" presStyleCnt="4" custScaleX="109439" custScaleY="70115" custLinFactNeighborX="1835" custLinFactNeighborY="34591">
        <dgm:presLayoutVars>
          <dgm:chMax val="0"/>
          <dgm:bulletEnabled val="1"/>
        </dgm:presLayoutVars>
      </dgm:prSet>
      <dgm:spPr/>
    </dgm:pt>
  </dgm:ptLst>
  <dgm:cxnLst>
    <dgm:cxn modelId="{E275B214-8792-42A9-B624-9C1F54FF4981}" srcId="{C80DE00A-8DA7-4E76-9FB6-50ABAE166E76}" destId="{0C4B83B2-DA2D-47B3-8BB1-B14D61CBB8B1}" srcOrd="0" destOrd="0" parTransId="{A18ECB64-2947-44D2-B1BE-93AFC0DE97B0}" sibTransId="{F4F046E5-BB41-4721-A2E2-78CE5C08E6AA}"/>
    <dgm:cxn modelId="{B2838B1B-55B6-4A3D-A1B0-B8DB462BCD57}" type="presOf" srcId="{BE8C86E2-2E8F-4450-BCC7-F812D9DBEE63}" destId="{325FE89C-EDD3-4A2E-99FE-EA448A8B6935}" srcOrd="0" destOrd="0" presId="urn:microsoft.com/office/officeart/2005/8/layout/lProcess1"/>
    <dgm:cxn modelId="{53D6BF30-73C7-4D0A-BA82-FD28D92183BF}" srcId="{C80DE00A-8DA7-4E76-9FB6-50ABAE166E76}" destId="{9D220D15-8774-489E-BDED-EDBDF4C59E9D}" srcOrd="1" destOrd="0" parTransId="{79D9EDF7-A85C-48CE-8A3B-655C14E3EB46}" sibTransId="{25DBD36C-7604-43D2-AF0D-EE2347F116BE}"/>
    <dgm:cxn modelId="{32E19F44-1C7A-4094-A80D-1104FC0B482E}" type="presOf" srcId="{3BCD118A-C204-4A8E-850A-241DC6AEE4E8}" destId="{A6C9E172-564B-45E6-9606-955368FCA061}" srcOrd="0" destOrd="0" presId="urn:microsoft.com/office/officeart/2005/8/layout/lProcess1"/>
    <dgm:cxn modelId="{6D5FFF4D-7E70-46F0-9346-0AAD9757D0CE}" srcId="{B224F962-2A34-4C60-B248-BCEFB67FDA28}" destId="{E64076DE-40C5-49D0-89A2-754D77EE8E67}" srcOrd="0" destOrd="0" parTransId="{3BCD118A-C204-4A8E-850A-241DC6AEE4E8}" sibTransId="{3CA75EF1-BDF6-4026-BDFE-633F37629B93}"/>
    <dgm:cxn modelId="{8513B94E-11B2-4C17-9519-FAB8ABCBD6E6}" type="presOf" srcId="{F4F046E5-BB41-4721-A2E2-78CE5C08E6AA}" destId="{336081E2-F20B-442D-8BE2-0FDC3E1AC059}" srcOrd="0" destOrd="0" presId="urn:microsoft.com/office/officeart/2005/8/layout/lProcess1"/>
    <dgm:cxn modelId="{85D6B86F-CAB6-44C2-88D8-A81A1CF6C5F6}" type="presOf" srcId="{546947C9-66C3-4ED7-B43C-45F5B7CC2EC7}" destId="{3B094B27-4087-47A9-9685-6A25686CB904}" srcOrd="0" destOrd="0" presId="urn:microsoft.com/office/officeart/2005/8/layout/lProcess1"/>
    <dgm:cxn modelId="{33662D50-60F0-40EE-A4AC-72FA2B490A2D}" srcId="{BE8C86E2-2E8F-4450-BCC7-F812D9DBEE63}" destId="{B224F962-2A34-4C60-B248-BCEFB67FDA28}" srcOrd="1" destOrd="0" parTransId="{1BFAFD8D-A42E-4A02-AEBD-7B79C63032FF}" sibTransId="{5BCAD8CD-818A-484E-ADC4-8D5C8D2D9C90}"/>
    <dgm:cxn modelId="{98194C59-41E7-49FC-8ADE-AB8F4393E275}" type="presOf" srcId="{9D220D15-8774-489E-BDED-EDBDF4C59E9D}" destId="{19E3BB23-CF3E-488E-958E-09DE124C3811}" srcOrd="0" destOrd="0" presId="urn:microsoft.com/office/officeart/2005/8/layout/lProcess1"/>
    <dgm:cxn modelId="{A7D281A4-841C-47E5-9DA5-A475D71D11FD}" type="presOf" srcId="{C80DE00A-8DA7-4E76-9FB6-50ABAE166E76}" destId="{B6F8EA04-88C8-4002-98B3-589F3E2A8B44}" srcOrd="0" destOrd="0" presId="urn:microsoft.com/office/officeart/2005/8/layout/lProcess1"/>
    <dgm:cxn modelId="{7875EFA8-F5CB-4CC7-8AF4-9FB70ED4D851}" srcId="{B224F962-2A34-4C60-B248-BCEFB67FDA28}" destId="{546947C9-66C3-4ED7-B43C-45F5B7CC2EC7}" srcOrd="1" destOrd="0" parTransId="{B48595DE-BD87-4FF0-8140-4224A8E8AD40}" sibTransId="{F0C11FEF-1CB3-4FA0-A327-EB0C9761788E}"/>
    <dgm:cxn modelId="{EAF9F6C9-5844-4D2A-A3BF-AF05B024FC88}" type="presOf" srcId="{A18ECB64-2947-44D2-B1BE-93AFC0DE97B0}" destId="{0A7F3A1A-72F8-4B77-9877-3838D1AA7F43}" srcOrd="0" destOrd="0" presId="urn:microsoft.com/office/officeart/2005/8/layout/lProcess1"/>
    <dgm:cxn modelId="{68BBABD4-FCE7-44AD-B271-D8F06F7C8A2E}" type="presOf" srcId="{0C4B83B2-DA2D-47B3-8BB1-B14D61CBB8B1}" destId="{BE4B2B76-4675-4E71-97B8-13A2F1995A90}" srcOrd="0" destOrd="0" presId="urn:microsoft.com/office/officeart/2005/8/layout/lProcess1"/>
    <dgm:cxn modelId="{E82C94D6-70A7-42C3-B94B-4E19CCC904D7}" type="presOf" srcId="{B224F962-2A34-4C60-B248-BCEFB67FDA28}" destId="{4F747051-2BD9-4166-B242-56255A6D7B64}" srcOrd="0" destOrd="0" presId="urn:microsoft.com/office/officeart/2005/8/layout/lProcess1"/>
    <dgm:cxn modelId="{A8C5B4DB-D59E-4491-86DD-B22B1032A03C}" type="presOf" srcId="{3CA75EF1-BDF6-4026-BDFE-633F37629B93}" destId="{3734F490-85D5-471F-8B12-3F5BF214AECF}" srcOrd="0" destOrd="0" presId="urn:microsoft.com/office/officeart/2005/8/layout/lProcess1"/>
    <dgm:cxn modelId="{748188DC-C30E-4311-9415-A049647C6A11}" srcId="{BE8C86E2-2E8F-4450-BCC7-F812D9DBEE63}" destId="{C80DE00A-8DA7-4E76-9FB6-50ABAE166E76}" srcOrd="0" destOrd="0" parTransId="{E4D83F4A-7753-4481-9E9A-20FC1A2C262F}" sibTransId="{A6427DDE-C52F-4F91-B48F-2E3FA675FE6F}"/>
    <dgm:cxn modelId="{9E9430E8-8CD5-4190-AAC6-05DE6A72B2D1}" type="presOf" srcId="{E64076DE-40C5-49D0-89A2-754D77EE8E67}" destId="{A063A413-09CE-4085-BEC3-F0EF4DFDAECD}" srcOrd="0" destOrd="0" presId="urn:microsoft.com/office/officeart/2005/8/layout/lProcess1"/>
    <dgm:cxn modelId="{87402EB9-B421-41CD-97E0-903D79AC10AD}" type="presParOf" srcId="{325FE89C-EDD3-4A2E-99FE-EA448A8B6935}" destId="{80C26D5C-A4B0-4596-8707-A1E508258E4B}" srcOrd="0" destOrd="0" presId="urn:microsoft.com/office/officeart/2005/8/layout/lProcess1"/>
    <dgm:cxn modelId="{CB1D8167-0829-4B01-B0E7-9E99AB0A79A8}" type="presParOf" srcId="{80C26D5C-A4B0-4596-8707-A1E508258E4B}" destId="{B6F8EA04-88C8-4002-98B3-589F3E2A8B44}" srcOrd="0" destOrd="0" presId="urn:microsoft.com/office/officeart/2005/8/layout/lProcess1"/>
    <dgm:cxn modelId="{8CA2282A-5F00-43FE-86D4-A5C5BD1B4C78}" type="presParOf" srcId="{80C26D5C-A4B0-4596-8707-A1E508258E4B}" destId="{0A7F3A1A-72F8-4B77-9877-3838D1AA7F43}" srcOrd="1" destOrd="0" presId="urn:microsoft.com/office/officeart/2005/8/layout/lProcess1"/>
    <dgm:cxn modelId="{1783BCB2-FE21-46A0-92C0-8A476EC1795B}" type="presParOf" srcId="{80C26D5C-A4B0-4596-8707-A1E508258E4B}" destId="{BE4B2B76-4675-4E71-97B8-13A2F1995A90}" srcOrd="2" destOrd="0" presId="urn:microsoft.com/office/officeart/2005/8/layout/lProcess1"/>
    <dgm:cxn modelId="{8FEF9FB1-EA2C-4A36-B810-3AE678450CAE}" type="presParOf" srcId="{80C26D5C-A4B0-4596-8707-A1E508258E4B}" destId="{336081E2-F20B-442D-8BE2-0FDC3E1AC059}" srcOrd="3" destOrd="0" presId="urn:microsoft.com/office/officeart/2005/8/layout/lProcess1"/>
    <dgm:cxn modelId="{002A9EEA-D3EC-4164-AD75-E85030D26397}" type="presParOf" srcId="{80C26D5C-A4B0-4596-8707-A1E508258E4B}" destId="{19E3BB23-CF3E-488E-958E-09DE124C3811}" srcOrd="4" destOrd="0" presId="urn:microsoft.com/office/officeart/2005/8/layout/lProcess1"/>
    <dgm:cxn modelId="{B36B802C-52E1-49E7-BC0F-7DDAED4985D2}" type="presParOf" srcId="{325FE89C-EDD3-4A2E-99FE-EA448A8B6935}" destId="{625250D2-F55D-45F7-B1AD-7A6D79FCCB35}" srcOrd="1" destOrd="0" presId="urn:microsoft.com/office/officeart/2005/8/layout/lProcess1"/>
    <dgm:cxn modelId="{1EA6A18F-6EA4-45E5-825E-E8867F83AF01}" type="presParOf" srcId="{325FE89C-EDD3-4A2E-99FE-EA448A8B6935}" destId="{12252C96-6D15-478C-BD78-CD5FB28592BF}" srcOrd="2" destOrd="0" presId="urn:microsoft.com/office/officeart/2005/8/layout/lProcess1"/>
    <dgm:cxn modelId="{3F8A5A72-0873-4CE4-8F15-B742E9F71C1B}" type="presParOf" srcId="{12252C96-6D15-478C-BD78-CD5FB28592BF}" destId="{4F747051-2BD9-4166-B242-56255A6D7B64}" srcOrd="0" destOrd="0" presId="urn:microsoft.com/office/officeart/2005/8/layout/lProcess1"/>
    <dgm:cxn modelId="{F8153145-47C2-4F9E-A20A-6ED944C2C2B0}" type="presParOf" srcId="{12252C96-6D15-478C-BD78-CD5FB28592BF}" destId="{A6C9E172-564B-45E6-9606-955368FCA061}" srcOrd="1" destOrd="0" presId="urn:microsoft.com/office/officeart/2005/8/layout/lProcess1"/>
    <dgm:cxn modelId="{B26FEE25-3757-4F6D-A842-6AB810CA56C1}" type="presParOf" srcId="{12252C96-6D15-478C-BD78-CD5FB28592BF}" destId="{A063A413-09CE-4085-BEC3-F0EF4DFDAECD}" srcOrd="2" destOrd="0" presId="urn:microsoft.com/office/officeart/2005/8/layout/lProcess1"/>
    <dgm:cxn modelId="{28D9EBFA-9962-4EC9-88DF-CC5F930001B3}" type="presParOf" srcId="{12252C96-6D15-478C-BD78-CD5FB28592BF}" destId="{3734F490-85D5-471F-8B12-3F5BF214AECF}" srcOrd="3" destOrd="0" presId="urn:microsoft.com/office/officeart/2005/8/layout/lProcess1"/>
    <dgm:cxn modelId="{54B65536-ED19-402F-85EA-8F7EDE7393AA}" type="presParOf" srcId="{12252C96-6D15-478C-BD78-CD5FB28592BF}" destId="{3B094B27-4087-47A9-9685-6A25686CB904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DE302C-C20E-4D4E-94DC-DCC072F38082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16AEA0-3ECD-4839-A9A1-4DD04E8C1169}">
      <dgm:prSet phldrT="[Text]" custT="1"/>
      <dgm:spPr/>
      <dgm:t>
        <a:bodyPr/>
        <a:lstStyle/>
        <a:p>
          <a:r>
            <a:rPr lang="en-US" altLang="en-US" sz="3200" b="1" dirty="0" err="1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rPr>
            <a:t>Cô</a:t>
          </a:r>
          <a:r>
            <a:rPr lang="en-US" altLang="en-US" sz="3200" b="1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lang="en-US" altLang="en-US" sz="3200" b="1" dirty="0" err="1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rPr>
            <a:t>đơn</a:t>
          </a:r>
          <a:r>
            <a:rPr lang="en-US" altLang="en-US" sz="3200" b="1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lang="en-US" altLang="en-US" sz="3200" b="1" dirty="0" err="1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rPr>
            <a:t>buồn</a:t>
          </a:r>
          <a:r>
            <a:rPr lang="en-US" altLang="en-US" sz="3200" b="1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lang="en-US" altLang="en-US" sz="3200" b="1" dirty="0" err="1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rPr>
            <a:t>tủi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46B200-9895-4CE2-9654-958070E89208}" type="parTrans" cxnId="{9C4DD79C-3C48-4959-853D-E12FFBA8229A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7C219F-1F7C-4EC3-A237-AB7BAFAB6509}" type="sibTrans" cxnId="{9C4DD79C-3C48-4959-853D-E12FFBA8229A}">
      <dgm:prSet custT="1"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E3F349-7C55-4026-AA61-694ABB50C4F7}">
      <dgm:prSet phldrT="[Text]" custT="1"/>
      <dgm:spPr/>
      <dgm:t>
        <a:bodyPr/>
        <a:lstStyle/>
        <a:p>
          <a:r>
            <a:rPr lang="en-US" altLang="en-US" sz="3200" b="1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rPr>
            <a:t>Nhớ Kim Trọng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258303-2524-4D78-A428-F60EE7797FBF}" type="parTrans" cxnId="{74D2B6B9-591C-4ACA-A4A0-B8A31B5551A6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3F5E22-8C87-4A95-8EBD-A14CD39067F5}" type="sibTrans" cxnId="{74D2B6B9-591C-4ACA-A4A0-B8A31B5551A6}">
      <dgm:prSet custT="1"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860D6D-A437-41E6-A8CB-7FFFDE9EA929}">
      <dgm:prSet phldrT="[Text]" custT="1"/>
      <dgm:spPr/>
      <dgm:t>
        <a:bodyPr/>
        <a:lstStyle/>
        <a:p>
          <a:r>
            <a:rPr lang="en-US" altLang="en-US" sz="3200" b="1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rPr>
            <a:t>Xót thương cho cha mẹ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DF835D-936F-4B21-BDDE-84A882E7704C}" type="parTrans" cxnId="{D9653342-0E12-4C33-B25E-7CB7D883E156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D88CFF-6DF2-4889-81C5-D12EB89D0929}" type="sibTrans" cxnId="{D9653342-0E12-4C33-B25E-7CB7D883E156}">
      <dgm:prSet custT="1"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73F25F-8977-4533-B201-D83F0A4036F0}">
      <dgm:prSet phldrT="[Text]" custT="1"/>
      <dgm:spPr/>
      <dgm:t>
        <a:bodyPr/>
        <a:lstStyle/>
        <a:p>
          <a:r>
            <a:rPr lang="en-US" altLang="en-US" sz="3200" b="1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rPr>
            <a:t>Buồn lo cho thân phận và số kiếp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7DD4EE-0686-4185-B2B0-9C5C81038846}" type="parTrans" cxnId="{04346216-8043-4B22-82E9-A0988924927E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C04571-F623-4304-A498-D78EFC9C298A}" type="sibTrans" cxnId="{04346216-8043-4B22-82E9-A0988924927E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30BA85-258F-44B8-9DDD-7825EB4B86A8}" type="pres">
      <dgm:prSet presAssocID="{28DE302C-C20E-4D4E-94DC-DCC072F38082}" presName="diagram" presStyleCnt="0">
        <dgm:presLayoutVars>
          <dgm:dir/>
          <dgm:resizeHandles val="exact"/>
        </dgm:presLayoutVars>
      </dgm:prSet>
      <dgm:spPr/>
    </dgm:pt>
    <dgm:pt modelId="{F9989EA7-9D95-4C56-A2FF-1878D88054CC}" type="pres">
      <dgm:prSet presAssocID="{4016AEA0-3ECD-4839-A9A1-4DD04E8C1169}" presName="node" presStyleLbl="node1" presStyleIdx="0" presStyleCnt="4">
        <dgm:presLayoutVars>
          <dgm:bulletEnabled val="1"/>
        </dgm:presLayoutVars>
      </dgm:prSet>
      <dgm:spPr/>
    </dgm:pt>
    <dgm:pt modelId="{EE1CF6D7-29D8-450A-A467-A5D0A6F104BF}" type="pres">
      <dgm:prSet presAssocID="{237C219F-1F7C-4EC3-A237-AB7BAFAB6509}" presName="sibTrans" presStyleLbl="sibTrans2D1" presStyleIdx="0" presStyleCnt="3"/>
      <dgm:spPr/>
    </dgm:pt>
    <dgm:pt modelId="{D92A5D83-3794-49C0-9E00-5B4323C55B9D}" type="pres">
      <dgm:prSet presAssocID="{237C219F-1F7C-4EC3-A237-AB7BAFAB6509}" presName="connectorText" presStyleLbl="sibTrans2D1" presStyleIdx="0" presStyleCnt="3"/>
      <dgm:spPr/>
    </dgm:pt>
    <dgm:pt modelId="{2924CDA4-5A66-45F3-9BD2-A26A5DB6F1EC}" type="pres">
      <dgm:prSet presAssocID="{DAE3F349-7C55-4026-AA61-694ABB50C4F7}" presName="node" presStyleLbl="node1" presStyleIdx="1" presStyleCnt="4">
        <dgm:presLayoutVars>
          <dgm:bulletEnabled val="1"/>
        </dgm:presLayoutVars>
      </dgm:prSet>
      <dgm:spPr/>
    </dgm:pt>
    <dgm:pt modelId="{F3C8BA7A-7C50-4739-9F1D-846D2F7904E8}" type="pres">
      <dgm:prSet presAssocID="{D33F5E22-8C87-4A95-8EBD-A14CD39067F5}" presName="sibTrans" presStyleLbl="sibTrans2D1" presStyleIdx="1" presStyleCnt="3"/>
      <dgm:spPr/>
    </dgm:pt>
    <dgm:pt modelId="{C1118B04-930D-4DA4-92A9-828F17E49165}" type="pres">
      <dgm:prSet presAssocID="{D33F5E22-8C87-4A95-8EBD-A14CD39067F5}" presName="connectorText" presStyleLbl="sibTrans2D1" presStyleIdx="1" presStyleCnt="3"/>
      <dgm:spPr/>
    </dgm:pt>
    <dgm:pt modelId="{0ECC7E1B-D608-453E-BE62-290F22A47828}" type="pres">
      <dgm:prSet presAssocID="{82860D6D-A437-41E6-A8CB-7FFFDE9EA929}" presName="node" presStyleLbl="node1" presStyleIdx="2" presStyleCnt="4">
        <dgm:presLayoutVars>
          <dgm:bulletEnabled val="1"/>
        </dgm:presLayoutVars>
      </dgm:prSet>
      <dgm:spPr/>
    </dgm:pt>
    <dgm:pt modelId="{E048D28C-3038-4760-9636-09F13A56D3DA}" type="pres">
      <dgm:prSet presAssocID="{18D88CFF-6DF2-4889-81C5-D12EB89D0929}" presName="sibTrans" presStyleLbl="sibTrans2D1" presStyleIdx="2" presStyleCnt="3"/>
      <dgm:spPr/>
    </dgm:pt>
    <dgm:pt modelId="{92C7586C-EEB5-42B4-9B87-48A2DDAB3550}" type="pres">
      <dgm:prSet presAssocID="{18D88CFF-6DF2-4889-81C5-D12EB89D0929}" presName="connectorText" presStyleLbl="sibTrans2D1" presStyleIdx="2" presStyleCnt="3"/>
      <dgm:spPr/>
    </dgm:pt>
    <dgm:pt modelId="{7611503D-4E99-424B-A279-498EB7B3CF7E}" type="pres">
      <dgm:prSet presAssocID="{8473F25F-8977-4533-B201-D83F0A4036F0}" presName="node" presStyleLbl="node1" presStyleIdx="3" presStyleCnt="4">
        <dgm:presLayoutVars>
          <dgm:bulletEnabled val="1"/>
        </dgm:presLayoutVars>
      </dgm:prSet>
      <dgm:spPr/>
    </dgm:pt>
  </dgm:ptLst>
  <dgm:cxnLst>
    <dgm:cxn modelId="{04346216-8043-4B22-82E9-A0988924927E}" srcId="{28DE302C-C20E-4D4E-94DC-DCC072F38082}" destId="{8473F25F-8977-4533-B201-D83F0A4036F0}" srcOrd="3" destOrd="0" parTransId="{D07DD4EE-0686-4185-B2B0-9C5C81038846}" sibTransId="{0FC04571-F623-4304-A498-D78EFC9C298A}"/>
    <dgm:cxn modelId="{D9653342-0E12-4C33-B25E-7CB7D883E156}" srcId="{28DE302C-C20E-4D4E-94DC-DCC072F38082}" destId="{82860D6D-A437-41E6-A8CB-7FFFDE9EA929}" srcOrd="2" destOrd="0" parTransId="{A4DF835D-936F-4B21-BDDE-84A882E7704C}" sibTransId="{18D88CFF-6DF2-4889-81C5-D12EB89D0929}"/>
    <dgm:cxn modelId="{40A0B743-2B7B-4740-B12A-C73763304CB5}" type="presOf" srcId="{237C219F-1F7C-4EC3-A237-AB7BAFAB6509}" destId="{D92A5D83-3794-49C0-9E00-5B4323C55B9D}" srcOrd="1" destOrd="0" presId="urn:microsoft.com/office/officeart/2005/8/layout/process5"/>
    <dgm:cxn modelId="{7EC4594A-6871-4C81-8550-DD51CA619D21}" type="presOf" srcId="{18D88CFF-6DF2-4889-81C5-D12EB89D0929}" destId="{E048D28C-3038-4760-9636-09F13A56D3DA}" srcOrd="0" destOrd="0" presId="urn:microsoft.com/office/officeart/2005/8/layout/process5"/>
    <dgm:cxn modelId="{BAB73380-1F69-42B4-A201-A223075C78C9}" type="presOf" srcId="{237C219F-1F7C-4EC3-A237-AB7BAFAB6509}" destId="{EE1CF6D7-29D8-450A-A467-A5D0A6F104BF}" srcOrd="0" destOrd="0" presId="urn:microsoft.com/office/officeart/2005/8/layout/process5"/>
    <dgm:cxn modelId="{4109C49B-1007-4F50-AD43-DC3DA301DE38}" type="presOf" srcId="{28DE302C-C20E-4D4E-94DC-DCC072F38082}" destId="{4E30BA85-258F-44B8-9DDD-7825EB4B86A8}" srcOrd="0" destOrd="0" presId="urn:microsoft.com/office/officeart/2005/8/layout/process5"/>
    <dgm:cxn modelId="{9C4DD79C-3C48-4959-853D-E12FFBA8229A}" srcId="{28DE302C-C20E-4D4E-94DC-DCC072F38082}" destId="{4016AEA0-3ECD-4839-A9A1-4DD04E8C1169}" srcOrd="0" destOrd="0" parTransId="{4446B200-9895-4CE2-9654-958070E89208}" sibTransId="{237C219F-1F7C-4EC3-A237-AB7BAFAB6509}"/>
    <dgm:cxn modelId="{A4EB30AE-9B38-42DE-8CAF-06DADB69F99E}" type="presOf" srcId="{D33F5E22-8C87-4A95-8EBD-A14CD39067F5}" destId="{C1118B04-930D-4DA4-92A9-828F17E49165}" srcOrd="1" destOrd="0" presId="urn:microsoft.com/office/officeart/2005/8/layout/process5"/>
    <dgm:cxn modelId="{D1B64AAF-3FA7-44E5-93FD-2CC1C5CCEAB0}" type="presOf" srcId="{82860D6D-A437-41E6-A8CB-7FFFDE9EA929}" destId="{0ECC7E1B-D608-453E-BE62-290F22A47828}" srcOrd="0" destOrd="0" presId="urn:microsoft.com/office/officeart/2005/8/layout/process5"/>
    <dgm:cxn modelId="{74D2B6B9-591C-4ACA-A4A0-B8A31B5551A6}" srcId="{28DE302C-C20E-4D4E-94DC-DCC072F38082}" destId="{DAE3F349-7C55-4026-AA61-694ABB50C4F7}" srcOrd="1" destOrd="0" parTransId="{9E258303-2524-4D78-A428-F60EE7797FBF}" sibTransId="{D33F5E22-8C87-4A95-8EBD-A14CD39067F5}"/>
    <dgm:cxn modelId="{F0337FC1-0E32-4963-BDEE-A3E2FB8EDADE}" type="presOf" srcId="{DAE3F349-7C55-4026-AA61-694ABB50C4F7}" destId="{2924CDA4-5A66-45F3-9BD2-A26A5DB6F1EC}" srcOrd="0" destOrd="0" presId="urn:microsoft.com/office/officeart/2005/8/layout/process5"/>
    <dgm:cxn modelId="{576860CD-858D-4512-B7D9-39E31D916777}" type="presOf" srcId="{D33F5E22-8C87-4A95-8EBD-A14CD39067F5}" destId="{F3C8BA7A-7C50-4739-9F1D-846D2F7904E8}" srcOrd="0" destOrd="0" presId="urn:microsoft.com/office/officeart/2005/8/layout/process5"/>
    <dgm:cxn modelId="{F83A57CE-35E3-4F5F-8B47-4A8257C2FBC0}" type="presOf" srcId="{18D88CFF-6DF2-4889-81C5-D12EB89D0929}" destId="{92C7586C-EEB5-42B4-9B87-48A2DDAB3550}" srcOrd="1" destOrd="0" presId="urn:microsoft.com/office/officeart/2005/8/layout/process5"/>
    <dgm:cxn modelId="{A65B29DB-8D3F-4ACE-A602-808A78AFA81F}" type="presOf" srcId="{4016AEA0-3ECD-4839-A9A1-4DD04E8C1169}" destId="{F9989EA7-9D95-4C56-A2FF-1878D88054CC}" srcOrd="0" destOrd="0" presId="urn:microsoft.com/office/officeart/2005/8/layout/process5"/>
    <dgm:cxn modelId="{8F3755E4-C02F-4D08-86D8-A8C62CB4B214}" type="presOf" srcId="{8473F25F-8977-4533-B201-D83F0A4036F0}" destId="{7611503D-4E99-424B-A279-498EB7B3CF7E}" srcOrd="0" destOrd="0" presId="urn:microsoft.com/office/officeart/2005/8/layout/process5"/>
    <dgm:cxn modelId="{AA73F2DE-5F7B-444F-948B-C794B8AB454C}" type="presParOf" srcId="{4E30BA85-258F-44B8-9DDD-7825EB4B86A8}" destId="{F9989EA7-9D95-4C56-A2FF-1878D88054CC}" srcOrd="0" destOrd="0" presId="urn:microsoft.com/office/officeart/2005/8/layout/process5"/>
    <dgm:cxn modelId="{6B07FB74-521B-4D21-8B23-BF7B7803ADA3}" type="presParOf" srcId="{4E30BA85-258F-44B8-9DDD-7825EB4B86A8}" destId="{EE1CF6D7-29D8-450A-A467-A5D0A6F104BF}" srcOrd="1" destOrd="0" presId="urn:microsoft.com/office/officeart/2005/8/layout/process5"/>
    <dgm:cxn modelId="{C6825772-FCEB-4BD1-91A7-5538A636D5CD}" type="presParOf" srcId="{EE1CF6D7-29D8-450A-A467-A5D0A6F104BF}" destId="{D92A5D83-3794-49C0-9E00-5B4323C55B9D}" srcOrd="0" destOrd="0" presId="urn:microsoft.com/office/officeart/2005/8/layout/process5"/>
    <dgm:cxn modelId="{1F91B48A-30F3-4D3C-A942-33686A8FDE58}" type="presParOf" srcId="{4E30BA85-258F-44B8-9DDD-7825EB4B86A8}" destId="{2924CDA4-5A66-45F3-9BD2-A26A5DB6F1EC}" srcOrd="2" destOrd="0" presId="urn:microsoft.com/office/officeart/2005/8/layout/process5"/>
    <dgm:cxn modelId="{AAA7ECDB-E324-4AFC-AE25-F3A7B62C5EAA}" type="presParOf" srcId="{4E30BA85-258F-44B8-9DDD-7825EB4B86A8}" destId="{F3C8BA7A-7C50-4739-9F1D-846D2F7904E8}" srcOrd="3" destOrd="0" presId="urn:microsoft.com/office/officeart/2005/8/layout/process5"/>
    <dgm:cxn modelId="{DB3E6101-40F5-4181-BD0D-82F578F2998F}" type="presParOf" srcId="{F3C8BA7A-7C50-4739-9F1D-846D2F7904E8}" destId="{C1118B04-930D-4DA4-92A9-828F17E49165}" srcOrd="0" destOrd="0" presId="urn:microsoft.com/office/officeart/2005/8/layout/process5"/>
    <dgm:cxn modelId="{60837E4F-0B46-44BF-88C8-0A7A33A397EE}" type="presParOf" srcId="{4E30BA85-258F-44B8-9DDD-7825EB4B86A8}" destId="{0ECC7E1B-D608-453E-BE62-290F22A47828}" srcOrd="4" destOrd="0" presId="urn:microsoft.com/office/officeart/2005/8/layout/process5"/>
    <dgm:cxn modelId="{24DBDF10-299A-452C-939A-AA7AFEF68897}" type="presParOf" srcId="{4E30BA85-258F-44B8-9DDD-7825EB4B86A8}" destId="{E048D28C-3038-4760-9636-09F13A56D3DA}" srcOrd="5" destOrd="0" presId="urn:microsoft.com/office/officeart/2005/8/layout/process5"/>
    <dgm:cxn modelId="{CC748FC7-C4D0-4524-AAD0-F68671B2E0EE}" type="presParOf" srcId="{E048D28C-3038-4760-9636-09F13A56D3DA}" destId="{92C7586C-EEB5-42B4-9B87-48A2DDAB3550}" srcOrd="0" destOrd="0" presId="urn:microsoft.com/office/officeart/2005/8/layout/process5"/>
    <dgm:cxn modelId="{0C05ECD5-FF67-4CE3-AC89-10B5AE5B644F}" type="presParOf" srcId="{4E30BA85-258F-44B8-9DDD-7825EB4B86A8}" destId="{7611503D-4E99-424B-A279-498EB7B3CF7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FE67BB-692A-4B30-8C0D-9C85BA81965E}" type="doc">
      <dgm:prSet loTypeId="urn:microsoft.com/office/officeart/2005/8/layout/pyramid2" loCatId="pyramid" qsTypeId="urn:microsoft.com/office/officeart/2005/8/quickstyle/simple1" qsCatId="simple" csTypeId="urn:microsoft.com/office/officeart/2005/8/colors/accent3_3" csCatId="accent3" phldr="1"/>
      <dgm:spPr/>
    </dgm:pt>
    <dgm:pt modelId="{D69FCD72-8813-4F01-B430-1DDC50500694}">
      <dgm:prSet phldrT="[Text]" custT="1"/>
      <dgm:spPr/>
      <dgm:t>
        <a:bodyPr/>
        <a:lstStyle/>
        <a:p>
          <a:pPr algn="just">
            <a:lnSpc>
              <a:spcPct val="150000"/>
            </a:lnSpc>
            <a:spcAft>
              <a:spcPts val="0"/>
            </a:spcAft>
          </a:pPr>
          <a:r>
            <a:rPr lang="vi-VN" altLang="en-US" sz="2800" b="1" dirty="0">
              <a:latin typeface="Arial" panose="020B0604020202020204" pitchFamily="34" charset="0"/>
              <a:cs typeface="Arial" panose="020B0604020202020204" pitchFamily="34" charset="0"/>
            </a:rPr>
            <a:t>Nội dung: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Đoạn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trích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tâm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trạng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cô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đơn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buồn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tủi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tầm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lòng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thủy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chung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hiếu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thảo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Thúy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Kiều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6F9809-3C14-4C0D-A639-CB0C08CD0C5F}" type="parTrans" cxnId="{4994A80D-1933-4007-A424-42104D24E3E1}">
      <dgm:prSet/>
      <dgm:spPr/>
      <dgm:t>
        <a:bodyPr/>
        <a:lstStyle/>
        <a:p>
          <a:endParaRPr lang="en-US"/>
        </a:p>
      </dgm:t>
    </dgm:pt>
    <dgm:pt modelId="{90E35C6B-2CF5-46E0-BE5B-848984338D41}" type="sibTrans" cxnId="{4994A80D-1933-4007-A424-42104D24E3E1}">
      <dgm:prSet/>
      <dgm:spPr/>
      <dgm:t>
        <a:bodyPr/>
        <a:lstStyle/>
        <a:p>
          <a:endParaRPr lang="en-US"/>
        </a:p>
      </dgm:t>
    </dgm:pt>
    <dgm:pt modelId="{A83A70DD-A275-4DEC-A210-BE2D60B62D94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vi-VN" sz="2800" b="1" dirty="0">
              <a:latin typeface="Arial" panose="020B0604020202020204" pitchFamily="34" charset="0"/>
              <a:cs typeface="Arial" panose="020B0604020202020204" pitchFamily="34" charset="0"/>
            </a:rPr>
            <a:t>Nghệ thuật: </a:t>
          </a:r>
        </a:p>
        <a:p>
          <a:pPr algn="just">
            <a:lnSpc>
              <a:spcPct val="150000"/>
            </a:lnSpc>
          </a:pPr>
          <a:r>
            <a:rPr lang="vi-VN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Miêu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tả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tâm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qua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độc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thoại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tâm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tả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cảnh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ngụ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tình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algn="just">
            <a:lnSpc>
              <a:spcPct val="150000"/>
            </a:lnSpc>
          </a:pPr>
          <a:r>
            <a:rPr lang="it-IT" sz="2800" b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</a:t>
          </a:r>
          <a:r>
            <a:rPr lang="vi-VN" sz="2800" b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it-IT" sz="2800" b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Lựa chọn từ ngữ, sử dụng các biện pháp tu </a:t>
          </a:r>
          <a:r>
            <a:rPr lang="vi-VN" sz="2800" b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từ.</a:t>
          </a:r>
          <a:endParaRPr 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347FFE-94CC-4F32-A001-81F0BEBA020E}" type="parTrans" cxnId="{7E1C1F07-95A9-4E55-97B5-5F5567D6AF47}">
      <dgm:prSet/>
      <dgm:spPr/>
      <dgm:t>
        <a:bodyPr/>
        <a:lstStyle/>
        <a:p>
          <a:endParaRPr lang="en-US"/>
        </a:p>
      </dgm:t>
    </dgm:pt>
    <dgm:pt modelId="{41BA008E-832F-47A0-9133-7E46B60A1284}" type="sibTrans" cxnId="{7E1C1F07-95A9-4E55-97B5-5F5567D6AF47}">
      <dgm:prSet/>
      <dgm:spPr/>
      <dgm:t>
        <a:bodyPr/>
        <a:lstStyle/>
        <a:p>
          <a:endParaRPr lang="en-US"/>
        </a:p>
      </dgm:t>
    </dgm:pt>
    <dgm:pt modelId="{712B13C2-0733-41BD-891D-DF2F85319131}" type="pres">
      <dgm:prSet presAssocID="{30FE67BB-692A-4B30-8C0D-9C85BA81965E}" presName="compositeShape" presStyleCnt="0">
        <dgm:presLayoutVars>
          <dgm:dir/>
          <dgm:resizeHandles/>
        </dgm:presLayoutVars>
      </dgm:prSet>
      <dgm:spPr/>
    </dgm:pt>
    <dgm:pt modelId="{74623D8C-0419-4E4D-B4AC-D6075D4FE8F7}" type="pres">
      <dgm:prSet presAssocID="{30FE67BB-692A-4B30-8C0D-9C85BA81965E}" presName="pyramid" presStyleLbl="node1" presStyleIdx="0" presStyleCnt="1"/>
      <dgm:spPr/>
    </dgm:pt>
    <dgm:pt modelId="{D8C64E02-87DE-4436-9293-5CA6355810E2}" type="pres">
      <dgm:prSet presAssocID="{30FE67BB-692A-4B30-8C0D-9C85BA81965E}" presName="theList" presStyleCnt="0"/>
      <dgm:spPr/>
    </dgm:pt>
    <dgm:pt modelId="{20EFA3A2-E7C0-4A25-9F6B-90E99B077414}" type="pres">
      <dgm:prSet presAssocID="{D69FCD72-8813-4F01-B430-1DDC50500694}" presName="aNode" presStyleLbl="fgAcc1" presStyleIdx="0" presStyleCnt="2" custScaleX="213511" custScaleY="56615" custLinFactNeighborX="54392" custLinFactNeighborY="95771">
        <dgm:presLayoutVars>
          <dgm:bulletEnabled val="1"/>
        </dgm:presLayoutVars>
      </dgm:prSet>
      <dgm:spPr/>
    </dgm:pt>
    <dgm:pt modelId="{26323E32-CA36-4E3D-B296-5C10B7B90A25}" type="pres">
      <dgm:prSet presAssocID="{D69FCD72-8813-4F01-B430-1DDC50500694}" presName="aSpace" presStyleCnt="0"/>
      <dgm:spPr/>
    </dgm:pt>
    <dgm:pt modelId="{6379C915-7557-4627-935A-1080FF7EBDCC}" type="pres">
      <dgm:prSet presAssocID="{A83A70DD-A275-4DEC-A210-BE2D60B62D94}" presName="aNode" presStyleLbl="fgAcc1" presStyleIdx="1" presStyleCnt="2" custScaleX="207809" custScaleY="92240" custLinFactY="33" custLinFactNeighborX="54312" custLinFactNeighborY="100000">
        <dgm:presLayoutVars>
          <dgm:bulletEnabled val="1"/>
        </dgm:presLayoutVars>
      </dgm:prSet>
      <dgm:spPr/>
    </dgm:pt>
    <dgm:pt modelId="{C74E1B04-733A-428D-B37B-1EA4CCE19DFB}" type="pres">
      <dgm:prSet presAssocID="{A83A70DD-A275-4DEC-A210-BE2D60B62D94}" presName="aSpace" presStyleCnt="0"/>
      <dgm:spPr/>
    </dgm:pt>
  </dgm:ptLst>
  <dgm:cxnLst>
    <dgm:cxn modelId="{7E1C1F07-95A9-4E55-97B5-5F5567D6AF47}" srcId="{30FE67BB-692A-4B30-8C0D-9C85BA81965E}" destId="{A83A70DD-A275-4DEC-A210-BE2D60B62D94}" srcOrd="1" destOrd="0" parTransId="{80347FFE-94CC-4F32-A001-81F0BEBA020E}" sibTransId="{41BA008E-832F-47A0-9133-7E46B60A1284}"/>
    <dgm:cxn modelId="{4994A80D-1933-4007-A424-42104D24E3E1}" srcId="{30FE67BB-692A-4B30-8C0D-9C85BA81965E}" destId="{D69FCD72-8813-4F01-B430-1DDC50500694}" srcOrd="0" destOrd="0" parTransId="{DA6F9809-3C14-4C0D-A639-CB0C08CD0C5F}" sibTransId="{90E35C6B-2CF5-46E0-BE5B-848984338D41}"/>
    <dgm:cxn modelId="{56C9EE6E-C104-46EE-B954-7A1E0BEB2926}" type="presOf" srcId="{A83A70DD-A275-4DEC-A210-BE2D60B62D94}" destId="{6379C915-7557-4627-935A-1080FF7EBDCC}" srcOrd="0" destOrd="0" presId="urn:microsoft.com/office/officeart/2005/8/layout/pyramid2"/>
    <dgm:cxn modelId="{FF0918C7-B469-4A43-BC73-2E2E56985904}" type="presOf" srcId="{30FE67BB-692A-4B30-8C0D-9C85BA81965E}" destId="{712B13C2-0733-41BD-891D-DF2F85319131}" srcOrd="0" destOrd="0" presId="urn:microsoft.com/office/officeart/2005/8/layout/pyramid2"/>
    <dgm:cxn modelId="{E7918BFB-F850-4945-A44E-2C5AE52D0014}" type="presOf" srcId="{D69FCD72-8813-4F01-B430-1DDC50500694}" destId="{20EFA3A2-E7C0-4A25-9F6B-90E99B077414}" srcOrd="0" destOrd="0" presId="urn:microsoft.com/office/officeart/2005/8/layout/pyramid2"/>
    <dgm:cxn modelId="{9CE49951-7E98-4799-8002-485D5609B6C1}" type="presParOf" srcId="{712B13C2-0733-41BD-891D-DF2F85319131}" destId="{74623D8C-0419-4E4D-B4AC-D6075D4FE8F7}" srcOrd="0" destOrd="0" presId="urn:microsoft.com/office/officeart/2005/8/layout/pyramid2"/>
    <dgm:cxn modelId="{17AFC2B2-BB74-495E-87B7-359F9708E6F1}" type="presParOf" srcId="{712B13C2-0733-41BD-891D-DF2F85319131}" destId="{D8C64E02-87DE-4436-9293-5CA6355810E2}" srcOrd="1" destOrd="0" presId="urn:microsoft.com/office/officeart/2005/8/layout/pyramid2"/>
    <dgm:cxn modelId="{23FAEB81-816B-494F-8676-7682F0EF1642}" type="presParOf" srcId="{D8C64E02-87DE-4436-9293-5CA6355810E2}" destId="{20EFA3A2-E7C0-4A25-9F6B-90E99B077414}" srcOrd="0" destOrd="0" presId="urn:microsoft.com/office/officeart/2005/8/layout/pyramid2"/>
    <dgm:cxn modelId="{8083DA96-89FA-43E3-86D3-C147E224DE93}" type="presParOf" srcId="{D8C64E02-87DE-4436-9293-5CA6355810E2}" destId="{26323E32-CA36-4E3D-B296-5C10B7B90A25}" srcOrd="1" destOrd="0" presId="urn:microsoft.com/office/officeart/2005/8/layout/pyramid2"/>
    <dgm:cxn modelId="{BA41624D-2D8F-48DB-BB62-BF7030132542}" type="presParOf" srcId="{D8C64E02-87DE-4436-9293-5CA6355810E2}" destId="{6379C915-7557-4627-935A-1080FF7EBDCC}" srcOrd="2" destOrd="0" presId="urn:microsoft.com/office/officeart/2005/8/layout/pyramid2"/>
    <dgm:cxn modelId="{E0E42C9F-4477-487E-AB0C-163A7B80CF9F}" type="presParOf" srcId="{D8C64E02-87DE-4436-9293-5CA6355810E2}" destId="{C74E1B04-733A-428D-B37B-1EA4CCE19DFB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8EA04-88C8-4002-98B3-589F3E2A8B44}">
      <dsp:nvSpPr>
        <dsp:cNvPr id="0" name=""/>
        <dsp:cNvSpPr/>
      </dsp:nvSpPr>
      <dsp:spPr>
        <a:xfrm>
          <a:off x="76203" y="128444"/>
          <a:ext cx="5265806" cy="8653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Dưới</a:t>
          </a:r>
          <a:r>
            <a:rPr lang="en-US" altLang="en-US" sz="32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nguyệt</a:t>
          </a:r>
          <a:r>
            <a:rPr lang="en-US" altLang="en-US" sz="32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32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chén</a:t>
          </a:r>
          <a:r>
            <a:rPr lang="en-US" altLang="en-US" sz="32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đồng</a:t>
          </a:r>
          <a:r>
            <a:rPr lang="en-US" altLang="en-US" sz="32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1549" y="153790"/>
        <a:ext cx="5215114" cy="814670"/>
      </dsp:txXfrm>
    </dsp:sp>
    <dsp:sp modelId="{0A7F3A1A-72F8-4B77-9877-3838D1AA7F43}">
      <dsp:nvSpPr>
        <dsp:cNvPr id="0" name=""/>
        <dsp:cNvSpPr/>
      </dsp:nvSpPr>
      <dsp:spPr>
        <a:xfrm>
          <a:off x="5837162" y="435836"/>
          <a:ext cx="588686" cy="25811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B2B76-4675-4E71-97B8-13A2F1995A90}">
      <dsp:nvSpPr>
        <dsp:cNvPr id="0" name=""/>
        <dsp:cNvSpPr/>
      </dsp:nvSpPr>
      <dsp:spPr>
        <a:xfrm>
          <a:off x="342877" y="2169333"/>
          <a:ext cx="4944972" cy="572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Rày</a:t>
          </a:r>
          <a:r>
            <a:rPr lang="en-US" altLang="en-US" sz="32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trông</a:t>
          </a:r>
          <a:r>
            <a:rPr lang="en-US" altLang="en-US" sz="32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32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mai</a:t>
          </a:r>
          <a:r>
            <a:rPr lang="en-US" altLang="en-US" sz="32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chờ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9653" y="2186109"/>
        <a:ext cx="4911420" cy="539206"/>
      </dsp:txXfrm>
    </dsp:sp>
    <dsp:sp modelId="{336081E2-F20B-442D-8BE2-0FDC3E1AC059}">
      <dsp:nvSpPr>
        <dsp:cNvPr id="0" name=""/>
        <dsp:cNvSpPr/>
      </dsp:nvSpPr>
      <dsp:spPr>
        <a:xfrm rot="21600000">
          <a:off x="5600696" y="2397925"/>
          <a:ext cx="849139" cy="25811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3BB23-CF3E-488E-958E-09DE124C3811}">
      <dsp:nvSpPr>
        <dsp:cNvPr id="0" name=""/>
        <dsp:cNvSpPr/>
      </dsp:nvSpPr>
      <dsp:spPr>
        <a:xfrm>
          <a:off x="375415" y="3845720"/>
          <a:ext cx="5225274" cy="1474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Bản</a:t>
          </a:r>
          <a:r>
            <a:rPr lang="en-US" altLang="en-US" sz="32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thân</a:t>
          </a:r>
          <a:r>
            <a:rPr lang="en-US" altLang="en-US" sz="32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32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bơ</a:t>
          </a:r>
          <a:r>
            <a:rPr lang="en-US" altLang="en-US" sz="32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vơ</a:t>
          </a:r>
          <a:r>
            <a:rPr lang="en-US" altLang="en-US" sz="32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32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tấm</a:t>
          </a:r>
          <a:r>
            <a:rPr lang="en-US" altLang="en-US" sz="32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son </a:t>
          </a:r>
          <a:r>
            <a:rPr lang="en-US" altLang="en-US" sz="32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gột</a:t>
          </a:r>
          <a:r>
            <a:rPr lang="en-US" altLang="en-US" sz="32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rửa</a:t>
          </a:r>
          <a:r>
            <a:rPr lang="en-US" altLang="en-US" sz="32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bao </a:t>
          </a:r>
          <a:r>
            <a:rPr lang="en-US" altLang="en-US" sz="32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giờ</a:t>
          </a:r>
          <a:r>
            <a:rPr lang="en-US" altLang="en-US" sz="32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altLang="en-US" sz="32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phai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615" y="3888920"/>
        <a:ext cx="5138874" cy="1388566"/>
      </dsp:txXfrm>
    </dsp:sp>
    <dsp:sp modelId="{4F747051-2BD9-4166-B242-56255A6D7B64}">
      <dsp:nvSpPr>
        <dsp:cNvPr id="0" name=""/>
        <dsp:cNvSpPr/>
      </dsp:nvSpPr>
      <dsp:spPr>
        <a:xfrm>
          <a:off x="6540980" y="2533"/>
          <a:ext cx="6497226" cy="14749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Nhớ</a:t>
          </a:r>
          <a:r>
            <a:rPr lang="en-US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buổi</a:t>
          </a:r>
          <a:r>
            <a:rPr lang="en-US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thề</a:t>
          </a:r>
          <a:r>
            <a:rPr lang="en-US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nguyền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84180" y="45733"/>
        <a:ext cx="6410826" cy="1388566"/>
      </dsp:txXfrm>
    </dsp:sp>
    <dsp:sp modelId="{A6C9E172-564B-45E6-9606-955368FCA061}">
      <dsp:nvSpPr>
        <dsp:cNvPr id="0" name=""/>
        <dsp:cNvSpPr/>
      </dsp:nvSpPr>
      <dsp:spPr>
        <a:xfrm rot="5400000">
          <a:off x="9660534" y="1606559"/>
          <a:ext cx="258119" cy="25811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3A413-09CE-4085-BEC3-F0EF4DFDAECD}">
      <dsp:nvSpPr>
        <dsp:cNvPr id="0" name=""/>
        <dsp:cNvSpPr/>
      </dsp:nvSpPr>
      <dsp:spPr>
        <a:xfrm>
          <a:off x="6561217" y="1993738"/>
          <a:ext cx="6456753" cy="1474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Tưởng</a:t>
          </a:r>
          <a:r>
            <a:rPr lang="en-US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tượng</a:t>
          </a:r>
          <a:r>
            <a:rPr lang="en-US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 Kim </a:t>
          </a:r>
          <a:r>
            <a:rPr lang="en-US" alt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Trọng</a:t>
          </a:r>
          <a:r>
            <a:rPr lang="en-US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nhớ</a:t>
          </a:r>
          <a:r>
            <a:rPr lang="en-US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mình</a:t>
          </a:r>
          <a:r>
            <a:rPr lang="en-US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..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04417" y="2036938"/>
        <a:ext cx="6370353" cy="1388566"/>
      </dsp:txXfrm>
    </dsp:sp>
    <dsp:sp modelId="{3734F490-85D5-471F-8B12-3F5BF214AECF}">
      <dsp:nvSpPr>
        <dsp:cNvPr id="0" name=""/>
        <dsp:cNvSpPr/>
      </dsp:nvSpPr>
      <dsp:spPr>
        <a:xfrm rot="5301156">
          <a:off x="9711651" y="3574515"/>
          <a:ext cx="211815" cy="25811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94B27-4087-47A9-9685-6A25686CB904}">
      <dsp:nvSpPr>
        <dsp:cNvPr id="0" name=""/>
        <dsp:cNvSpPr/>
      </dsp:nvSpPr>
      <dsp:spPr>
        <a:xfrm>
          <a:off x="6617147" y="3938445"/>
          <a:ext cx="6456753" cy="1474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Đau</a:t>
          </a:r>
          <a:r>
            <a:rPr lang="en-US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đớn</a:t>
          </a:r>
          <a:r>
            <a:rPr lang="en-US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xót</a:t>
          </a:r>
          <a:r>
            <a:rPr lang="en-US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xa</a:t>
          </a:r>
          <a:r>
            <a:rPr lang="en-US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phụ</a:t>
          </a:r>
          <a:r>
            <a:rPr lang="en-US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tình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60347" y="3981645"/>
        <a:ext cx="6370353" cy="1388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8EA04-88C8-4002-98B3-589F3E2A8B44}">
      <dsp:nvSpPr>
        <dsp:cNvPr id="0" name=""/>
        <dsp:cNvSpPr/>
      </dsp:nvSpPr>
      <dsp:spPr>
        <a:xfrm>
          <a:off x="0" y="426673"/>
          <a:ext cx="5637174" cy="10823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Xót</a:t>
          </a:r>
          <a:r>
            <a:rPr lang="en-US" altLang="en-US" sz="32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altLang="en-US" sz="32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tựa</a:t>
          </a:r>
          <a:r>
            <a:rPr lang="en-US" altLang="en-US" sz="32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cửa</a:t>
          </a:r>
          <a:r>
            <a:rPr lang="en-US" altLang="en-US" sz="32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hôm</a:t>
          </a:r>
          <a:r>
            <a:rPr lang="en-US" altLang="en-US" sz="32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2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mai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00" y="458373"/>
        <a:ext cx="5573774" cy="1018932"/>
      </dsp:txXfrm>
    </dsp:sp>
    <dsp:sp modelId="{0A7F3A1A-72F8-4B77-9877-3838D1AA7F43}">
      <dsp:nvSpPr>
        <dsp:cNvPr id="0" name=""/>
        <dsp:cNvSpPr/>
      </dsp:nvSpPr>
      <dsp:spPr>
        <a:xfrm rot="46448">
          <a:off x="5819217" y="597905"/>
          <a:ext cx="511752" cy="2763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B2B76-4675-4E71-97B8-13A2F1995A90}">
      <dsp:nvSpPr>
        <dsp:cNvPr id="0" name=""/>
        <dsp:cNvSpPr/>
      </dsp:nvSpPr>
      <dsp:spPr>
        <a:xfrm>
          <a:off x="0" y="2528503"/>
          <a:ext cx="5293713" cy="747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6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Quạt</a:t>
          </a:r>
          <a:r>
            <a:rPr lang="en-US" altLang="en-US" sz="36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6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nồng</a:t>
          </a:r>
          <a:r>
            <a:rPr lang="en-US" altLang="en-US" sz="36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6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ấp</a:t>
          </a:r>
          <a:r>
            <a:rPr lang="en-US" altLang="en-US" sz="36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6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lạnh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01" y="2550404"/>
        <a:ext cx="5249911" cy="703959"/>
      </dsp:txXfrm>
    </dsp:sp>
    <dsp:sp modelId="{336081E2-F20B-442D-8BE2-0FDC3E1AC059}">
      <dsp:nvSpPr>
        <dsp:cNvPr id="0" name=""/>
        <dsp:cNvSpPr/>
      </dsp:nvSpPr>
      <dsp:spPr>
        <a:xfrm rot="21573596">
          <a:off x="5843520" y="2548861"/>
          <a:ext cx="577506" cy="2763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3BB23-CF3E-488E-958E-09DE124C3811}">
      <dsp:nvSpPr>
        <dsp:cNvPr id="0" name=""/>
        <dsp:cNvSpPr/>
      </dsp:nvSpPr>
      <dsp:spPr>
        <a:xfrm>
          <a:off x="0" y="4126785"/>
          <a:ext cx="5593784" cy="950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6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Sân</a:t>
          </a:r>
          <a:r>
            <a:rPr lang="en-US" altLang="en-US" sz="36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Lai, </a:t>
          </a:r>
          <a:r>
            <a:rPr lang="en-US" altLang="en-US" sz="36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gốc</a:t>
          </a:r>
          <a:r>
            <a:rPr lang="en-US" altLang="en-US" sz="3600" b="1" kern="12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600" b="1" kern="1200" dirty="0" err="1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30" y="4154615"/>
        <a:ext cx="5538124" cy="894511"/>
      </dsp:txXfrm>
    </dsp:sp>
    <dsp:sp modelId="{4F747051-2BD9-4166-B242-56255A6D7B64}">
      <dsp:nvSpPr>
        <dsp:cNvPr id="0" name=""/>
        <dsp:cNvSpPr/>
      </dsp:nvSpPr>
      <dsp:spPr>
        <a:xfrm>
          <a:off x="6526683" y="291883"/>
          <a:ext cx="6955439" cy="10872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Sớm</a:t>
          </a:r>
          <a:r>
            <a:rPr lang="en-US" alt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hôm</a:t>
          </a:r>
          <a:r>
            <a:rPr lang="en-US" alt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mong</a:t>
          </a:r>
          <a:r>
            <a:rPr lang="en-US" alt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chờ</a:t>
          </a:r>
          <a:r>
            <a:rPr lang="en-US" alt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 con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58529" y="323729"/>
        <a:ext cx="6891747" cy="1023598"/>
      </dsp:txXfrm>
    </dsp:sp>
    <dsp:sp modelId="{A6C9E172-564B-45E6-9606-955368FCA061}">
      <dsp:nvSpPr>
        <dsp:cNvPr id="0" name=""/>
        <dsp:cNvSpPr/>
      </dsp:nvSpPr>
      <dsp:spPr>
        <a:xfrm rot="5354130">
          <a:off x="9844768" y="1583912"/>
          <a:ext cx="342930" cy="2763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3A413-09CE-4085-BEC3-F0EF4DFDAECD}">
      <dsp:nvSpPr>
        <dsp:cNvPr id="0" name=""/>
        <dsp:cNvSpPr/>
      </dsp:nvSpPr>
      <dsp:spPr>
        <a:xfrm>
          <a:off x="6575287" y="2064974"/>
          <a:ext cx="6912112" cy="157898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alt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 ai </a:t>
          </a:r>
          <a:r>
            <a:rPr lang="en-US" alt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phụng</a:t>
          </a:r>
          <a:r>
            <a:rPr lang="en-US" alt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dưỡng</a:t>
          </a:r>
          <a:r>
            <a:rPr lang="en-US" alt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 cha </a:t>
          </a:r>
          <a:r>
            <a:rPr lang="en-US" alt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mẹ</a:t>
          </a:r>
          <a:r>
            <a:rPr lang="en-US" alt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alt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alt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alt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hiếu</a:t>
          </a:r>
          <a:r>
            <a:rPr lang="en-US" alt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alt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1534" y="2111221"/>
        <a:ext cx="6819618" cy="1486493"/>
      </dsp:txXfrm>
    </dsp:sp>
    <dsp:sp modelId="{3734F490-85D5-471F-8B12-3F5BF214AECF}">
      <dsp:nvSpPr>
        <dsp:cNvPr id="0" name=""/>
        <dsp:cNvSpPr/>
      </dsp:nvSpPr>
      <dsp:spPr>
        <a:xfrm rot="5400000">
          <a:off x="9864176" y="3811128"/>
          <a:ext cx="334334" cy="2763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94B27-4087-47A9-9685-6A25686CB904}">
      <dsp:nvSpPr>
        <dsp:cNvPr id="0" name=""/>
        <dsp:cNvSpPr/>
      </dsp:nvSpPr>
      <dsp:spPr>
        <a:xfrm>
          <a:off x="6575287" y="4254618"/>
          <a:ext cx="6912112" cy="1107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Xót</a:t>
          </a:r>
          <a:r>
            <a:rPr lang="en-US" alt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xa</a:t>
          </a:r>
          <a:r>
            <a:rPr lang="en-US" alt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, lo </a:t>
          </a:r>
          <a:r>
            <a:rPr lang="en-US" alt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lắng</a:t>
          </a:r>
          <a:r>
            <a:rPr lang="en-US" alt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07713" y="4287044"/>
        <a:ext cx="6847260" cy="1042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89EA7-9D95-4C56-A2FF-1878D88054CC}">
      <dsp:nvSpPr>
        <dsp:cNvPr id="0" name=""/>
        <dsp:cNvSpPr/>
      </dsp:nvSpPr>
      <dsp:spPr>
        <a:xfrm>
          <a:off x="1480907" y="4085"/>
          <a:ext cx="3725517" cy="22353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b="1" kern="1200" dirty="0" err="1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rPr>
            <a:t>Cô</a:t>
          </a:r>
          <a:r>
            <a:rPr lang="en-US" altLang="en-US" sz="3200" b="1" kern="12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lang="en-US" altLang="en-US" sz="3200" b="1" kern="1200" dirty="0" err="1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rPr>
            <a:t>đơn</a:t>
          </a:r>
          <a:r>
            <a:rPr lang="en-US" altLang="en-US" sz="3200" b="1" kern="12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lang="en-US" altLang="en-US" sz="3200" b="1" kern="1200" dirty="0" err="1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rPr>
            <a:t>buồn</a:t>
          </a:r>
          <a:r>
            <a:rPr lang="en-US" altLang="en-US" sz="3200" b="1" kern="12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lang="en-US" altLang="en-US" sz="3200" b="1" kern="1200" dirty="0" err="1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rPr>
            <a:t>tủi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6377" y="69555"/>
        <a:ext cx="3594577" cy="2104370"/>
      </dsp:txXfrm>
    </dsp:sp>
    <dsp:sp modelId="{EE1CF6D7-29D8-450A-A467-A5D0A6F104BF}">
      <dsp:nvSpPr>
        <dsp:cNvPr id="0" name=""/>
        <dsp:cNvSpPr/>
      </dsp:nvSpPr>
      <dsp:spPr>
        <a:xfrm>
          <a:off x="5534271" y="659776"/>
          <a:ext cx="789809" cy="923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34271" y="844562"/>
        <a:ext cx="552866" cy="554356"/>
      </dsp:txXfrm>
    </dsp:sp>
    <dsp:sp modelId="{2924CDA4-5A66-45F3-9BD2-A26A5DB6F1EC}">
      <dsp:nvSpPr>
        <dsp:cNvPr id="0" name=""/>
        <dsp:cNvSpPr/>
      </dsp:nvSpPr>
      <dsp:spPr>
        <a:xfrm>
          <a:off x="6696633" y="4085"/>
          <a:ext cx="3725517" cy="2235310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b="1" kern="120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rPr>
            <a:t>Nhớ Kim Trọng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62103" y="69555"/>
        <a:ext cx="3594577" cy="2104370"/>
      </dsp:txXfrm>
    </dsp:sp>
    <dsp:sp modelId="{F3C8BA7A-7C50-4739-9F1D-846D2F7904E8}">
      <dsp:nvSpPr>
        <dsp:cNvPr id="0" name=""/>
        <dsp:cNvSpPr/>
      </dsp:nvSpPr>
      <dsp:spPr>
        <a:xfrm rot="5400000">
          <a:off x="8164487" y="2500182"/>
          <a:ext cx="789809" cy="923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282214" y="2567242"/>
        <a:ext cx="554356" cy="552866"/>
      </dsp:txXfrm>
    </dsp:sp>
    <dsp:sp modelId="{0ECC7E1B-D608-453E-BE62-290F22A47828}">
      <dsp:nvSpPr>
        <dsp:cNvPr id="0" name=""/>
        <dsp:cNvSpPr/>
      </dsp:nvSpPr>
      <dsp:spPr>
        <a:xfrm>
          <a:off x="6696633" y="3729603"/>
          <a:ext cx="3725517" cy="2235310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b="1" kern="120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rPr>
            <a:t>Xót thương cho cha mẹ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62103" y="3795073"/>
        <a:ext cx="3594577" cy="2104370"/>
      </dsp:txXfrm>
    </dsp:sp>
    <dsp:sp modelId="{E048D28C-3038-4760-9636-09F13A56D3DA}">
      <dsp:nvSpPr>
        <dsp:cNvPr id="0" name=""/>
        <dsp:cNvSpPr/>
      </dsp:nvSpPr>
      <dsp:spPr>
        <a:xfrm rot="10800000">
          <a:off x="5578977" y="4385294"/>
          <a:ext cx="789809" cy="923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815920" y="4570080"/>
        <a:ext cx="552866" cy="554356"/>
      </dsp:txXfrm>
    </dsp:sp>
    <dsp:sp modelId="{7611503D-4E99-424B-A279-498EB7B3CF7E}">
      <dsp:nvSpPr>
        <dsp:cNvPr id="0" name=""/>
        <dsp:cNvSpPr/>
      </dsp:nvSpPr>
      <dsp:spPr>
        <a:xfrm>
          <a:off x="1480907" y="3729603"/>
          <a:ext cx="3725517" cy="223531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b="1" kern="120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rPr>
            <a:t>Buồn lo cho thân phận và số kiếp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6377" y="3795073"/>
        <a:ext cx="3594577" cy="21043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23D8C-0419-4E4D-B4AC-D6075D4FE8F7}">
      <dsp:nvSpPr>
        <dsp:cNvPr id="0" name=""/>
        <dsp:cNvSpPr/>
      </dsp:nvSpPr>
      <dsp:spPr>
        <a:xfrm>
          <a:off x="3365819" y="0"/>
          <a:ext cx="7555166" cy="7555166"/>
        </a:xfrm>
        <a:prstGeom prst="triangl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FA3A2-E7C0-4A25-9F6B-90E99B077414}">
      <dsp:nvSpPr>
        <dsp:cNvPr id="0" name=""/>
        <dsp:cNvSpPr/>
      </dsp:nvSpPr>
      <dsp:spPr>
        <a:xfrm>
          <a:off x="7027333" y="1176114"/>
          <a:ext cx="10485221" cy="19649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vi-VN" alt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Nội dung: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Đoạn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trích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tâm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trạng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cô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đơn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buồn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tủi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tầm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lòng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thủy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chung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hiếu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thảo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Thúy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Kiều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23252" y="1272033"/>
        <a:ext cx="10293383" cy="1773072"/>
      </dsp:txXfrm>
    </dsp:sp>
    <dsp:sp modelId="{6379C915-7557-4627-935A-1080FF7EBDCC}">
      <dsp:nvSpPr>
        <dsp:cNvPr id="0" name=""/>
        <dsp:cNvSpPr/>
      </dsp:nvSpPr>
      <dsp:spPr>
        <a:xfrm>
          <a:off x="7163413" y="3594349"/>
          <a:ext cx="10205204" cy="3201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dirty="0">
              <a:latin typeface="Arial" panose="020B0604020202020204" pitchFamily="34" charset="0"/>
              <a:cs typeface="Arial" panose="020B0604020202020204" pitchFamily="34" charset="0"/>
            </a:rPr>
            <a:t>Nghệ thuật: </a:t>
          </a:r>
        </a:p>
        <a:p>
          <a:pPr marL="0" lvl="0" indent="0" algn="just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Miêu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tả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tâm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qua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độc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thoại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tâm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tả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cảnh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ngụ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tình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0" lvl="0" indent="0" algn="just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</a:t>
          </a:r>
          <a:r>
            <a:rPr lang="vi-VN" sz="2800" b="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it-IT" sz="2800" b="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Lựa chọn từ ngữ, sử dụng các biện pháp tu </a:t>
          </a:r>
          <a:r>
            <a:rPr lang="vi-VN" sz="2800" b="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từ.</a:t>
          </a:r>
          <a:endParaRPr 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19689" y="3750625"/>
        <a:ext cx="9892652" cy="2888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E6DAD74-EB75-B045-AB3C-F64FDCA09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A2BB71E-E981-BB4C-8389-45D384900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BAC889-68AD-4E44-BB02-ABE663D29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1541-58D3-654E-84BE-07E4BBB4A11C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B8C4677-5C5B-5B4B-AD7E-F284BB71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E0D8FFE-87DE-3542-B980-E9B3E63E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7D89-D306-0748-B9F3-96A757A6A7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407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1B2EE0-2BB5-E346-9638-32EBBBE22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54BCF77-C317-7C45-9C07-11CA3C2B9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11E1D77-59DD-8C43-976C-FE266B4CC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1541-58D3-654E-84BE-07E4BBB4A11C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09C7D2-5D4E-7240-972D-21C14FA61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65FD345-37A0-3F49-8872-443DD2AD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7D89-D306-0748-B9F3-96A757A6A7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377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343590E-7C96-F34C-A02F-E721517A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0631736-2D0B-F045-97EF-76B435B43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EAC7C9-9577-9243-8000-333844E3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1541-58D3-654E-84BE-07E4BBB4A11C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BED479-BD10-1D4C-9CE6-736250449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93CC9A-3D33-CE45-A069-B028513B2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7D89-D306-0748-B9F3-96A757A6A7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8304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00FFA4-BFCE-2749-98A4-87327DCD9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6D0536E-1C21-4544-BA4D-B0A031D5F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E7A2B26-D0D0-3943-9FD5-9868A1399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06B958B-D1E6-8746-B1A9-9BA1F8F5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1541-58D3-654E-84BE-07E4BBB4A11C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B347D19-AC8E-C040-9EB6-28C4869BF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02CC81A-1A1F-8641-A0E0-A962E446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7D89-D306-0748-B9F3-96A757A6A7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719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A020625-5561-2445-A928-57289BFC5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F178690-5888-BE43-BE5B-3C80FBEE7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2B6B022-8506-234E-8829-DF572CD8B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5421471-7413-E84B-9B9B-47DDCC283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EA21712-D4EA-2341-99EC-7DF5C7990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FC6EACF3-00EC-1C4C-9D8C-0DBE2800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1541-58D3-654E-84BE-07E4BBB4A11C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0111D60-A0CD-2A4D-8380-70E1BEF6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37945ED-DB4F-B644-A1FF-068281C9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7D89-D306-0748-B9F3-96A757A6A7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0057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990740-12DF-2344-8667-9B0773A30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A911E49D-9BEC-E340-B5B9-D2DBBC45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1541-58D3-654E-84BE-07E4BBB4A11C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38DEB2-D942-F64F-B1A8-0F567AB8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83D7DA1-CACA-054D-973D-9894C0D7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7D89-D306-0748-B9F3-96A757A6A7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1361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707FD48-826D-FD43-A0F6-54471AA2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1541-58D3-654E-84BE-07E4BBB4A11C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E00865E-B016-D744-BB76-0B87EA7A7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83874F5-D8D0-4D41-8873-521B9418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7D89-D306-0748-B9F3-96A757A6A7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6761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AFA18E-F174-5746-B71F-8D96BAFD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39E390C-74C3-F949-A169-70237D3E7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F697512-AA62-F341-B1C0-CB7198CFC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0889AB5-0934-474A-9DE2-ECD49134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1541-58D3-654E-84BE-07E4BBB4A11C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BC660AD-750A-F44C-AB9B-FCAA8833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A0534BC-FF2F-9941-8BD9-591962BD6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7D89-D306-0748-B9F3-96A757A6A7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811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9FF17B-DE18-DA4B-8FDD-EB52EB9E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E6107FF-731F-444A-8256-C7D248C600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DB92E9C-B17D-9345-8F2C-8CDAA9F71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20BCD16-2DFF-C643-8C67-3C3875EF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1541-58D3-654E-84BE-07E4BBB4A11C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5659D80-B1C8-DE43-B7DA-64D8DF65B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A81E081-D5C8-1141-BA3C-226E3EFA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7D89-D306-0748-B9F3-96A757A6A7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5982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F3478BB-7443-9640-9A1F-69108E0C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6AAF19C-FD1A-B541-951B-223916E38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EF5B54C-FFC3-7C47-A2CB-D78EEC51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1541-58D3-654E-84BE-07E4BBB4A11C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A6A3399-FB46-4342-9FDF-EAFD4980B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4EA849C-59BD-284A-ADDF-EDB2C4AE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7D89-D306-0748-B9F3-96A757A6A7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422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154B768-E014-4045-9AE0-3F1E0E6EC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5074CF7-5F2B-2345-9EA8-C36D6A214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CD50FC8-2479-DB43-A1CE-D9EE02C8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1541-58D3-654E-84BE-07E4BBB4A11C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19394E0-9E00-F04A-84AB-8175EC55C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8E8A8B1-45FB-F544-A612-474F3EA5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7D89-D306-0748-B9F3-96A757A6A7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691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A9A257D-D466-D246-A5CF-1FE295A0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CF24B10-DEA0-CB41-9133-AEE13948D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DAA4C89-867A-744A-AE94-D534C6DDB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31541-58D3-654E-84BE-07E4BBB4A11C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C12E8C2-AB75-8C4A-BA31-951E2EB7A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BBAB1F-A65D-3A40-BD57-51190BC80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67D89-D306-0748-B9F3-96A757A6A7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728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sv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5.svg"/><Relationship Id="rId7" Type="http://schemas.openxmlformats.org/officeDocument/2006/relationships/diagramLayout" Target="../diagrams/layou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17.svg"/><Relationship Id="rId10" Type="http://schemas.microsoft.com/office/2007/relationships/diagramDrawing" Target="../diagrams/drawing2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6.svg"/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12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8.svg"/><Relationship Id="rId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3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6.svg"/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12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8.svg"/><Relationship Id="rId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6.svg"/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12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8.svg"/><Relationship Id="rId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6.svg"/><Relationship Id="rId5" Type="http://schemas.openxmlformats.org/officeDocument/2006/relationships/image" Target="../media/image17.svg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diagramLayout" Target="../diagrams/layout3.xml"/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12" Type="http://schemas.openxmlformats.org/officeDocument/2006/relationships/diagramData" Target="../diagrams/data3.xml"/><Relationship Id="rId2" Type="http://schemas.openxmlformats.org/officeDocument/2006/relationships/image" Target="../media/image14.png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8.svg"/><Relationship Id="rId5" Type="http://schemas.openxmlformats.org/officeDocument/2006/relationships/image" Target="../media/image17.svg"/><Relationship Id="rId15" Type="http://schemas.openxmlformats.org/officeDocument/2006/relationships/diagramColors" Target="../diagrams/colors3.xml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Relationship Id="rId1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6.svg"/><Relationship Id="rId18" Type="http://schemas.microsoft.com/office/2007/relationships/diagramDrawing" Target="../diagrams/drawing4.xml"/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12" Type="http://schemas.openxmlformats.org/officeDocument/2006/relationships/image" Target="../media/image35.png"/><Relationship Id="rId17" Type="http://schemas.openxmlformats.org/officeDocument/2006/relationships/diagramColors" Target="../diagrams/colors4.xml"/><Relationship Id="rId2" Type="http://schemas.openxmlformats.org/officeDocument/2006/relationships/image" Target="../media/image14.png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8.svg"/><Relationship Id="rId5" Type="http://schemas.openxmlformats.org/officeDocument/2006/relationships/image" Target="../media/image17.svg"/><Relationship Id="rId15" Type="http://schemas.openxmlformats.org/officeDocument/2006/relationships/diagramLayout" Target="../diagrams/layout4.xml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Relationship Id="rId14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6.svg"/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12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8.svg"/><Relationship Id="rId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Relationship Id="rId1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26.jpeg"/><Relationship Id="rId4" Type="http://schemas.openxmlformats.org/officeDocument/2006/relationships/image" Target="../media/image14.png"/><Relationship Id="rId9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29185"/>
            <a:ext cx="18288000" cy="3074748"/>
          </a:xfrm>
          <a:prstGeom prst="rect">
            <a:avLst/>
          </a:prstGeom>
          <a:solidFill>
            <a:srgbClr val="F8F4EB"/>
          </a:solidFill>
        </p:spPr>
      </p:sp>
      <p:sp>
        <p:nvSpPr>
          <p:cNvPr id="6" name="TextBox 6"/>
          <p:cNvSpPr txBox="1"/>
          <p:nvPr/>
        </p:nvSpPr>
        <p:spPr>
          <a:xfrm>
            <a:off x="1650777" y="8051005"/>
            <a:ext cx="10433198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50"/>
              </a:lnSpc>
              <a:spcBef>
                <a:spcPct val="0"/>
              </a:spcBef>
            </a:pPr>
            <a:r>
              <a:rPr lang="vi-VN" sz="4400" u="none" dirty="0">
                <a:solidFill>
                  <a:srgbClr val="454699"/>
                </a:solidFill>
                <a:latin typeface="Roboto"/>
              </a:rPr>
              <a:t>Giáo viên:</a:t>
            </a:r>
          </a:p>
          <a:p>
            <a:pPr marL="0" lvl="0" indent="0">
              <a:lnSpc>
                <a:spcPts val="3550"/>
              </a:lnSpc>
              <a:spcBef>
                <a:spcPct val="0"/>
              </a:spcBef>
            </a:pPr>
            <a:r>
              <a:rPr lang="vi-VN" sz="4400" dirty="0">
                <a:solidFill>
                  <a:srgbClr val="454699"/>
                </a:solidFill>
                <a:latin typeface="Roboto"/>
              </a:rPr>
              <a:t>Lớp:</a:t>
            </a:r>
            <a:endParaRPr lang="en-US" sz="4400" u="none" dirty="0">
              <a:solidFill>
                <a:srgbClr val="454699"/>
              </a:solidFill>
              <a:latin typeface="Roboto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5361816" y="8196749"/>
            <a:ext cx="1897484" cy="1061551"/>
            <a:chOff x="0" y="0"/>
            <a:chExt cx="726425" cy="406400"/>
          </a:xfrm>
        </p:grpSpPr>
        <p:sp>
          <p:nvSpPr>
            <p:cNvPr id="8" name="Freeform 8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454699">
                <a:alpha val="7843"/>
              </a:srgbClr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8183" y="8339625"/>
            <a:ext cx="775800" cy="775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3625" y="8455067"/>
            <a:ext cx="544916" cy="5449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23581" y="1028700"/>
            <a:ext cx="835719" cy="8357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 flipH="1">
            <a:off x="15663589" y="4571377"/>
            <a:ext cx="2624411" cy="26244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028700" y="5688059"/>
            <a:ext cx="3048387" cy="15241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6116A5-FCD9-4364-9CB9-37C8173B1C7F}"/>
              </a:ext>
            </a:extLst>
          </p:cNvPr>
          <p:cNvSpPr txBox="1"/>
          <p:nvPr/>
        </p:nvSpPr>
        <p:spPr>
          <a:xfrm>
            <a:off x="1904999" y="2034947"/>
            <a:ext cx="14453183" cy="262441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 w="11430"/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8000" b="1" dirty="0">
                <a:ln w="11430"/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11430"/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8000" b="1" dirty="0">
                <a:ln w="11430"/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11430"/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8000" b="1" dirty="0">
                <a:ln w="11430"/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11430"/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8000" b="1" dirty="0">
                <a:ln w="11430"/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11430"/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8000" b="1" dirty="0">
                <a:ln w="11430"/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11430"/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8000" b="1" dirty="0">
                <a:ln w="11430"/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11430"/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000" b="1" dirty="0">
                <a:ln w="11430"/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11430"/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8000" b="1" dirty="0">
                <a:ln w="11430"/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11430"/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8000" b="1" dirty="0">
                <a:ln w="11430"/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61816" y="8306739"/>
            <a:ext cx="1897484" cy="1061551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454699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8183" y="8449615"/>
            <a:ext cx="775800" cy="775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3625" y="8565057"/>
            <a:ext cx="544916" cy="5449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0" y="8100228"/>
            <a:ext cx="2186772" cy="218677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888009" y="0"/>
            <a:ext cx="1425060" cy="14250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E9C5BA-E660-432A-AD19-0561B60A1DEF}"/>
              </a:ext>
            </a:extLst>
          </p:cNvPr>
          <p:cNvSpPr txBox="1"/>
          <p:nvPr/>
        </p:nvSpPr>
        <p:spPr>
          <a:xfrm>
            <a:off x="1062906" y="1943100"/>
            <a:ext cx="14177094" cy="66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ngộ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trớ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trêu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hạnh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Thuý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Kiều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;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giam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lỏng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lầu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Ngưng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Bích.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5ED3C1-9A98-4AA6-8233-DAE8C6D80F78}"/>
              </a:ext>
            </a:extLst>
          </p:cNvPr>
          <p:cNvSpPr txBox="1"/>
          <p:nvPr/>
        </p:nvSpPr>
        <p:spPr>
          <a:xfrm>
            <a:off x="1062905" y="2964621"/>
            <a:ext cx="16185967" cy="2586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2533650" algn="l"/>
              </a:tabLst>
            </a:pP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=&gt;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vơi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mênh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mông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la,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hoang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vắng,xa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biệt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thiếu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dáng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gợi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mênh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rợn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ngợp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Kiều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73D2AD-E204-4DF9-8DA7-56E4DB182DB0}"/>
              </a:ext>
            </a:extLst>
          </p:cNvPr>
          <p:cNvSpPr txBox="1"/>
          <p:nvPr/>
        </p:nvSpPr>
        <p:spPr>
          <a:xfrm>
            <a:off x="1156434" y="5677166"/>
            <a:ext cx="16092437" cy="3226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trạng: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sớm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mây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khuya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đèn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thui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thủi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buồn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tủi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gợi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khép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3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=&gt;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Kiều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thui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thủi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nàng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rơi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tuyệt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nàng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đau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đớn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xót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fr-FR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94E55BB-389E-4532-A868-266D8D9FA12D}"/>
              </a:ext>
            </a:extLst>
          </p:cNvPr>
          <p:cNvSpPr/>
          <p:nvPr/>
        </p:nvSpPr>
        <p:spPr>
          <a:xfrm>
            <a:off x="-93748" y="-2550"/>
            <a:ext cx="18592800" cy="1510774"/>
          </a:xfrm>
          <a:prstGeom prst="roundRect">
            <a:avLst/>
          </a:prstGeom>
          <a:solidFill>
            <a:srgbClr val="FFBB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3550"/>
              </a:lnSpc>
              <a:spcBef>
                <a:spcPct val="0"/>
              </a:spcBef>
            </a:pPr>
            <a:r>
              <a:rPr lang="vi-VN" sz="4000" b="1" u="none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altLang="en-US" sz="40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en-US" sz="40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altLang="en-US" sz="40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40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40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lầu</a:t>
            </a:r>
            <a:r>
              <a:rPr lang="en-US" altLang="en-US" sz="40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Ngưng</a:t>
            </a:r>
            <a:r>
              <a:rPr lang="en-US" altLang="en-US" sz="40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r>
              <a:rPr lang="en-US" altLang="en-US" sz="40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0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altLang="en-US" sz="40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altLang="en-US" sz="40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0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vi-VN" sz="4000" b="1" u="none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7442" y="2019300"/>
            <a:ext cx="9499558" cy="5029199"/>
          </a:xfrm>
          <a:prstGeom prst="rect">
            <a:avLst/>
          </a:prstGeom>
          <a:solidFill>
            <a:srgbClr val="E8B0E4"/>
          </a:solidFill>
        </p:spPr>
      </p:sp>
      <p:grpSp>
        <p:nvGrpSpPr>
          <p:cNvPr id="7" name="Group 7"/>
          <p:cNvGrpSpPr/>
          <p:nvPr/>
        </p:nvGrpSpPr>
        <p:grpSpPr>
          <a:xfrm>
            <a:off x="15361816" y="8196749"/>
            <a:ext cx="1897484" cy="1061551"/>
            <a:chOff x="0" y="0"/>
            <a:chExt cx="726425" cy="406400"/>
          </a:xfrm>
        </p:grpSpPr>
        <p:sp>
          <p:nvSpPr>
            <p:cNvPr id="8" name="Freeform 8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454699">
                <a:alpha val="7843"/>
              </a:srgbClr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8183" y="8339625"/>
            <a:ext cx="775800" cy="775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3625" y="8455067"/>
            <a:ext cx="544916" cy="5449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 flipH="1">
            <a:off x="15734572" y="7415318"/>
            <a:ext cx="2624411" cy="262441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52400" y="8699416"/>
            <a:ext cx="1574884" cy="15748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 flipH="1">
            <a:off x="16828775" y="0"/>
            <a:ext cx="1459225" cy="14592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4040" y="36339"/>
            <a:ext cx="710402" cy="7104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3109CF-1B93-4A1D-9F57-961E0D0450E3}"/>
              </a:ext>
            </a:extLst>
          </p:cNvPr>
          <p:cNvSpPr txBox="1"/>
          <p:nvPr/>
        </p:nvSpPr>
        <p:spPr>
          <a:xfrm>
            <a:off x="3931920" y="2077996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Nghệ thuật:</a:t>
            </a:r>
          </a:p>
          <a:p>
            <a:pPr algn="just"/>
            <a:endParaRPr lang="en-US" sz="36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91E6977-64AD-4960-9285-E779414384B0}"/>
              </a:ext>
            </a:extLst>
          </p:cNvPr>
          <p:cNvSpPr/>
          <p:nvPr/>
        </p:nvSpPr>
        <p:spPr>
          <a:xfrm>
            <a:off x="-93748" y="-2550"/>
            <a:ext cx="18592800" cy="1510774"/>
          </a:xfrm>
          <a:prstGeom prst="roundRect">
            <a:avLst/>
          </a:prstGeom>
          <a:solidFill>
            <a:srgbClr val="FFBB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3550"/>
              </a:lnSpc>
              <a:spcBef>
                <a:spcPct val="0"/>
              </a:spcBef>
            </a:pPr>
            <a:r>
              <a:rPr lang="vi-VN" sz="4000" b="1" u="none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altLang="en-US" sz="40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en-US" sz="40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altLang="en-US" sz="40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40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40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lầu</a:t>
            </a:r>
            <a:r>
              <a:rPr lang="en-US" altLang="en-US" sz="40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Ngưng</a:t>
            </a:r>
            <a:r>
              <a:rPr lang="en-US" altLang="en-US" sz="40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r>
              <a:rPr lang="en-US" altLang="en-US" sz="40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0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altLang="en-US" sz="40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altLang="en-US" sz="40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0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vi-VN" sz="4000" b="1" u="none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6E7198-AB39-4C71-A87A-3CCDB2B928D8}"/>
              </a:ext>
            </a:extLst>
          </p:cNvPr>
          <p:cNvSpPr txBox="1"/>
          <p:nvPr/>
        </p:nvSpPr>
        <p:spPr>
          <a:xfrm>
            <a:off x="787442" y="2777034"/>
            <a:ext cx="9311640" cy="1714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ngụ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nỗi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hờn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tủi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xót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đau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đớn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Kiều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khi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giam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lỏng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lầu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Ngưng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Bích.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C03FA9-FF9D-4EA3-B3D0-45908D4BFE5F}"/>
              </a:ext>
            </a:extLst>
          </p:cNvPr>
          <p:cNvSpPr txBox="1"/>
          <p:nvPr/>
        </p:nvSpPr>
        <p:spPr>
          <a:xfrm>
            <a:off x="787442" y="4880971"/>
            <a:ext cx="9311640" cy="1714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533650" algn="l"/>
              </a:tabLst>
            </a:pP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lọc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đọng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xúc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vài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nét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chấm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bức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rộng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5AA66CE4-230D-4739-8215-369205CFA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398" y="1996402"/>
            <a:ext cx="4901363" cy="494760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61816" y="8196749"/>
            <a:ext cx="1897484" cy="1061551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8183" y="8339625"/>
            <a:ext cx="775800" cy="775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3625" y="8455067"/>
            <a:ext cx="544916" cy="544916"/>
          </a:xfrm>
          <a:prstGeom prst="rect">
            <a:avLst/>
          </a:prstGeom>
        </p:spPr>
      </p:pic>
      <p:grpSp>
        <p:nvGrpSpPr>
          <p:cNvPr id="28" name="Group 20">
            <a:extLst>
              <a:ext uri="{FF2B5EF4-FFF2-40B4-BE49-F238E27FC236}">
                <a16:creationId xmlns:a16="http://schemas.microsoft.com/office/drawing/2014/main" id="{33E4106C-2679-4DEC-9CC7-1DE5D50B0C80}"/>
              </a:ext>
            </a:extLst>
          </p:cNvPr>
          <p:cNvGrpSpPr/>
          <p:nvPr/>
        </p:nvGrpSpPr>
        <p:grpSpPr>
          <a:xfrm>
            <a:off x="4234278" y="5753100"/>
            <a:ext cx="4935122" cy="975533"/>
            <a:chOff x="0" y="-19050"/>
            <a:chExt cx="6580163" cy="1300711"/>
          </a:xfrm>
        </p:grpSpPr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7C10D41E-B9D3-4E07-87BA-800C820146BC}"/>
                </a:ext>
              </a:extLst>
            </p:cNvPr>
            <p:cNvSpPr txBox="1"/>
            <p:nvPr/>
          </p:nvSpPr>
          <p:spPr>
            <a:xfrm>
              <a:off x="0" y="649009"/>
              <a:ext cx="6580163" cy="632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692"/>
                </a:lnSpc>
                <a:spcBef>
                  <a:spcPct val="0"/>
                </a:spcBef>
              </a:pPr>
              <a:endParaRPr lang="en-US" sz="3200" u="none" dirty="0">
                <a:solidFill>
                  <a:schemeClr val="bg1"/>
                </a:solidFill>
                <a:latin typeface="Roboto"/>
              </a:endParaRPr>
            </a:p>
          </p:txBody>
        </p:sp>
        <p:sp>
          <p:nvSpPr>
            <p:cNvPr id="30" name="TextBox 22">
              <a:extLst>
                <a:ext uri="{FF2B5EF4-FFF2-40B4-BE49-F238E27FC236}">
                  <a16:creationId xmlns:a16="http://schemas.microsoft.com/office/drawing/2014/main" id="{305C869A-C848-4CD4-B9F3-18B1B295A601}"/>
                </a:ext>
              </a:extLst>
            </p:cNvPr>
            <p:cNvSpPr txBox="1"/>
            <p:nvPr/>
          </p:nvSpPr>
          <p:spPr>
            <a:xfrm>
              <a:off x="0" y="-19050"/>
              <a:ext cx="6580163" cy="541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402"/>
                </a:lnSpc>
                <a:spcBef>
                  <a:spcPct val="0"/>
                </a:spcBef>
              </a:pPr>
              <a:endParaRPr lang="en-US" sz="2700" u="none" dirty="0">
                <a:solidFill>
                  <a:srgbClr val="F8F4EB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3" name="Text Box 11">
            <a:extLst>
              <a:ext uri="{FF2B5EF4-FFF2-40B4-BE49-F238E27FC236}">
                <a16:creationId xmlns:a16="http://schemas.microsoft.com/office/drawing/2014/main" id="{2BEF6315-40FC-4F50-82E9-D70FE7915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39" y="144051"/>
            <a:ext cx="132652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Kim </a:t>
            </a:r>
            <a:r>
              <a:rPr lang="en-US" alt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alt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(8 </a:t>
            </a:r>
            <a:r>
              <a:rPr lang="en-US" alt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40555A5-9ADC-42DA-893E-88DFEAD22638}"/>
              </a:ext>
            </a:extLst>
          </p:cNvPr>
          <p:cNvSpPr/>
          <p:nvPr/>
        </p:nvSpPr>
        <p:spPr>
          <a:xfrm>
            <a:off x="11582400" y="913492"/>
            <a:ext cx="6520043" cy="3022748"/>
          </a:xfrm>
          <a:prstGeom prst="cloudCallout">
            <a:avLst>
              <a:gd name="adj1" fmla="val -37195"/>
              <a:gd name="adj2" fmla="val 5544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ngộ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Kiều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ai? </a:t>
            </a:r>
            <a:r>
              <a:rPr lang="it-IT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Nàng nhớ ai trước ai sau? Nhớ như thế có hợp lí không? Vì sao?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433E3739-39EC-4B08-BFE3-4250CCB7FB5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689042" y="2095500"/>
            <a:ext cx="10701528" cy="6477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Tin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sương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luống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rày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gột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nồng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15361816" y="8196749"/>
            <a:ext cx="1897484" cy="1061551"/>
            <a:chOff x="0" y="0"/>
            <a:chExt cx="726425" cy="406400"/>
          </a:xfrm>
        </p:grpSpPr>
        <p:sp>
          <p:nvSpPr>
            <p:cNvPr id="15" name="Freeform 15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454699">
                <a:alpha val="7843"/>
              </a:srgbClr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8183" y="8339625"/>
            <a:ext cx="775800" cy="775800"/>
          </a:xfrm>
          <a:prstGeom prst="rect">
            <a:avLst/>
          </a:prstGeom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E7C0587F-7C66-4D00-87AB-15F8EDE33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66700"/>
            <a:ext cx="132652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Kim </a:t>
            </a:r>
            <a:r>
              <a:rPr lang="en-US" alt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alt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(8 </a:t>
            </a:r>
            <a:r>
              <a:rPr lang="en-US" alt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20860E-B5D7-477F-B4FE-C024187D15A9}"/>
              </a:ext>
            </a:extLst>
          </p:cNvPr>
          <p:cNvSpPr txBox="1"/>
          <p:nvPr/>
        </p:nvSpPr>
        <p:spPr>
          <a:xfrm>
            <a:off x="1371600" y="130099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>
                <a:solidFill>
                  <a:schemeClr val="bg1"/>
                </a:solidFill>
              </a:rPr>
              <a:t>b. Nỗi nhớ Kim Trọng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DE341B4-A356-429F-9BCC-FE88C27973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7229952"/>
              </p:ext>
            </p:extLst>
          </p:nvPr>
        </p:nvGraphicFramePr>
        <p:xfrm>
          <a:off x="2400300" y="2212174"/>
          <a:ext cx="13487400" cy="5462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36AFBCF9-14B7-4789-894B-D974D99444FC}"/>
              </a:ext>
            </a:extLst>
          </p:cNvPr>
          <p:cNvSpPr/>
          <p:nvPr/>
        </p:nvSpPr>
        <p:spPr>
          <a:xfrm>
            <a:off x="8153400" y="6591300"/>
            <a:ext cx="609600" cy="381000"/>
          </a:xfrm>
          <a:prstGeom prst="rightArrow">
            <a:avLst/>
          </a:prstGeom>
          <a:solidFill>
            <a:srgbClr val="DCB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A3F48AEA-75B7-453D-9104-2A1544724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8074826"/>
            <a:ext cx="1559618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3200" b="1" i="1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fr-FR" sz="3200" b="1" i="1" dirty="0" err="1">
                <a:solidFill>
                  <a:srgbClr val="FFFF00"/>
                </a:solidFill>
              </a:rPr>
              <a:t>Kiều</a:t>
            </a:r>
            <a:r>
              <a:rPr lang="fr-FR" sz="3200" b="1" i="1" dirty="0">
                <a:solidFill>
                  <a:srgbClr val="FFFF00"/>
                </a:solidFill>
              </a:rPr>
              <a:t> là </a:t>
            </a:r>
            <a:r>
              <a:rPr lang="fr-FR" sz="3200" b="1" i="1" dirty="0" err="1">
                <a:solidFill>
                  <a:srgbClr val="FFFF00"/>
                </a:solidFill>
              </a:rPr>
              <a:t>người</a:t>
            </a:r>
            <a:r>
              <a:rPr lang="fr-FR" sz="3200" b="1" i="1" dirty="0">
                <a:solidFill>
                  <a:srgbClr val="FFFF00"/>
                </a:solidFill>
              </a:rPr>
              <a:t> con </a:t>
            </a:r>
            <a:r>
              <a:rPr lang="fr-FR" sz="3200" b="1" i="1" dirty="0" err="1">
                <a:solidFill>
                  <a:srgbClr val="FFFF00"/>
                </a:solidFill>
              </a:rPr>
              <a:t>gái</a:t>
            </a:r>
            <a:r>
              <a:rPr lang="fr-FR" sz="3200" b="1" i="1" dirty="0">
                <a:solidFill>
                  <a:srgbClr val="FFFF00"/>
                </a:solidFill>
              </a:rPr>
              <a:t> </a:t>
            </a:r>
            <a:r>
              <a:rPr lang="fr-FR" sz="3200" b="1" i="1" dirty="0" err="1">
                <a:solidFill>
                  <a:srgbClr val="FFFF00"/>
                </a:solidFill>
              </a:rPr>
              <a:t>thuỷ</a:t>
            </a:r>
            <a:r>
              <a:rPr lang="fr-FR" sz="3200" b="1" i="1" dirty="0">
                <a:solidFill>
                  <a:srgbClr val="FFFF00"/>
                </a:solidFill>
              </a:rPr>
              <a:t> </a:t>
            </a:r>
            <a:r>
              <a:rPr lang="fr-FR" sz="3200" b="1" i="1" dirty="0" err="1">
                <a:solidFill>
                  <a:srgbClr val="FFFF00"/>
                </a:solidFill>
              </a:rPr>
              <a:t>chung</a:t>
            </a:r>
            <a:r>
              <a:rPr lang="fr-FR" sz="3200" b="1" i="1" dirty="0">
                <a:solidFill>
                  <a:srgbClr val="FFFF00"/>
                </a:solidFill>
              </a:rPr>
              <a:t>, son </a:t>
            </a:r>
            <a:r>
              <a:rPr lang="fr-FR" sz="3200" b="1" i="1" dirty="0" err="1">
                <a:solidFill>
                  <a:srgbClr val="FFFF00"/>
                </a:solidFill>
              </a:rPr>
              <a:t>sắt</a:t>
            </a:r>
            <a:r>
              <a:rPr lang="fr-FR" sz="3200" b="1" i="1" dirty="0">
                <a:solidFill>
                  <a:srgbClr val="FFFF00"/>
                </a:solidFill>
              </a:rPr>
              <a:t>, </a:t>
            </a:r>
            <a:r>
              <a:rPr lang="fr-FR" sz="3200" b="1" i="1" dirty="0" err="1">
                <a:solidFill>
                  <a:srgbClr val="FFFF00"/>
                </a:solidFill>
              </a:rPr>
              <a:t>nặng</a:t>
            </a:r>
            <a:r>
              <a:rPr lang="vi-VN" sz="3200" b="1" i="1" dirty="0">
                <a:solidFill>
                  <a:srgbClr val="FFFF00"/>
                </a:solidFill>
              </a:rPr>
              <a:t> </a:t>
            </a:r>
            <a:r>
              <a:rPr lang="fr-FR" sz="3200" b="1" i="1" dirty="0" err="1">
                <a:solidFill>
                  <a:srgbClr val="FFFF00"/>
                </a:solidFill>
              </a:rPr>
              <a:t>ân</a:t>
            </a:r>
            <a:r>
              <a:rPr lang="fr-FR" sz="3200" b="1" i="1" dirty="0">
                <a:solidFill>
                  <a:srgbClr val="FFFF00"/>
                </a:solidFill>
              </a:rPr>
              <a:t> </a:t>
            </a:r>
            <a:r>
              <a:rPr lang="vi-VN" sz="3200" b="1" i="1" dirty="0">
                <a:solidFill>
                  <a:srgbClr val="FFFF00"/>
                </a:solidFill>
              </a:rPr>
              <a:t>tình, </a:t>
            </a:r>
            <a:r>
              <a:rPr lang="fr-FR" sz="3200" b="1" i="1" dirty="0">
                <a:solidFill>
                  <a:srgbClr val="FFFF00"/>
                </a:solidFill>
              </a:rPr>
              <a:t> </a:t>
            </a:r>
            <a:r>
              <a:rPr lang="vi-VN" sz="3200" b="1" i="1" dirty="0">
                <a:solidFill>
                  <a:srgbClr val="FFFF00"/>
                </a:solidFill>
              </a:rPr>
              <a:t>đ</a:t>
            </a:r>
            <a:r>
              <a:rPr lang="fr-FR" sz="3200" b="1" i="1" dirty="0">
                <a:solidFill>
                  <a:srgbClr val="FFFF00"/>
                </a:solidFill>
              </a:rPr>
              <a:t>au </a:t>
            </a:r>
            <a:r>
              <a:rPr lang="fr-FR" sz="3200" b="1" i="1" dirty="0" err="1">
                <a:solidFill>
                  <a:srgbClr val="FFFF00"/>
                </a:solidFill>
              </a:rPr>
              <a:t>đớn</a:t>
            </a:r>
            <a:r>
              <a:rPr lang="fr-FR" sz="3200" b="1" i="1" dirty="0">
                <a:solidFill>
                  <a:srgbClr val="FFFF00"/>
                </a:solidFill>
              </a:rPr>
              <a:t>, </a:t>
            </a:r>
            <a:r>
              <a:rPr lang="fr-FR" sz="3200" b="1" i="1" dirty="0" err="1">
                <a:solidFill>
                  <a:srgbClr val="FFFF00"/>
                </a:solidFill>
              </a:rPr>
              <a:t>xót</a:t>
            </a:r>
            <a:r>
              <a:rPr lang="fr-FR" sz="3200" b="1" i="1" dirty="0">
                <a:solidFill>
                  <a:srgbClr val="FFFF00"/>
                </a:solidFill>
              </a:rPr>
              <a:t> </a:t>
            </a:r>
            <a:r>
              <a:rPr lang="fr-FR" sz="3200" b="1" i="1" dirty="0" err="1">
                <a:solidFill>
                  <a:srgbClr val="FFFF00"/>
                </a:solidFill>
              </a:rPr>
              <a:t>xa</a:t>
            </a:r>
            <a:r>
              <a:rPr lang="fr-FR" sz="3200" b="1" i="1" dirty="0">
                <a:solidFill>
                  <a:srgbClr val="FFFF00"/>
                </a:solidFill>
              </a:rPr>
              <a:t> </a:t>
            </a:r>
            <a:r>
              <a:rPr lang="fr-FR" sz="3200" b="1" i="1" dirty="0" err="1">
                <a:solidFill>
                  <a:srgbClr val="FFFF00"/>
                </a:solidFill>
              </a:rPr>
              <a:t>nhớ</a:t>
            </a:r>
            <a:r>
              <a:rPr lang="fr-FR" sz="3200" b="1" i="1" dirty="0">
                <a:solidFill>
                  <a:srgbClr val="FFFF00"/>
                </a:solidFill>
              </a:rPr>
              <a:t> </a:t>
            </a:r>
            <a:r>
              <a:rPr lang="fr-FR" sz="3200" b="1" i="1" dirty="0" err="1">
                <a:solidFill>
                  <a:srgbClr val="FFFF00"/>
                </a:solidFill>
              </a:rPr>
              <a:t>về</a:t>
            </a:r>
            <a:r>
              <a:rPr lang="fr-FR" sz="3200" b="1" i="1" dirty="0">
                <a:solidFill>
                  <a:srgbClr val="FFFF00"/>
                </a:solidFill>
              </a:rPr>
              <a:t>  Kim </a:t>
            </a:r>
            <a:r>
              <a:rPr lang="fr-FR" sz="3200" b="1" i="1" dirty="0" err="1">
                <a:solidFill>
                  <a:srgbClr val="FFFF00"/>
                </a:solidFill>
              </a:rPr>
              <a:t>Trọng</a:t>
            </a:r>
            <a:r>
              <a:rPr lang="fr-FR" sz="3200" b="1" i="1" dirty="0">
                <a:solidFill>
                  <a:srgbClr val="FFFF00"/>
                </a:solidFill>
              </a:rPr>
              <a:t>.</a:t>
            </a:r>
            <a:r>
              <a:rPr lang="en-US" altLang="en-US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Graphic spid="3" grpId="0">
        <p:bldAsOne/>
      </p:bldGraphic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61816" y="8196749"/>
            <a:ext cx="1897484" cy="1061551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8183" y="8339625"/>
            <a:ext cx="775800" cy="775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3625" y="8455067"/>
            <a:ext cx="544916" cy="544916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0" y="-266700"/>
            <a:ext cx="18288000" cy="10287000"/>
          </a:xfrm>
          <a:prstGeom prst="rect">
            <a:avLst/>
          </a:prstGeom>
          <a:solidFill>
            <a:srgbClr val="F8F4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5AD19B5-726D-4E11-A1CE-226AFBB0F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66700"/>
            <a:ext cx="132652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Kim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(8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C38C3C-9195-4384-ACB4-DD3998DA181E}"/>
              </a:ext>
            </a:extLst>
          </p:cNvPr>
          <p:cNvSpPr txBox="1"/>
          <p:nvPr/>
        </p:nvSpPr>
        <p:spPr>
          <a:xfrm>
            <a:off x="1371600" y="130099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>
                <a:solidFill>
                  <a:srgbClr val="002060"/>
                </a:solidFill>
              </a:rPr>
              <a:t>a. Nỗi nhớ cha mẹ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22782980-6F98-43E7-95CA-C2F6E1E90F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6186353"/>
              </p:ext>
            </p:extLst>
          </p:nvPr>
        </p:nvGraphicFramePr>
        <p:xfrm>
          <a:off x="1831933" y="1959109"/>
          <a:ext cx="13487400" cy="5462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Arrow: Right 14">
            <a:extLst>
              <a:ext uri="{FF2B5EF4-FFF2-40B4-BE49-F238E27FC236}">
                <a16:creationId xmlns:a16="http://schemas.microsoft.com/office/drawing/2014/main" id="{9F886928-5F59-4556-AC5E-154085386BBD}"/>
              </a:ext>
            </a:extLst>
          </p:cNvPr>
          <p:cNvSpPr/>
          <p:nvPr/>
        </p:nvSpPr>
        <p:spPr>
          <a:xfrm>
            <a:off x="7644414" y="6438900"/>
            <a:ext cx="609600" cy="381000"/>
          </a:xfrm>
          <a:prstGeom prst="rightArrow">
            <a:avLst/>
          </a:prstGeom>
          <a:solidFill>
            <a:srgbClr val="DCB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80F932-BB88-4573-A29E-D66C7EC55AF0}"/>
              </a:ext>
            </a:extLst>
          </p:cNvPr>
          <p:cNvSpPr txBox="1"/>
          <p:nvPr/>
        </p:nvSpPr>
        <p:spPr>
          <a:xfrm>
            <a:off x="1905000" y="7620005"/>
            <a:ext cx="15678544" cy="2217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Kiều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xót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sáng,chiều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tựa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cửa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ngóng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trông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nhớ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mong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vô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vọng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Kiều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xót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nàng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trông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nom,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fr-F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5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Graphic spid="14" grpId="0">
        <p:bldAsOne/>
      </p:bldGraphic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61816" y="8196749"/>
            <a:ext cx="1897484" cy="1061551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8183" y="8339625"/>
            <a:ext cx="775800" cy="775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3625" y="8455067"/>
            <a:ext cx="544916" cy="544916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-15240" y="-7379"/>
            <a:ext cx="18288000" cy="10287000"/>
          </a:xfrm>
          <a:prstGeom prst="rect">
            <a:avLst/>
          </a:prstGeom>
          <a:solidFill>
            <a:srgbClr val="F8F4EB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0" y="8455067"/>
            <a:ext cx="1831933" cy="18319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5704059" y="9164423"/>
            <a:ext cx="2245154" cy="1122577"/>
          </a:xfrm>
          <a:prstGeom prst="rect">
            <a:avLst/>
          </a:prstGeom>
        </p:spPr>
      </p:pic>
      <p:sp>
        <p:nvSpPr>
          <p:cNvPr id="27" name="Text Box 11">
            <a:extLst>
              <a:ext uri="{FF2B5EF4-FFF2-40B4-BE49-F238E27FC236}">
                <a16:creationId xmlns:a16="http://schemas.microsoft.com/office/drawing/2014/main" id="{533CD8A1-B684-4871-B8FC-A2F19500E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75" y="304880"/>
            <a:ext cx="168252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44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3. </a:t>
            </a:r>
            <a:r>
              <a:rPr lang="it-IT" sz="44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Tâm trạng buồn lo của Kiều qua cách nhìn cảnh vật</a:t>
            </a:r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2550434C-3DF2-4602-AD24-1A5B29D30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824" y="3010202"/>
            <a:ext cx="9157143" cy="57554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thoáng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buồm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trôi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mác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rầu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rầu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duềnh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Ầm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ầm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034E24A-CE90-4BDD-9379-EB81B13EFCF7}"/>
              </a:ext>
            </a:extLst>
          </p:cNvPr>
          <p:cNvSpPr/>
          <p:nvPr/>
        </p:nvSpPr>
        <p:spPr>
          <a:xfrm>
            <a:off x="11430000" y="1287016"/>
            <a:ext cx="6858000" cy="3551683"/>
          </a:xfrm>
          <a:prstGeom prst="cloudCallout">
            <a:avLst>
              <a:gd name="adj1" fmla="val -57245"/>
              <a:gd name="adj2" fmla="val 4681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alt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61816" y="8196749"/>
            <a:ext cx="1897484" cy="1061551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8183" y="8339625"/>
            <a:ext cx="775800" cy="775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3625" y="8455067"/>
            <a:ext cx="544916" cy="544916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8F4EB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0" y="8455067"/>
            <a:ext cx="1831933" cy="18319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55342" y="8454021"/>
            <a:ext cx="710402" cy="71040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5704059" y="9164423"/>
            <a:ext cx="2245154" cy="1122577"/>
          </a:xfrm>
          <a:prstGeom prst="rect">
            <a:avLst/>
          </a:prstGeom>
        </p:spPr>
      </p:pic>
      <p:grpSp>
        <p:nvGrpSpPr>
          <p:cNvPr id="13" name="Group 6">
            <a:extLst>
              <a:ext uri="{FF2B5EF4-FFF2-40B4-BE49-F238E27FC236}">
                <a16:creationId xmlns:a16="http://schemas.microsoft.com/office/drawing/2014/main" id="{3455BC38-51B2-4EE4-8D67-23BA9D520AC2}"/>
              </a:ext>
            </a:extLst>
          </p:cNvPr>
          <p:cNvGrpSpPr/>
          <p:nvPr/>
        </p:nvGrpSpPr>
        <p:grpSpPr>
          <a:xfrm>
            <a:off x="1831933" y="316552"/>
            <a:ext cx="13576326" cy="1397948"/>
            <a:chOff x="0" y="0"/>
            <a:chExt cx="7305046" cy="1578563"/>
          </a:xfrm>
          <a:solidFill>
            <a:srgbClr val="FFC000"/>
          </a:solidFill>
        </p:grpSpPr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086CE0DB-916B-4E57-89D7-B9944A012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36830" y="270944"/>
              <a:ext cx="7068215" cy="1307620"/>
            </a:xfrm>
            <a:prstGeom prst="rect">
              <a:avLst/>
            </a:prstGeom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FC44245F-9279-4F81-A556-1F39F076D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068215" cy="130762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83FEB22-4310-4665-867A-0E74777EEED5}"/>
              </a:ext>
            </a:extLst>
          </p:cNvPr>
          <p:cNvSpPr txBox="1"/>
          <p:nvPr/>
        </p:nvSpPr>
        <p:spPr>
          <a:xfrm>
            <a:off x="2590800" y="608811"/>
            <a:ext cx="12498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buồn lo của Kiều qua cách nhìn cảnh vật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167D3136-F5E8-4C90-A610-9EA42C34D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74" y="2642602"/>
            <a:ext cx="6986223" cy="467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altLang="en-US" sz="3200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buồm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endParaRPr lang="en-US" altLang="en-US" sz="32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trôi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mác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ctr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vi-VN" altLang="en-US" sz="32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ầm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ầm</a:t>
            </a:r>
            <a:endParaRPr lang="en-US" altLang="en-US" sz="32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39450A14-DD5F-400A-A7FE-883889D38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2340" y="2762744"/>
            <a:ext cx="82463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A2DDCE2D-597C-4501-8370-F3A401733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724" y="3719226"/>
            <a:ext cx="80761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Buồn cho thân phận lênh đênh không biết đi đầu,về đâu của mình.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FA285A4E-8115-4E84-8D7D-01ABCD11A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2340" y="4949799"/>
            <a:ext cx="79682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tẻ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nhạt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héo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mờ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mịt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2F94412C-B20B-4E24-8E50-CD248016B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215" y="6445602"/>
            <a:ext cx="78216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hãi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khủng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khiếp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ập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6F42459-8EC6-4C6A-BE51-1081F2579893}"/>
              </a:ext>
            </a:extLst>
          </p:cNvPr>
          <p:cNvSpPr/>
          <p:nvPr/>
        </p:nvSpPr>
        <p:spPr>
          <a:xfrm>
            <a:off x="6449101" y="2788635"/>
            <a:ext cx="1066800" cy="47646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2929FF8-C8BA-408D-8281-424E81D8EEBB}"/>
              </a:ext>
            </a:extLst>
          </p:cNvPr>
          <p:cNvSpPr/>
          <p:nvPr/>
        </p:nvSpPr>
        <p:spPr>
          <a:xfrm>
            <a:off x="6449101" y="3829365"/>
            <a:ext cx="1066800" cy="47646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2DCE546-5029-407C-9829-B76F8A1F9AE4}"/>
              </a:ext>
            </a:extLst>
          </p:cNvPr>
          <p:cNvSpPr/>
          <p:nvPr/>
        </p:nvSpPr>
        <p:spPr>
          <a:xfrm>
            <a:off x="6449101" y="4926711"/>
            <a:ext cx="1066800" cy="47646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5033946-5462-4F8E-8EAB-E9084CFAB389}"/>
              </a:ext>
            </a:extLst>
          </p:cNvPr>
          <p:cNvSpPr/>
          <p:nvPr/>
        </p:nvSpPr>
        <p:spPr>
          <a:xfrm>
            <a:off x="6548097" y="6806547"/>
            <a:ext cx="1066800" cy="47646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61816" y="8196749"/>
            <a:ext cx="1897484" cy="1061551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8183" y="8339625"/>
            <a:ext cx="775800" cy="775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3625" y="8455067"/>
            <a:ext cx="544916" cy="544916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0" y="0"/>
            <a:ext cx="22024636" cy="10287000"/>
          </a:xfrm>
          <a:prstGeom prst="rect">
            <a:avLst/>
          </a:prstGeom>
          <a:solidFill>
            <a:srgbClr val="F8F4EB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0" y="8455067"/>
            <a:ext cx="1831933" cy="1831933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2EE01E2C-29BC-422C-A632-BAA6CB0128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81200" y="359264"/>
            <a:ext cx="12101712" cy="1036428"/>
          </a:xfrm>
          <a:prstGeom prst="rect">
            <a:avLst/>
          </a:prstGeom>
        </p:spPr>
      </p:pic>
      <p:sp>
        <p:nvSpPr>
          <p:cNvPr id="19" name="Text Box 28">
            <a:extLst>
              <a:ext uri="{FF2B5EF4-FFF2-40B4-BE49-F238E27FC236}">
                <a16:creationId xmlns:a16="http://schemas.microsoft.com/office/drawing/2014/main" id="{1CB6DD14-EEF0-4BA9-AFDA-C4348E005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518" y="2265789"/>
            <a:ext cx="9108082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thoáng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buồm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trôi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mác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rầu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rầu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môt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duềnh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Ầm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ầm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alt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A0D472-6833-4275-86F3-3A9B62C82CDA}"/>
              </a:ext>
            </a:extLst>
          </p:cNvPr>
          <p:cNvSpPr/>
          <p:nvPr/>
        </p:nvSpPr>
        <p:spPr>
          <a:xfrm>
            <a:off x="1371600" y="3086100"/>
            <a:ext cx="3385585" cy="36358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EEB193-5D9F-4234-B76C-2673B8137FF5}"/>
              </a:ext>
            </a:extLst>
          </p:cNvPr>
          <p:cNvSpPr txBox="1"/>
          <p:nvPr/>
        </p:nvSpPr>
        <p:spPr>
          <a:xfrm>
            <a:off x="3064392" y="585091"/>
            <a:ext cx="11018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3. </a:t>
            </a:r>
            <a:r>
              <a:rPr lang="it-IT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Tâm trạng buồn lo của Kiều qua cách nhìn cảnh vật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518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61816" y="8196749"/>
            <a:ext cx="1897484" cy="1061551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8183" y="8339625"/>
            <a:ext cx="775800" cy="775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3625" y="8455067"/>
            <a:ext cx="544916" cy="544916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0" y="-45251"/>
            <a:ext cx="18288000" cy="10287000"/>
          </a:xfrm>
          <a:prstGeom prst="rect">
            <a:avLst/>
          </a:prstGeom>
          <a:solidFill>
            <a:srgbClr val="F8F4EB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0" y="8455067"/>
            <a:ext cx="1831933" cy="18319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55342" y="8454021"/>
            <a:ext cx="710402" cy="71040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5704059" y="9164423"/>
            <a:ext cx="2245154" cy="11225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039AD8-4BAC-4415-B478-133F09E0252B}"/>
              </a:ext>
            </a:extLst>
          </p:cNvPr>
          <p:cNvSpPr txBox="1"/>
          <p:nvPr/>
        </p:nvSpPr>
        <p:spPr>
          <a:xfrm>
            <a:off x="1301867" y="1875845"/>
            <a:ext cx="1546213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điệp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láy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ngụ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Right Arrow 2">
            <a:extLst>
              <a:ext uri="{FF2B5EF4-FFF2-40B4-BE49-F238E27FC236}">
                <a16:creationId xmlns:a16="http://schemas.microsoft.com/office/drawing/2014/main" id="{76EFAFB5-2476-4230-BC7E-2BD41A3ED8AF}"/>
              </a:ext>
            </a:extLst>
          </p:cNvPr>
          <p:cNvSpPr/>
          <p:nvPr/>
        </p:nvSpPr>
        <p:spPr>
          <a:xfrm>
            <a:off x="1524000" y="6729936"/>
            <a:ext cx="914400" cy="370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8DF93E-5F0C-4A02-A3DA-92B73137F9B3}"/>
              </a:ext>
            </a:extLst>
          </p:cNvPr>
          <p:cNvSpPr/>
          <p:nvPr/>
        </p:nvSpPr>
        <p:spPr>
          <a:xfrm>
            <a:off x="2544154" y="6280009"/>
            <a:ext cx="13122698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47398E8F-9B96-4882-9212-5282C4EBE4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981200" y="359264"/>
            <a:ext cx="13258800" cy="10364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A7D2831-BEA6-41B0-B6AF-0472F2C0B1BA}"/>
              </a:ext>
            </a:extLst>
          </p:cNvPr>
          <p:cNvSpPr txBox="1"/>
          <p:nvPr/>
        </p:nvSpPr>
        <p:spPr>
          <a:xfrm>
            <a:off x="2567411" y="563711"/>
            <a:ext cx="1242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3. </a:t>
            </a:r>
            <a:r>
              <a:rPr lang="it-IT" sz="36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Tâm trạng buồn lo của Kiều qua cách nhìn cảnh vật</a:t>
            </a:r>
            <a:endParaRPr lang="en-US" alt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8944E6-6495-4750-AF20-DB4D245EA92D}"/>
              </a:ext>
            </a:extLst>
          </p:cNvPr>
          <p:cNvSpPr/>
          <p:nvPr/>
        </p:nvSpPr>
        <p:spPr>
          <a:xfrm>
            <a:off x="1301867" y="3788473"/>
            <a:ext cx="13540211" cy="1928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Aft>
                <a:spcPts val="0"/>
              </a:spcAft>
            </a:pPr>
            <a:r>
              <a:rPr lang="vi-VN" altLang="en-US" sz="36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Điệp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vi-VN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vi-VN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Điệp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khúc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tâm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80DB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trạng</a:t>
            </a:r>
            <a:r>
              <a:rPr lang="en-US" sz="3600" b="1" dirty="0">
                <a:solidFill>
                  <a:srgbClr val="380DB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vi-VN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altLang="en-US" sz="36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106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61816" y="8196749"/>
            <a:ext cx="1897484" cy="1061551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8183" y="8339625"/>
            <a:ext cx="775800" cy="775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3625" y="8455067"/>
            <a:ext cx="544916" cy="544916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0" y="-45251"/>
            <a:ext cx="18288000" cy="10287000"/>
          </a:xfrm>
          <a:prstGeom prst="rect">
            <a:avLst/>
          </a:prstGeom>
          <a:solidFill>
            <a:srgbClr val="F8F4EB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0" y="8455067"/>
            <a:ext cx="1831933" cy="18319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55342" y="8454021"/>
            <a:ext cx="710402" cy="71040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5704059" y="9164423"/>
            <a:ext cx="2245154" cy="11225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039AD8-4BAC-4415-B478-133F09E0252B}"/>
              </a:ext>
            </a:extLst>
          </p:cNvPr>
          <p:cNvSpPr txBox="1"/>
          <p:nvPr/>
        </p:nvSpPr>
        <p:spPr>
          <a:xfrm>
            <a:off x="1301867" y="1875845"/>
            <a:ext cx="1546213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Ẩn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điệp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láy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ngụ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Right Arrow 2">
            <a:extLst>
              <a:ext uri="{FF2B5EF4-FFF2-40B4-BE49-F238E27FC236}">
                <a16:creationId xmlns:a16="http://schemas.microsoft.com/office/drawing/2014/main" id="{76EFAFB5-2476-4230-BC7E-2BD41A3ED8AF}"/>
              </a:ext>
            </a:extLst>
          </p:cNvPr>
          <p:cNvSpPr/>
          <p:nvPr/>
        </p:nvSpPr>
        <p:spPr>
          <a:xfrm>
            <a:off x="1374733" y="6628625"/>
            <a:ext cx="914400" cy="370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8DF93E-5F0C-4A02-A3DA-92B73137F9B3}"/>
              </a:ext>
            </a:extLst>
          </p:cNvPr>
          <p:cNvSpPr/>
          <p:nvPr/>
        </p:nvSpPr>
        <p:spPr>
          <a:xfrm>
            <a:off x="2498434" y="6349148"/>
            <a:ext cx="13122698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Nỗi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buồn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xót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đớn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bế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tuyệt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vọng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47398E8F-9B96-4882-9212-5282C4EBE4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981200" y="359264"/>
            <a:ext cx="13258800" cy="10364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A7D2831-BEA6-41B0-B6AF-0472F2C0B1BA}"/>
              </a:ext>
            </a:extLst>
          </p:cNvPr>
          <p:cNvSpPr txBox="1"/>
          <p:nvPr/>
        </p:nvSpPr>
        <p:spPr>
          <a:xfrm>
            <a:off x="2567411" y="563711"/>
            <a:ext cx="1242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3. 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Tâm trạng buồn lo của Kiều qua cách nhìn cảnh vật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8944E6-6495-4750-AF20-DB4D245EA92D}"/>
              </a:ext>
            </a:extLst>
          </p:cNvPr>
          <p:cNvSpPr/>
          <p:nvPr/>
        </p:nvSpPr>
        <p:spPr>
          <a:xfrm>
            <a:off x="1301867" y="3788473"/>
            <a:ext cx="13540211" cy="1928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Điệp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Buồn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trông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=&gt;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Điệp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khúc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tâm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80DB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=&gt;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Nỗi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buồn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xót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đớn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bế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tuyệt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vọng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0D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054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7998" cy="10286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7088" y="2835702"/>
            <a:ext cx="8790076" cy="3118715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292" y="699516"/>
            <a:ext cx="16667593" cy="88767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4">
            <a:extLst>
              <a:ext uri="{FF2B5EF4-FFF2-40B4-BE49-F238E27FC236}">
                <a16:creationId xmlns:a16="http://schemas.microsoft.com/office/drawing/2014/main" id="{70286001-569B-4BD1-B1D4-A8FBEF005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1" r="-1" b="265"/>
          <a:stretch/>
        </p:blipFill>
        <p:spPr>
          <a:xfrm>
            <a:off x="1257300" y="1057147"/>
            <a:ext cx="15942564" cy="81600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60FEDF-B73E-4DB3-A7AF-3C68E52B41C6}"/>
              </a:ext>
            </a:extLst>
          </p:cNvPr>
          <p:cNvSpPr txBox="1"/>
          <p:nvPr/>
        </p:nvSpPr>
        <p:spPr>
          <a:xfrm>
            <a:off x="6858000" y="2933700"/>
            <a:ext cx="952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u="sng" dirty="0"/>
              <a:t>Tiết 29, 30: </a:t>
            </a:r>
          </a:p>
          <a:p>
            <a:endParaRPr lang="vi-VN" sz="3600" b="1" u="sng" dirty="0"/>
          </a:p>
          <a:p>
            <a:pPr algn="ctr"/>
            <a:r>
              <a:rPr lang="vi-VN" sz="6600" b="1" dirty="0"/>
              <a:t>Kiều ở lầu Ngưng Bích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751192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61816" y="8196749"/>
            <a:ext cx="1897484" cy="1061551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8183" y="8339625"/>
            <a:ext cx="775800" cy="775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3625" y="8455067"/>
            <a:ext cx="544916" cy="544916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8965" y="-2241"/>
            <a:ext cx="18288000" cy="10287000"/>
          </a:xfrm>
          <a:prstGeom prst="rect">
            <a:avLst/>
          </a:prstGeom>
          <a:solidFill>
            <a:srgbClr val="F8F4EB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0" y="8455067"/>
            <a:ext cx="1831933" cy="18319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7200" y="2286902"/>
            <a:ext cx="710402" cy="710402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60ED8E2-65BA-4A52-AA36-5DD88F0A8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99667"/>
              </p:ext>
            </p:extLst>
          </p:nvPr>
        </p:nvGraphicFramePr>
        <p:xfrm>
          <a:off x="2874085" y="2632214"/>
          <a:ext cx="12557760" cy="4724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7528">
                  <a:extLst>
                    <a:ext uri="{9D8B030D-6E8A-4147-A177-3AD203B41FA5}">
                      <a16:colId xmlns:a16="http://schemas.microsoft.com/office/drawing/2014/main" val="1214425818"/>
                    </a:ext>
                  </a:extLst>
                </a:gridCol>
                <a:gridCol w="5650232">
                  <a:extLst>
                    <a:ext uri="{9D8B030D-6E8A-4147-A177-3AD203B41FA5}">
                      <a16:colId xmlns:a16="http://schemas.microsoft.com/office/drawing/2014/main" val="1380988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Buồn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trông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cửa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bể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Thuyền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ai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thấp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thoáng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cánh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buồm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vi-VN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Nhớ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đình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quê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hương</a:t>
                      </a:r>
                      <a:endParaRPr lang="en-US" altLang="en-US" sz="26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649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Buồn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trông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ngọn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mới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trôi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mác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đâu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Buồn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phận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lênh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đênh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trôi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dạt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đâu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118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Buồn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trông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cỏ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rầu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rầu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Chân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mây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đất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môt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Cuộc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tẻ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nhạt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vô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héo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tàn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mờ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mịt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just"/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49880"/>
                  </a:ext>
                </a:extLst>
              </a:tr>
              <a:tr h="486456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Buồn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trông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gió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cuốn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duềnh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Ầm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ầm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sóng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kêu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quanh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ghế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ngồi</a:t>
                      </a:r>
                      <a:r>
                        <a:rPr lang="en-US" altLang="en-US" sz="2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altLang="en-US" sz="2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Nỗi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sợ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hãi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khủng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khiếp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tai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họa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sắp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ập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altLang="en-US" sz="2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192686"/>
                  </a:ext>
                </a:extLst>
              </a:tr>
            </a:tbl>
          </a:graphicData>
        </a:graphic>
      </p:graphicFrame>
      <p:pic>
        <p:nvPicPr>
          <p:cNvPr id="20" name="Picture 7">
            <a:extLst>
              <a:ext uri="{FF2B5EF4-FFF2-40B4-BE49-F238E27FC236}">
                <a16:creationId xmlns:a16="http://schemas.microsoft.com/office/drawing/2014/main" id="{FCAF59AF-EBB5-4C46-9720-9679C4DDC3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981200" y="359264"/>
            <a:ext cx="13258800" cy="10364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8C836B7-9B59-4FBD-95F9-19951A544EF2}"/>
              </a:ext>
            </a:extLst>
          </p:cNvPr>
          <p:cNvSpPr txBox="1"/>
          <p:nvPr/>
        </p:nvSpPr>
        <p:spPr>
          <a:xfrm>
            <a:off x="2567411" y="563711"/>
            <a:ext cx="1242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3. 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Tâm trạng buồn lo của Kiều qua cách nhìn cảnh vật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4121EB12-DB96-49AD-856E-53FD294C6751}"/>
              </a:ext>
            </a:extLst>
          </p:cNvPr>
          <p:cNvSpPr/>
          <p:nvPr/>
        </p:nvSpPr>
        <p:spPr>
          <a:xfrm>
            <a:off x="6851050" y="1484421"/>
            <a:ext cx="3368040" cy="1068953"/>
          </a:xfrm>
          <a:prstGeom prst="curvedDownArrow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EEAD2D-1B6E-4EFD-B95F-5FC9F39FB35D}"/>
              </a:ext>
            </a:extLst>
          </p:cNvPr>
          <p:cNvSpPr/>
          <p:nvPr/>
        </p:nvSpPr>
        <p:spPr>
          <a:xfrm>
            <a:off x="2874085" y="8142748"/>
            <a:ext cx="12557759" cy="12464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eaLnBrk="0" hangingPunct="0">
              <a:spcAft>
                <a:spcPts val="0"/>
              </a:spcAft>
            </a:pPr>
            <a:r>
              <a:rPr lang="en-US" altLang="en-US" sz="30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Điệp</a:t>
            </a:r>
            <a:r>
              <a:rPr lang="en-US" altLang="en-US" sz="30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en-US" sz="30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0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altLang="en-US" sz="30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0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trông, đ</a:t>
            </a:r>
            <a:r>
              <a:rPr lang="en-US" sz="3000" b="1" dirty="0" err="1">
                <a:solidFill>
                  <a:srgbClr val="380DB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iệp</a:t>
            </a:r>
            <a:r>
              <a:rPr lang="en-US" sz="3000" b="1" dirty="0">
                <a:solidFill>
                  <a:srgbClr val="380DB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80DB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khúc</a:t>
            </a:r>
            <a:r>
              <a:rPr lang="en-US" sz="3000" b="1" dirty="0">
                <a:solidFill>
                  <a:srgbClr val="380DB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80DB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380DB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80DB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tâm</a:t>
            </a:r>
            <a:r>
              <a:rPr lang="en-US" sz="3000" b="1" dirty="0">
                <a:solidFill>
                  <a:srgbClr val="380DB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80DB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trạng</a:t>
            </a:r>
            <a:r>
              <a:rPr lang="en-US" sz="3000" b="1" dirty="0">
                <a:solidFill>
                  <a:srgbClr val="380DB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en-US" sz="3000" b="1" dirty="0">
              <a:solidFill>
                <a:srgbClr val="38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>
              <a:spcBef>
                <a:spcPct val="50000"/>
              </a:spcBef>
            </a:pPr>
            <a:r>
              <a:rPr lang="en-US" altLang="en-US" sz="30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vi-VN" altLang="en-US" sz="30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altLang="en-US" sz="30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altLang="en-US" sz="30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30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30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</a:t>
            </a:r>
            <a:r>
              <a:rPr lang="en-US" altLang="en-US" sz="30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altLang="en-US" sz="30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altLang="en-US" sz="30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altLang="en-US" sz="30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</a:t>
            </a:r>
            <a:r>
              <a:rPr lang="en-US" altLang="en-US" sz="30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altLang="en-US" sz="30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altLang="en-US" sz="30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vi-VN" altLang="en-US" sz="30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Kiều</a:t>
            </a:r>
            <a:r>
              <a:rPr lang="en-US" altLang="en-US" sz="3000" b="1" dirty="0">
                <a:solidFill>
                  <a:srgbClr val="38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626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61816" y="8196749"/>
            <a:ext cx="1897484" cy="1061551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8183" y="8339625"/>
            <a:ext cx="775800" cy="775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3625" y="8455067"/>
            <a:ext cx="544916" cy="544916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0" y="-1574546"/>
            <a:ext cx="18288000" cy="10287000"/>
          </a:xfrm>
          <a:prstGeom prst="rect">
            <a:avLst/>
          </a:prstGeom>
          <a:solidFill>
            <a:srgbClr val="F8F4EB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0" y="8455067"/>
            <a:ext cx="1831933" cy="18319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55342" y="8454021"/>
            <a:ext cx="710402" cy="71040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5704059" y="9164423"/>
            <a:ext cx="2245154" cy="1122577"/>
          </a:xfrm>
          <a:prstGeom prst="rect">
            <a:avLst/>
          </a:prstGeom>
        </p:spPr>
      </p:pic>
      <p:sp>
        <p:nvSpPr>
          <p:cNvPr id="7" name="Double Wave 6">
            <a:extLst>
              <a:ext uri="{FF2B5EF4-FFF2-40B4-BE49-F238E27FC236}">
                <a16:creationId xmlns:a16="http://schemas.microsoft.com/office/drawing/2014/main" id="{F11D39CA-B904-4D22-9A83-2D6756E402CB}"/>
              </a:ext>
            </a:extLst>
          </p:cNvPr>
          <p:cNvSpPr/>
          <p:nvPr/>
        </p:nvSpPr>
        <p:spPr>
          <a:xfrm>
            <a:off x="3208328" y="-7620"/>
            <a:ext cx="12496800" cy="1531790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rgbClr val="380DB3"/>
                </a:solidFill>
              </a:rPr>
              <a:t>Diễn biến tâm trạng của Kiều qua đoạn trích?</a:t>
            </a:r>
            <a:endParaRPr lang="en-US" sz="4400" dirty="0">
              <a:solidFill>
                <a:srgbClr val="380DB3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1A74097-D1D2-4F0B-B069-025823D36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4541310"/>
              </p:ext>
            </p:extLst>
          </p:nvPr>
        </p:nvGraphicFramePr>
        <p:xfrm>
          <a:off x="3505200" y="2287461"/>
          <a:ext cx="11903059" cy="596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045477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61816" y="8196749"/>
            <a:ext cx="1897484" cy="1061551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8183" y="8339625"/>
            <a:ext cx="775800" cy="775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3625" y="8455067"/>
            <a:ext cx="544916" cy="544916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0" y="-45251"/>
            <a:ext cx="18288000" cy="10287000"/>
          </a:xfrm>
          <a:prstGeom prst="rect">
            <a:avLst/>
          </a:prstGeom>
          <a:solidFill>
            <a:srgbClr val="F8F4EB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0" y="8455067"/>
            <a:ext cx="1831933" cy="18319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55342" y="8454021"/>
            <a:ext cx="710402" cy="71040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5704059" y="9164423"/>
            <a:ext cx="2245154" cy="1122577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47398E8F-9B96-4882-9212-5282C4EBE4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981200" y="45251"/>
            <a:ext cx="4572000" cy="151658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A7D2831-BEA6-41B0-B6AF-0472F2C0B1BA}"/>
              </a:ext>
            </a:extLst>
          </p:cNvPr>
          <p:cNvSpPr txBox="1"/>
          <p:nvPr/>
        </p:nvSpPr>
        <p:spPr>
          <a:xfrm>
            <a:off x="2438400" y="336360"/>
            <a:ext cx="37376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III. Tổng kết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6122652-D32B-4349-B18B-0F9258F626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81684"/>
              </p:ext>
            </p:extLst>
          </p:nvPr>
        </p:nvGraphicFramePr>
        <p:xfrm>
          <a:off x="-1188721" y="1418564"/>
          <a:ext cx="18207261" cy="7555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57432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61816" y="8196749"/>
            <a:ext cx="1897484" cy="1061551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8183" y="8339625"/>
            <a:ext cx="775800" cy="775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3625" y="8455067"/>
            <a:ext cx="544916" cy="544916"/>
          </a:xfrm>
          <a:prstGeom prst="rect">
            <a:avLst/>
          </a:prstGeom>
        </p:spPr>
      </p:pic>
      <p:grpSp>
        <p:nvGrpSpPr>
          <p:cNvPr id="28" name="Group 20">
            <a:extLst>
              <a:ext uri="{FF2B5EF4-FFF2-40B4-BE49-F238E27FC236}">
                <a16:creationId xmlns:a16="http://schemas.microsoft.com/office/drawing/2014/main" id="{33E4106C-2679-4DEC-9CC7-1DE5D50B0C80}"/>
              </a:ext>
            </a:extLst>
          </p:cNvPr>
          <p:cNvGrpSpPr/>
          <p:nvPr/>
        </p:nvGrpSpPr>
        <p:grpSpPr>
          <a:xfrm>
            <a:off x="4234278" y="5753100"/>
            <a:ext cx="4935122" cy="975533"/>
            <a:chOff x="0" y="-19050"/>
            <a:chExt cx="6580163" cy="1300711"/>
          </a:xfrm>
        </p:grpSpPr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7C10D41E-B9D3-4E07-87BA-800C820146BC}"/>
                </a:ext>
              </a:extLst>
            </p:cNvPr>
            <p:cNvSpPr txBox="1"/>
            <p:nvPr/>
          </p:nvSpPr>
          <p:spPr>
            <a:xfrm>
              <a:off x="0" y="649009"/>
              <a:ext cx="6580163" cy="632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69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0" name="TextBox 22">
              <a:extLst>
                <a:ext uri="{FF2B5EF4-FFF2-40B4-BE49-F238E27FC236}">
                  <a16:creationId xmlns:a16="http://schemas.microsoft.com/office/drawing/2014/main" id="{305C869A-C848-4CD4-B9F3-18B1B295A601}"/>
                </a:ext>
              </a:extLst>
            </p:cNvPr>
            <p:cNvSpPr txBox="1"/>
            <p:nvPr/>
          </p:nvSpPr>
          <p:spPr>
            <a:xfrm>
              <a:off x="0" y="-19050"/>
              <a:ext cx="6580163" cy="541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8F4E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FA1F66-CFF6-449C-8D42-15C7A66F3E5D}"/>
              </a:ext>
            </a:extLst>
          </p:cNvPr>
          <p:cNvSpPr txBox="1"/>
          <p:nvPr/>
        </p:nvSpPr>
        <p:spPr>
          <a:xfrm>
            <a:off x="4145899" y="2628900"/>
            <a:ext cx="11277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b="1" dirty="0">
                <a:solidFill>
                  <a:srgbClr val="FFFF00"/>
                </a:solidFill>
              </a:rPr>
              <a:t>LUYỆN TẬP</a:t>
            </a:r>
            <a:endParaRPr lang="en-US" sz="13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15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61816" y="8196749"/>
            <a:ext cx="1897484" cy="1061551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8183" y="8339625"/>
            <a:ext cx="775800" cy="775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3625" y="8455067"/>
            <a:ext cx="544916" cy="544916"/>
          </a:xfrm>
          <a:prstGeom prst="rect">
            <a:avLst/>
          </a:prstGeom>
        </p:spPr>
      </p:pic>
      <p:grpSp>
        <p:nvGrpSpPr>
          <p:cNvPr id="28" name="Group 20">
            <a:extLst>
              <a:ext uri="{FF2B5EF4-FFF2-40B4-BE49-F238E27FC236}">
                <a16:creationId xmlns:a16="http://schemas.microsoft.com/office/drawing/2014/main" id="{33E4106C-2679-4DEC-9CC7-1DE5D50B0C80}"/>
              </a:ext>
            </a:extLst>
          </p:cNvPr>
          <p:cNvGrpSpPr/>
          <p:nvPr/>
        </p:nvGrpSpPr>
        <p:grpSpPr>
          <a:xfrm>
            <a:off x="4234278" y="5753100"/>
            <a:ext cx="4935122" cy="975533"/>
            <a:chOff x="0" y="-19050"/>
            <a:chExt cx="6580163" cy="1300711"/>
          </a:xfrm>
        </p:grpSpPr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7C10D41E-B9D3-4E07-87BA-800C820146BC}"/>
                </a:ext>
              </a:extLst>
            </p:cNvPr>
            <p:cNvSpPr txBox="1"/>
            <p:nvPr/>
          </p:nvSpPr>
          <p:spPr>
            <a:xfrm>
              <a:off x="0" y="649009"/>
              <a:ext cx="6580163" cy="632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69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0" name="TextBox 22">
              <a:extLst>
                <a:ext uri="{FF2B5EF4-FFF2-40B4-BE49-F238E27FC236}">
                  <a16:creationId xmlns:a16="http://schemas.microsoft.com/office/drawing/2014/main" id="{305C869A-C848-4CD4-B9F3-18B1B295A601}"/>
                </a:ext>
              </a:extLst>
            </p:cNvPr>
            <p:cNvSpPr txBox="1"/>
            <p:nvPr/>
          </p:nvSpPr>
          <p:spPr>
            <a:xfrm>
              <a:off x="0" y="-19050"/>
              <a:ext cx="6580163" cy="541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8F4E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Rectangle 3">
            <a:extLst>
              <a:ext uri="{FF2B5EF4-FFF2-40B4-BE49-F238E27FC236}">
                <a16:creationId xmlns:a16="http://schemas.microsoft.com/office/drawing/2014/main" id="{433E3739-39EC-4B08-BFE3-4250CCB7FB5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0" y="0"/>
            <a:ext cx="18288000" cy="1287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vi-VN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Đoạn trích Kiều ở lầu Ngưng Bích nằm ở phần nào của truyện Kiều?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DD8F7-8104-4811-A0A5-5FD5DB114662}"/>
              </a:ext>
            </a:extLst>
          </p:cNvPr>
          <p:cNvSpPr txBox="1"/>
          <p:nvPr/>
        </p:nvSpPr>
        <p:spPr>
          <a:xfrm>
            <a:off x="1447800" y="2353806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Gặp gỡ và đính ước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81B3AE-29AE-4B37-8B25-0A201E811455}"/>
              </a:ext>
            </a:extLst>
          </p:cNvPr>
          <p:cNvSpPr txBox="1"/>
          <p:nvPr/>
        </p:nvSpPr>
        <p:spPr>
          <a:xfrm>
            <a:off x="1447800" y="3911831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Gia biến và lưu lạc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A53CF0-4524-4DDE-A88E-E789BD7B5397}"/>
              </a:ext>
            </a:extLst>
          </p:cNvPr>
          <p:cNvSpPr txBox="1"/>
          <p:nvPr/>
        </p:nvSpPr>
        <p:spPr>
          <a:xfrm>
            <a:off x="1478280" y="537199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Đoàn tụ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0857EC-0B2C-4FF9-B9B2-874FC24CCE03}"/>
              </a:ext>
            </a:extLst>
          </p:cNvPr>
          <p:cNvSpPr/>
          <p:nvPr/>
        </p:nvSpPr>
        <p:spPr>
          <a:xfrm>
            <a:off x="1295400" y="3914683"/>
            <a:ext cx="838200" cy="84781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3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61816" y="8196749"/>
            <a:ext cx="1897484" cy="1061551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8183" y="8339625"/>
            <a:ext cx="775800" cy="775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3625" y="8455067"/>
            <a:ext cx="544916" cy="544916"/>
          </a:xfrm>
          <a:prstGeom prst="rect">
            <a:avLst/>
          </a:prstGeom>
        </p:spPr>
      </p:pic>
      <p:grpSp>
        <p:nvGrpSpPr>
          <p:cNvPr id="28" name="Group 20">
            <a:extLst>
              <a:ext uri="{FF2B5EF4-FFF2-40B4-BE49-F238E27FC236}">
                <a16:creationId xmlns:a16="http://schemas.microsoft.com/office/drawing/2014/main" id="{33E4106C-2679-4DEC-9CC7-1DE5D50B0C80}"/>
              </a:ext>
            </a:extLst>
          </p:cNvPr>
          <p:cNvGrpSpPr/>
          <p:nvPr/>
        </p:nvGrpSpPr>
        <p:grpSpPr>
          <a:xfrm>
            <a:off x="4234278" y="5753100"/>
            <a:ext cx="4935122" cy="975533"/>
            <a:chOff x="0" y="-19050"/>
            <a:chExt cx="6580163" cy="1300711"/>
          </a:xfrm>
        </p:grpSpPr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7C10D41E-B9D3-4E07-87BA-800C820146BC}"/>
                </a:ext>
              </a:extLst>
            </p:cNvPr>
            <p:cNvSpPr txBox="1"/>
            <p:nvPr/>
          </p:nvSpPr>
          <p:spPr>
            <a:xfrm>
              <a:off x="0" y="649009"/>
              <a:ext cx="6580163" cy="632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69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0" name="TextBox 22">
              <a:extLst>
                <a:ext uri="{FF2B5EF4-FFF2-40B4-BE49-F238E27FC236}">
                  <a16:creationId xmlns:a16="http://schemas.microsoft.com/office/drawing/2014/main" id="{305C869A-C848-4CD4-B9F3-18B1B295A601}"/>
                </a:ext>
              </a:extLst>
            </p:cNvPr>
            <p:cNvSpPr txBox="1"/>
            <p:nvPr/>
          </p:nvSpPr>
          <p:spPr>
            <a:xfrm>
              <a:off x="0" y="-19050"/>
              <a:ext cx="6580163" cy="541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8F4E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Rectangle 3">
            <a:extLst>
              <a:ext uri="{FF2B5EF4-FFF2-40B4-BE49-F238E27FC236}">
                <a16:creationId xmlns:a16="http://schemas.microsoft.com/office/drawing/2014/main" id="{433E3739-39EC-4B08-BFE3-4250CCB7FB5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0" y="0"/>
            <a:ext cx="18288000" cy="1287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Tác dụng của việc nhắc lại 4 lần cụm từ “buồn trông” trong 8 câu thơ cuối là gì?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DD8F7-8104-4811-A0A5-5FD5DB114662}"/>
              </a:ext>
            </a:extLst>
          </p:cNvPr>
          <p:cNvSpPr txBox="1"/>
          <p:nvPr/>
        </p:nvSpPr>
        <p:spPr>
          <a:xfrm>
            <a:off x="1447800" y="2353806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âm hưởng trầm buồn cho các câu thơ.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81B3AE-29AE-4B37-8B25-0A201E811455}"/>
              </a:ext>
            </a:extLst>
          </p:cNvPr>
          <p:cNvSpPr txBox="1"/>
          <p:nvPr/>
        </p:nvSpPr>
        <p:spPr>
          <a:xfrm>
            <a:off x="1447800" y="3911831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A53CF0-4524-4DDE-A88E-E789BD7B5397}"/>
              </a:ext>
            </a:extLst>
          </p:cNvPr>
          <p:cNvSpPr txBox="1"/>
          <p:nvPr/>
        </p:nvSpPr>
        <p:spPr>
          <a:xfrm>
            <a:off x="1447800" y="5247348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0857EC-0B2C-4FF9-B9B2-874FC24CCE03}"/>
              </a:ext>
            </a:extLst>
          </p:cNvPr>
          <p:cNvSpPr/>
          <p:nvPr/>
        </p:nvSpPr>
        <p:spPr>
          <a:xfrm>
            <a:off x="1219200" y="6697511"/>
            <a:ext cx="838200" cy="84781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AD115-0622-454A-AFFC-03EA732BD22F}"/>
              </a:ext>
            </a:extLst>
          </p:cNvPr>
          <p:cNvSpPr txBox="1"/>
          <p:nvPr/>
        </p:nvSpPr>
        <p:spPr>
          <a:xfrm>
            <a:off x="1447800" y="6734674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8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61816" y="8196749"/>
            <a:ext cx="1897484" cy="1061551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8183" y="8339625"/>
            <a:ext cx="775800" cy="775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3625" y="8455067"/>
            <a:ext cx="544916" cy="544916"/>
          </a:xfrm>
          <a:prstGeom prst="rect">
            <a:avLst/>
          </a:prstGeom>
        </p:spPr>
      </p:pic>
      <p:grpSp>
        <p:nvGrpSpPr>
          <p:cNvPr id="28" name="Group 20">
            <a:extLst>
              <a:ext uri="{FF2B5EF4-FFF2-40B4-BE49-F238E27FC236}">
                <a16:creationId xmlns:a16="http://schemas.microsoft.com/office/drawing/2014/main" id="{33E4106C-2679-4DEC-9CC7-1DE5D50B0C80}"/>
              </a:ext>
            </a:extLst>
          </p:cNvPr>
          <p:cNvGrpSpPr/>
          <p:nvPr/>
        </p:nvGrpSpPr>
        <p:grpSpPr>
          <a:xfrm>
            <a:off x="4234278" y="5753100"/>
            <a:ext cx="4935122" cy="975533"/>
            <a:chOff x="0" y="-19050"/>
            <a:chExt cx="6580163" cy="1300711"/>
          </a:xfrm>
        </p:grpSpPr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7C10D41E-B9D3-4E07-87BA-800C820146BC}"/>
                </a:ext>
              </a:extLst>
            </p:cNvPr>
            <p:cNvSpPr txBox="1"/>
            <p:nvPr/>
          </p:nvSpPr>
          <p:spPr>
            <a:xfrm>
              <a:off x="0" y="649009"/>
              <a:ext cx="6580163" cy="632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69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0" name="TextBox 22">
              <a:extLst>
                <a:ext uri="{FF2B5EF4-FFF2-40B4-BE49-F238E27FC236}">
                  <a16:creationId xmlns:a16="http://schemas.microsoft.com/office/drawing/2014/main" id="{305C869A-C848-4CD4-B9F3-18B1B295A601}"/>
                </a:ext>
              </a:extLst>
            </p:cNvPr>
            <p:cNvSpPr txBox="1"/>
            <p:nvPr/>
          </p:nvSpPr>
          <p:spPr>
            <a:xfrm>
              <a:off x="0" y="-19050"/>
              <a:ext cx="6580163" cy="541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8F4E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Rectangle 3">
            <a:extLst>
              <a:ext uri="{FF2B5EF4-FFF2-40B4-BE49-F238E27FC236}">
                <a16:creationId xmlns:a16="http://schemas.microsoft.com/office/drawing/2014/main" id="{433E3739-39EC-4B08-BFE3-4250CCB7FB5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0" y="0"/>
            <a:ext cx="18288000" cy="1744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Câu 3: </a:t>
            </a:r>
            <a:r>
              <a:rPr lang="vi-VN" dirty="0"/>
              <a:t>Đọc câu thơ “ Tưởng người dưới nguyệt chén đồng” , em hiểu Thúy Kiều đang nhớ đến kỉ niệm gì của nàng ?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DD8F7-8104-4811-A0A5-5FD5DB114662}"/>
              </a:ext>
            </a:extLst>
          </p:cNvPr>
          <p:cNvSpPr txBox="1"/>
          <p:nvPr/>
        </p:nvSpPr>
        <p:spPr>
          <a:xfrm>
            <a:off x="1386840" y="2794676"/>
            <a:ext cx="1181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3200" b="1" dirty="0">
                <a:solidFill>
                  <a:schemeClr val="bg1"/>
                </a:solidFill>
              </a:rPr>
              <a:t>Nàng nhớ đến buổi chiều đầu tiên gặp gỡ Kim Trọng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81B3AE-29AE-4B37-8B25-0A201E811455}"/>
              </a:ext>
            </a:extLst>
          </p:cNvPr>
          <p:cNvSpPr txBox="1"/>
          <p:nvPr/>
        </p:nvSpPr>
        <p:spPr>
          <a:xfrm>
            <a:off x="1417320" y="4240577"/>
            <a:ext cx="134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3200" b="1" dirty="0">
                <a:solidFill>
                  <a:schemeClr val="bg1"/>
                </a:solidFill>
              </a:rPr>
              <a:t>Nàng nhớ đến đêm trăng uống rượu thề nguyền của hai người.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A53CF0-4524-4DDE-A88E-E789BD7B5397}"/>
              </a:ext>
            </a:extLst>
          </p:cNvPr>
          <p:cNvSpPr txBox="1"/>
          <p:nvPr/>
        </p:nvSpPr>
        <p:spPr>
          <a:xfrm>
            <a:off x="1447800" y="5279330"/>
            <a:ext cx="16123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3200" b="1" dirty="0">
                <a:solidFill>
                  <a:schemeClr val="bg1"/>
                </a:solidFill>
              </a:rPr>
              <a:t>Nàng nhớ đến lần Kim Trọng trả lại cho nàng chiếc thoa cài đầu và bắt chuyện làm quen với nàng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0857EC-0B2C-4FF9-B9B2-874FC24CCE03}"/>
              </a:ext>
            </a:extLst>
          </p:cNvPr>
          <p:cNvSpPr/>
          <p:nvPr/>
        </p:nvSpPr>
        <p:spPr>
          <a:xfrm>
            <a:off x="1295400" y="4204524"/>
            <a:ext cx="838200" cy="84781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B2A8EF-1506-4823-A887-BAFE1CE44797}"/>
              </a:ext>
            </a:extLst>
          </p:cNvPr>
          <p:cNvSpPr txBox="1"/>
          <p:nvPr/>
        </p:nvSpPr>
        <p:spPr>
          <a:xfrm>
            <a:off x="1417320" y="6952878"/>
            <a:ext cx="1612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đềm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4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8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61816" y="8196749"/>
            <a:ext cx="1897484" cy="1061551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8183" y="8339625"/>
            <a:ext cx="775800" cy="775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3625" y="8455067"/>
            <a:ext cx="544916" cy="544916"/>
          </a:xfrm>
          <a:prstGeom prst="rect">
            <a:avLst/>
          </a:prstGeom>
        </p:spPr>
      </p:pic>
      <p:grpSp>
        <p:nvGrpSpPr>
          <p:cNvPr id="28" name="Group 20">
            <a:extLst>
              <a:ext uri="{FF2B5EF4-FFF2-40B4-BE49-F238E27FC236}">
                <a16:creationId xmlns:a16="http://schemas.microsoft.com/office/drawing/2014/main" id="{33E4106C-2679-4DEC-9CC7-1DE5D50B0C80}"/>
              </a:ext>
            </a:extLst>
          </p:cNvPr>
          <p:cNvGrpSpPr/>
          <p:nvPr/>
        </p:nvGrpSpPr>
        <p:grpSpPr>
          <a:xfrm>
            <a:off x="4234278" y="5753100"/>
            <a:ext cx="4935122" cy="975533"/>
            <a:chOff x="0" y="-19050"/>
            <a:chExt cx="6580163" cy="1300711"/>
          </a:xfrm>
        </p:grpSpPr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7C10D41E-B9D3-4E07-87BA-800C820146BC}"/>
                </a:ext>
              </a:extLst>
            </p:cNvPr>
            <p:cNvSpPr txBox="1"/>
            <p:nvPr/>
          </p:nvSpPr>
          <p:spPr>
            <a:xfrm>
              <a:off x="0" y="649009"/>
              <a:ext cx="6580163" cy="632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69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0" name="TextBox 22">
              <a:extLst>
                <a:ext uri="{FF2B5EF4-FFF2-40B4-BE49-F238E27FC236}">
                  <a16:creationId xmlns:a16="http://schemas.microsoft.com/office/drawing/2014/main" id="{305C869A-C848-4CD4-B9F3-18B1B295A601}"/>
                </a:ext>
              </a:extLst>
            </p:cNvPr>
            <p:cNvSpPr txBox="1"/>
            <p:nvPr/>
          </p:nvSpPr>
          <p:spPr>
            <a:xfrm>
              <a:off x="0" y="-19050"/>
              <a:ext cx="6580163" cy="541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8F4E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Rectangle 3">
            <a:extLst>
              <a:ext uri="{FF2B5EF4-FFF2-40B4-BE49-F238E27FC236}">
                <a16:creationId xmlns:a16="http://schemas.microsoft.com/office/drawing/2014/main" id="{433E3739-39EC-4B08-BFE3-4250CCB7FB5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0" y="0"/>
            <a:ext cx="18288000" cy="1287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Câu 4: </a:t>
            </a:r>
            <a:r>
              <a:rPr lang="vi-VN" b="0" i="0" dirty="0">
                <a:solidFill>
                  <a:srgbClr val="000000"/>
                </a:solidFill>
                <a:effectLst/>
              </a:rPr>
              <a:t>Trong 8 câu thơ cuối, biện pháp nghệ thuật nào được sử dụng đặc trưng nhất?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DD8F7-8104-4811-A0A5-5FD5DB114662}"/>
              </a:ext>
            </a:extLst>
          </p:cNvPr>
          <p:cNvSpPr txBox="1"/>
          <p:nvPr/>
        </p:nvSpPr>
        <p:spPr>
          <a:xfrm>
            <a:off x="1447800" y="2353806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Điệp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81B3AE-29AE-4B37-8B25-0A201E811455}"/>
              </a:ext>
            </a:extLst>
          </p:cNvPr>
          <p:cNvSpPr txBox="1"/>
          <p:nvPr/>
        </p:nvSpPr>
        <p:spPr>
          <a:xfrm>
            <a:off x="1447800" y="3911831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 Tả cảnh ngụ tình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A53CF0-4524-4DDE-A88E-E789BD7B5397}"/>
              </a:ext>
            </a:extLst>
          </p:cNvPr>
          <p:cNvSpPr txBox="1"/>
          <p:nvPr/>
        </p:nvSpPr>
        <p:spPr>
          <a:xfrm>
            <a:off x="9372600" y="2245481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Ước lệ tượng trưng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0857EC-0B2C-4FF9-B9B2-874FC24CCE03}"/>
              </a:ext>
            </a:extLst>
          </p:cNvPr>
          <p:cNvSpPr/>
          <p:nvPr/>
        </p:nvSpPr>
        <p:spPr>
          <a:xfrm>
            <a:off x="1295400" y="3914683"/>
            <a:ext cx="838200" cy="84781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5AB0A0-6367-49F9-B35B-A12B7E75CAC2}"/>
              </a:ext>
            </a:extLst>
          </p:cNvPr>
          <p:cNvSpPr txBox="1"/>
          <p:nvPr/>
        </p:nvSpPr>
        <p:spPr>
          <a:xfrm>
            <a:off x="9372600" y="3584621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Điển tích</a:t>
            </a:r>
          </a:p>
        </p:txBody>
      </p:sp>
    </p:spTree>
    <p:extLst>
      <p:ext uri="{BB962C8B-B14F-4D97-AF65-F5344CB8AC3E}">
        <p14:creationId xmlns:p14="http://schemas.microsoft.com/office/powerpoint/2010/main" val="307589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8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61816" y="8196749"/>
            <a:ext cx="1897484" cy="1061551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8183" y="8339625"/>
            <a:ext cx="775800" cy="775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3625" y="8455067"/>
            <a:ext cx="544916" cy="544916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0" y="-45251"/>
            <a:ext cx="18288000" cy="10287000"/>
          </a:xfrm>
          <a:prstGeom prst="rect">
            <a:avLst/>
          </a:prstGeom>
          <a:solidFill>
            <a:srgbClr val="F8F4EB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0" y="8455067"/>
            <a:ext cx="1831933" cy="18319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55342" y="8454021"/>
            <a:ext cx="710402" cy="71040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5704059" y="9164423"/>
            <a:ext cx="2245154" cy="1122577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47398E8F-9B96-4882-9212-5282C4EBE4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808330" y="169396"/>
            <a:ext cx="7073970" cy="1773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514D2A-9AB2-4B84-9728-C5C7ECD39347}"/>
              </a:ext>
            </a:extLst>
          </p:cNvPr>
          <p:cNvSpPr txBox="1"/>
          <p:nvPr/>
        </p:nvSpPr>
        <p:spPr>
          <a:xfrm>
            <a:off x="4159636" y="72390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/>
              <a:t>VẬN DỤNG</a:t>
            </a:r>
            <a:endParaRPr lang="en-US" sz="6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B4B15-913E-4B8E-9733-E689CCB0166A}"/>
              </a:ext>
            </a:extLst>
          </p:cNvPr>
          <p:cNvSpPr txBox="1"/>
          <p:nvPr/>
        </p:nvSpPr>
        <p:spPr>
          <a:xfrm>
            <a:off x="1851219" y="4153377"/>
            <a:ext cx="73373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</a:t>
            </a:r>
            <a:r>
              <a:rPr lang="fr-FR" sz="4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4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có</a:t>
            </a:r>
            <a:r>
              <a:rPr lang="fr-FR" sz="4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4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nhận</a:t>
            </a:r>
            <a:r>
              <a:rPr lang="fr-FR" sz="4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4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xét</a:t>
            </a:r>
            <a:r>
              <a:rPr lang="fr-FR" sz="4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4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gì</a:t>
            </a:r>
            <a:r>
              <a:rPr lang="fr-FR" sz="4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4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lòng</a:t>
            </a:r>
            <a:r>
              <a:rPr lang="fr-FR" sz="4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4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hiếu</a:t>
            </a:r>
            <a:r>
              <a:rPr lang="fr-FR" sz="4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4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thảo</a:t>
            </a:r>
            <a:r>
              <a:rPr lang="fr-FR" sz="4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4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với</a:t>
            </a:r>
            <a:r>
              <a:rPr lang="fr-FR" sz="4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4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cha</a:t>
            </a:r>
            <a:r>
              <a:rPr lang="fr-FR" sz="4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4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mẹ</a:t>
            </a:r>
            <a:r>
              <a:rPr lang="fr-FR" sz="4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4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fr-FR" sz="4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4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lớp</a:t>
            </a:r>
            <a:r>
              <a:rPr lang="fr-FR" sz="4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4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trẻ</a:t>
            </a:r>
            <a:r>
              <a:rPr lang="fr-FR" sz="4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4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hiện</a:t>
            </a:r>
            <a:r>
              <a:rPr lang="fr-FR" sz="4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4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nay?</a:t>
            </a:r>
            <a:endParaRPr lang="en-US" sz="4400" b="1" i="1" dirty="0">
              <a:solidFill>
                <a:srgbClr val="0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/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hữ Hiếu: Vẫn đi tìm một định nghĩa">
            <a:extLst>
              <a:ext uri="{FF2B5EF4-FFF2-40B4-BE49-F238E27FC236}">
                <a16:creationId xmlns:a16="http://schemas.microsoft.com/office/drawing/2014/main" id="{88F4BA3A-CA96-434D-88E5-B9E48CAC5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636" y="2520464"/>
            <a:ext cx="7524905" cy="659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80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13906793" y="0"/>
            <a:ext cx="4381207" cy="438120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286000" y="2933700"/>
            <a:ext cx="12801600" cy="3786937"/>
            <a:chOff x="0" y="0"/>
            <a:chExt cx="3093001" cy="25274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93002" cy="2527482"/>
            </a:xfrm>
            <a:custGeom>
              <a:avLst/>
              <a:gdLst/>
              <a:ahLst/>
              <a:cxnLst/>
              <a:rect l="l" t="t" r="r" b="b"/>
              <a:pathLst>
                <a:path w="3093002" h="2527482">
                  <a:moveTo>
                    <a:pt x="2968541" y="2527481"/>
                  </a:moveTo>
                  <a:lnTo>
                    <a:pt x="124460" y="2527481"/>
                  </a:lnTo>
                  <a:cubicBezTo>
                    <a:pt x="55880" y="2527481"/>
                    <a:pt x="0" y="2471601"/>
                    <a:pt x="0" y="24030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68541" y="0"/>
                  </a:lnTo>
                  <a:cubicBezTo>
                    <a:pt x="3037121" y="0"/>
                    <a:pt x="3093002" y="55880"/>
                    <a:pt x="3093002" y="124460"/>
                  </a:cubicBezTo>
                  <a:lnTo>
                    <a:pt x="3093002" y="2403022"/>
                  </a:lnTo>
                  <a:cubicBezTo>
                    <a:pt x="3093002" y="2471601"/>
                    <a:pt x="3037121" y="2527482"/>
                    <a:pt x="2968541" y="2527482"/>
                  </a:cubicBezTo>
                  <a:close/>
                </a:path>
              </a:pathLst>
            </a:custGeom>
            <a:solidFill>
              <a:srgbClr val="FFBB56"/>
            </a:solidFill>
          </p:spPr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655793" cy="65579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0" y="8712116"/>
            <a:ext cx="1574884" cy="157488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158D71C-64DD-4E3A-836E-8D1FF31800F3}"/>
              </a:ext>
            </a:extLst>
          </p:cNvPr>
          <p:cNvSpPr txBox="1"/>
          <p:nvPr/>
        </p:nvSpPr>
        <p:spPr>
          <a:xfrm>
            <a:off x="3810002" y="4076700"/>
            <a:ext cx="100967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/>
              <a:t>CẢM ƠN CÁC EM ĐÃ CHÚ Ý LẮNG NGHE!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429000" y="556694"/>
            <a:ext cx="10081284" cy="1204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10080"/>
              </a:lnSpc>
              <a:spcBef>
                <a:spcPct val="0"/>
              </a:spcBef>
            </a:pPr>
            <a:r>
              <a:rPr lang="vi-VN" sz="8000" b="1" dirty="0">
                <a:solidFill>
                  <a:srgbClr val="F8F4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8000" b="1" u="none" dirty="0">
              <a:solidFill>
                <a:srgbClr val="F8F4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16828775" y="0"/>
            <a:ext cx="1459225" cy="14592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0" y="9233231"/>
            <a:ext cx="1053769" cy="105376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361816" y="8306739"/>
            <a:ext cx="1897484" cy="1061551"/>
            <a:chOff x="0" y="0"/>
            <a:chExt cx="726425" cy="406400"/>
          </a:xfrm>
        </p:grpSpPr>
        <p:sp>
          <p:nvSpPr>
            <p:cNvPr id="8" name="Freeform 8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58183" y="8449615"/>
            <a:ext cx="775800" cy="775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73625" y="8565057"/>
            <a:ext cx="544916" cy="544916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4309974" y="2280845"/>
            <a:ext cx="7255237" cy="1766577"/>
            <a:chOff x="0" y="0"/>
            <a:chExt cx="2066468" cy="6926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66468" cy="692687"/>
            </a:xfrm>
            <a:custGeom>
              <a:avLst/>
              <a:gdLst/>
              <a:ahLst/>
              <a:cxnLst/>
              <a:rect l="l" t="t" r="r" b="b"/>
              <a:pathLst>
                <a:path w="2066468" h="692687">
                  <a:moveTo>
                    <a:pt x="1942008" y="692687"/>
                  </a:moveTo>
                  <a:lnTo>
                    <a:pt x="124460" y="692687"/>
                  </a:lnTo>
                  <a:cubicBezTo>
                    <a:pt x="55880" y="692687"/>
                    <a:pt x="0" y="636807"/>
                    <a:pt x="0" y="5682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2008" y="0"/>
                  </a:lnTo>
                  <a:cubicBezTo>
                    <a:pt x="2010588" y="0"/>
                    <a:pt x="2066468" y="55880"/>
                    <a:pt x="2066468" y="124460"/>
                  </a:cubicBezTo>
                  <a:lnTo>
                    <a:pt x="2066468" y="568227"/>
                  </a:lnTo>
                  <a:cubicBezTo>
                    <a:pt x="2066468" y="636807"/>
                    <a:pt x="2010588" y="692687"/>
                    <a:pt x="1942008" y="692687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474811" y="4546303"/>
            <a:ext cx="13543729" cy="2885041"/>
            <a:chOff x="0" y="0"/>
            <a:chExt cx="2066468" cy="69268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66468" cy="692687"/>
            </a:xfrm>
            <a:custGeom>
              <a:avLst/>
              <a:gdLst/>
              <a:ahLst/>
              <a:cxnLst/>
              <a:rect l="l" t="t" r="r" b="b"/>
              <a:pathLst>
                <a:path w="2066468" h="692687">
                  <a:moveTo>
                    <a:pt x="1942008" y="692687"/>
                  </a:moveTo>
                  <a:lnTo>
                    <a:pt x="124460" y="692687"/>
                  </a:lnTo>
                  <a:cubicBezTo>
                    <a:pt x="55880" y="692687"/>
                    <a:pt x="0" y="636807"/>
                    <a:pt x="0" y="5682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2008" y="0"/>
                  </a:lnTo>
                  <a:cubicBezTo>
                    <a:pt x="2010588" y="0"/>
                    <a:pt x="2066468" y="55880"/>
                    <a:pt x="2066468" y="124460"/>
                  </a:cubicBezTo>
                  <a:lnTo>
                    <a:pt x="2066468" y="568227"/>
                  </a:lnTo>
                  <a:cubicBezTo>
                    <a:pt x="2066468" y="636807"/>
                    <a:pt x="2010588" y="692687"/>
                    <a:pt x="1942008" y="692687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4773011" y="8074685"/>
            <a:ext cx="7255237" cy="1801888"/>
            <a:chOff x="0" y="0"/>
            <a:chExt cx="2066468" cy="69268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66468" cy="692687"/>
            </a:xfrm>
            <a:custGeom>
              <a:avLst/>
              <a:gdLst/>
              <a:ahLst/>
              <a:cxnLst/>
              <a:rect l="l" t="t" r="r" b="b"/>
              <a:pathLst>
                <a:path w="2066468" h="692687">
                  <a:moveTo>
                    <a:pt x="1942008" y="692687"/>
                  </a:moveTo>
                  <a:lnTo>
                    <a:pt x="124460" y="692687"/>
                  </a:lnTo>
                  <a:cubicBezTo>
                    <a:pt x="55880" y="692687"/>
                    <a:pt x="0" y="636807"/>
                    <a:pt x="0" y="5682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2008" y="0"/>
                  </a:lnTo>
                  <a:cubicBezTo>
                    <a:pt x="2010588" y="0"/>
                    <a:pt x="2066468" y="55880"/>
                    <a:pt x="2066468" y="124460"/>
                  </a:cubicBezTo>
                  <a:lnTo>
                    <a:pt x="2066468" y="568227"/>
                  </a:lnTo>
                  <a:cubicBezTo>
                    <a:pt x="2066468" y="636807"/>
                    <a:pt x="2010588" y="692687"/>
                    <a:pt x="1942008" y="692687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4508229" y="2617449"/>
            <a:ext cx="1303119" cy="1079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99"/>
              </a:lnSpc>
              <a:spcBef>
                <a:spcPct val="0"/>
              </a:spcBef>
            </a:pPr>
            <a:r>
              <a:rPr lang="vi-VN" sz="6999" spc="-69" dirty="0">
                <a:solidFill>
                  <a:srgbClr val="454699"/>
                </a:solidFill>
                <a:latin typeface="Arial" panose="020B0604020202020204" pitchFamily="34" charset="0"/>
              </a:rPr>
              <a:t>I</a:t>
            </a:r>
            <a:endParaRPr lang="en-US" sz="6999" u="none" spc="-69" dirty="0">
              <a:solidFill>
                <a:srgbClr val="454699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429000" y="4546303"/>
            <a:ext cx="1531586" cy="1079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99"/>
              </a:lnSpc>
              <a:spcBef>
                <a:spcPct val="0"/>
              </a:spcBef>
            </a:pPr>
            <a:r>
              <a:rPr lang="vi-VN" sz="6999" spc="-69" dirty="0">
                <a:solidFill>
                  <a:srgbClr val="454699"/>
                </a:solidFill>
                <a:latin typeface="Arial" panose="020B0604020202020204" pitchFamily="34" charset="0"/>
              </a:rPr>
              <a:t>II</a:t>
            </a:r>
            <a:endParaRPr lang="en-US" sz="6999" u="none" spc="-69" dirty="0">
              <a:solidFill>
                <a:srgbClr val="454699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066723" y="8310977"/>
            <a:ext cx="1531586" cy="1079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99"/>
              </a:lnSpc>
              <a:spcBef>
                <a:spcPct val="0"/>
              </a:spcBef>
            </a:pPr>
            <a:r>
              <a:rPr lang="vi-VN" sz="6999" spc="-69" dirty="0">
                <a:solidFill>
                  <a:srgbClr val="454699"/>
                </a:solidFill>
                <a:latin typeface="Arial" panose="020B0604020202020204" pitchFamily="34" charset="0"/>
              </a:rPr>
              <a:t>III</a:t>
            </a:r>
            <a:endParaRPr lang="en-US" sz="6999" u="none" spc="-69" dirty="0">
              <a:solidFill>
                <a:srgbClr val="454699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811348" y="3025581"/>
            <a:ext cx="5178564" cy="513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692"/>
              </a:lnSpc>
              <a:spcBef>
                <a:spcPct val="0"/>
              </a:spcBef>
            </a:pPr>
            <a:r>
              <a:rPr lang="vi-VN" sz="5400" b="1" u="none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chung</a:t>
            </a:r>
            <a:endParaRPr lang="en-US" sz="5400" b="1" u="none" dirty="0">
              <a:solidFill>
                <a:srgbClr val="454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996446" y="4813256"/>
            <a:ext cx="5570045" cy="484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692"/>
              </a:lnSpc>
              <a:spcBef>
                <a:spcPct val="0"/>
              </a:spcBef>
            </a:pPr>
            <a:r>
              <a:rPr lang="vi-VN" sz="4400" b="1" u="none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hiểu văn bản</a:t>
            </a:r>
            <a:endParaRPr lang="en-US" sz="4400" b="1" u="none" dirty="0">
              <a:solidFill>
                <a:srgbClr val="454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927983" y="8845477"/>
            <a:ext cx="4595053" cy="528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92"/>
              </a:lnSpc>
              <a:spcBef>
                <a:spcPct val="0"/>
              </a:spcBef>
            </a:pPr>
            <a:r>
              <a:rPr lang="vi-VN" sz="5400" b="1" dirty="0">
                <a:solidFill>
                  <a:srgbClr val="454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  <a:endParaRPr lang="en-US" sz="5400" b="1" u="none" dirty="0">
              <a:solidFill>
                <a:srgbClr val="454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0E67CA-1DDE-4159-B9D3-2BAA5ABB5C68}"/>
              </a:ext>
            </a:extLst>
          </p:cNvPr>
          <p:cNvSpPr txBox="1"/>
          <p:nvPr/>
        </p:nvSpPr>
        <p:spPr>
          <a:xfrm>
            <a:off x="4200365" y="5406289"/>
            <a:ext cx="13890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lầu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5083DD-0095-4E76-B088-9AA8720E281F}"/>
              </a:ext>
            </a:extLst>
          </p:cNvPr>
          <p:cNvSpPr txBox="1"/>
          <p:nvPr/>
        </p:nvSpPr>
        <p:spPr>
          <a:xfrm>
            <a:off x="4190311" y="6132505"/>
            <a:ext cx="10273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Kim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2B7B0D-3890-4488-8E82-E4375B9958CA}"/>
              </a:ext>
            </a:extLst>
          </p:cNvPr>
          <p:cNvSpPr txBox="1"/>
          <p:nvPr/>
        </p:nvSpPr>
        <p:spPr>
          <a:xfrm>
            <a:off x="4200364" y="6893855"/>
            <a:ext cx="98204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t-IT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Tâm trạng buồn lo của Kiều qua cách nhìn cảnh vật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951981"/>
            <a:ext cx="18288000" cy="2335019"/>
          </a:xfrm>
          <a:prstGeom prst="rect">
            <a:avLst/>
          </a:prstGeom>
          <a:solidFill>
            <a:srgbClr val="454699"/>
          </a:solidFill>
        </p:spPr>
      </p:sp>
      <p:sp>
        <p:nvSpPr>
          <p:cNvPr id="6" name="TextBox 6"/>
          <p:cNvSpPr txBox="1"/>
          <p:nvPr/>
        </p:nvSpPr>
        <p:spPr>
          <a:xfrm>
            <a:off x="2286000" y="741639"/>
            <a:ext cx="6553200" cy="486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lvl="0" indent="-514350">
              <a:lnSpc>
                <a:spcPts val="3550"/>
              </a:lnSpc>
              <a:spcBef>
                <a:spcPct val="0"/>
              </a:spcBef>
              <a:buAutoNum type="romanUcPeriod"/>
            </a:pPr>
            <a:r>
              <a:rPr lang="vi-VN" sz="4800" b="1" u="none" dirty="0">
                <a:latin typeface="Arial" panose="020B0604020202020204" pitchFamily="34" charset="0"/>
                <a:cs typeface="Arial" panose="020B0604020202020204" pitchFamily="34" charset="0"/>
              </a:rPr>
              <a:t>Tìm hiểu chung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5361816" y="8196749"/>
            <a:ext cx="1897484" cy="1061551"/>
            <a:chOff x="0" y="0"/>
            <a:chExt cx="726425" cy="406400"/>
          </a:xfrm>
        </p:grpSpPr>
        <p:sp>
          <p:nvSpPr>
            <p:cNvPr id="8" name="Freeform 8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8183" y="8339625"/>
            <a:ext cx="775800" cy="775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3625" y="8455067"/>
            <a:ext cx="544916" cy="5449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3318" y="470866"/>
            <a:ext cx="835719" cy="8357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4" y="5143500"/>
            <a:ext cx="2808481" cy="28084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98224">
            <a:off x="15221889" y="-61308"/>
            <a:ext cx="3048387" cy="15241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E58496-AD61-4D70-A012-52536CB125C7}"/>
              </a:ext>
            </a:extLst>
          </p:cNvPr>
          <p:cNvSpPr txBox="1"/>
          <p:nvPr/>
        </p:nvSpPr>
        <p:spPr>
          <a:xfrm>
            <a:off x="2284463" y="1688718"/>
            <a:ext cx="13159655" cy="2062103"/>
          </a:xfrm>
          <a:prstGeom prst="rect">
            <a:avLst/>
          </a:prstGeom>
          <a:noFill/>
          <a:ln>
            <a:solidFill>
              <a:srgbClr val="454699"/>
            </a:solidFill>
          </a:ln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vi-VN" sz="3200" b="1" dirty="0"/>
              <a:t>Vị trí đoạn trích: </a:t>
            </a:r>
          </a:p>
          <a:p>
            <a:pPr algn="just"/>
            <a:endParaRPr lang="vi-VN" sz="32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/>
              <a:t>Nằm ở phần 2 của truyện gồm 22 câu (1033-1054), tức là phần Gia biến và lưu lạc.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70977" y="-349864"/>
            <a:ext cx="1701713" cy="17017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894484" y="8155931"/>
            <a:ext cx="8364816" cy="1127060"/>
            <a:chOff x="0" y="0"/>
            <a:chExt cx="3016221" cy="406400"/>
          </a:xfrm>
        </p:grpSpPr>
        <p:sp>
          <p:nvSpPr>
            <p:cNvPr id="6" name="Freeform 6"/>
            <p:cNvSpPr/>
            <p:nvPr/>
          </p:nvSpPr>
          <p:spPr>
            <a:xfrm>
              <a:off x="17780" y="22860"/>
              <a:ext cx="2990822" cy="360680"/>
            </a:xfrm>
            <a:custGeom>
              <a:avLst/>
              <a:gdLst/>
              <a:ahLst/>
              <a:cxnLst/>
              <a:rect l="l" t="t" r="r" b="b"/>
              <a:pathLst>
                <a:path w="2990822" h="360680">
                  <a:moveTo>
                    <a:pt x="2990822" y="180340"/>
                  </a:moveTo>
                  <a:cubicBezTo>
                    <a:pt x="2990822" y="81280"/>
                    <a:pt x="2910812" y="0"/>
                    <a:pt x="2810482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2810481" y="360680"/>
                  </a:lnTo>
                  <a:cubicBezTo>
                    <a:pt x="2909542" y="360680"/>
                    <a:pt x="2990821" y="279400"/>
                    <a:pt x="2990821" y="180340"/>
                  </a:cubicBezTo>
                  <a:close/>
                </a:path>
              </a:pathLst>
            </a:custGeom>
            <a:solidFill>
              <a:srgbClr val="F8F4EB">
                <a:alpha val="11765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6269188" y="8224404"/>
            <a:ext cx="990112" cy="990112"/>
            <a:chOff x="0" y="0"/>
            <a:chExt cx="1320150" cy="132015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320150" cy="132015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96443" y="196443"/>
              <a:ext cx="927263" cy="927263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076856" y="3086100"/>
            <a:ext cx="155875" cy="153537"/>
          </a:xfrm>
          <a:prstGeom prst="rect">
            <a:avLst/>
          </a:prstGeom>
        </p:spPr>
      </p:pic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2417BDFE-E4A1-4971-98BA-AB8A3C8A5EFC}"/>
              </a:ext>
            </a:extLst>
          </p:cNvPr>
          <p:cNvSpPr txBox="1"/>
          <p:nvPr/>
        </p:nvSpPr>
        <p:spPr>
          <a:xfrm>
            <a:off x="522878" y="1562100"/>
            <a:ext cx="8055086" cy="7876195"/>
          </a:xfrm>
          <a:prstGeom prst="rect">
            <a:avLst/>
          </a:prstGeom>
          <a:noFill/>
          <a:ln>
            <a:solidFill>
              <a:srgbClr val="454699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Trước lầu Ngưng Bích khóa xuân</a:t>
            </a:r>
          </a:p>
          <a:p>
            <a:pPr algn="ctr">
              <a:lnSpc>
                <a:spcPct val="130000"/>
              </a:lnSpc>
            </a:pP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 non xa tấm trăng gần ở chung</a:t>
            </a:r>
          </a:p>
          <a:p>
            <a:pPr algn="ctr">
              <a:lnSpc>
                <a:spcPct val="130000"/>
              </a:lnSpc>
            </a:pP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Bốn bề bát ngát xa trông</a:t>
            </a:r>
          </a:p>
          <a:p>
            <a:pPr algn="ctr">
              <a:lnSpc>
                <a:spcPct val="130000"/>
              </a:lnSpc>
            </a:pP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Cát vàng cồn nọ bụi hồng dặm kia</a:t>
            </a:r>
          </a:p>
          <a:p>
            <a:pPr algn="ctr">
              <a:lnSpc>
                <a:spcPct val="130000"/>
              </a:lnSpc>
            </a:pP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Bẽ bàng mây sớm đèn khuya</a:t>
            </a:r>
          </a:p>
          <a:p>
            <a:pPr algn="ctr">
              <a:lnSpc>
                <a:spcPct val="130000"/>
              </a:lnSpc>
            </a:pP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 tình nửa cảnh như chia tấm lòng</a:t>
            </a:r>
          </a:p>
          <a:p>
            <a:pPr algn="ctr">
              <a:lnSpc>
                <a:spcPct val="130000"/>
              </a:lnSpc>
            </a:pP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Tưởng người dưới nguyệt chén đồng</a:t>
            </a:r>
          </a:p>
          <a:p>
            <a:pPr algn="ctr">
              <a:lnSpc>
                <a:spcPct val="130000"/>
              </a:lnSpc>
            </a:pP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sương luống những rầy trông mai chờ</a:t>
            </a:r>
          </a:p>
          <a:p>
            <a:pPr algn="ctr">
              <a:lnSpc>
                <a:spcPct val="130000"/>
              </a:lnSpc>
            </a:pP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Bên trời góc bể bơ vơ</a:t>
            </a:r>
          </a:p>
          <a:p>
            <a:pPr algn="ctr">
              <a:lnSpc>
                <a:spcPct val="130000"/>
              </a:lnSpc>
            </a:pP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 son gột rửa bao giờ cho phai</a:t>
            </a:r>
          </a:p>
          <a:p>
            <a:pPr algn="ctr">
              <a:lnSpc>
                <a:spcPct val="130000"/>
              </a:lnSpc>
            </a:pP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Xót người tựa cửa hôm mai</a:t>
            </a:r>
          </a:p>
          <a:p>
            <a:pPr algn="ctr">
              <a:lnSpc>
                <a:spcPct val="130000"/>
              </a:lnSpc>
            </a:pP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 nồng ấp lạnh những ai đó giờ?</a:t>
            </a:r>
          </a:p>
          <a:p>
            <a:pPr algn="ctr">
              <a:lnSpc>
                <a:spcPct val="130000"/>
              </a:lnSpc>
            </a:pP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Sân lai cách mấy nắng mưa</a:t>
            </a:r>
          </a:p>
          <a:p>
            <a:pPr algn="ctr">
              <a:lnSpc>
                <a:spcPct val="130000"/>
              </a:lnSpc>
            </a:pP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khi gốc tử đã vừa người ôm,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300543-C805-419D-B63F-1B093E1C642A}"/>
              </a:ext>
            </a:extLst>
          </p:cNvPr>
          <p:cNvSpPr txBox="1"/>
          <p:nvPr/>
        </p:nvSpPr>
        <p:spPr>
          <a:xfrm>
            <a:off x="2133600" y="214805"/>
            <a:ext cx="131596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2. Đọc, tìm hiểu chú thích</a:t>
            </a:r>
            <a:endParaRPr lang="en-US" sz="4000" b="1" dirty="0"/>
          </a:p>
        </p:txBody>
      </p:sp>
      <p:sp>
        <p:nvSpPr>
          <p:cNvPr id="15" name="Hộp Văn bản 9">
            <a:extLst>
              <a:ext uri="{FF2B5EF4-FFF2-40B4-BE49-F238E27FC236}">
                <a16:creationId xmlns:a16="http://schemas.microsoft.com/office/drawing/2014/main" id="{CD2A055A-048C-462F-B0FF-11CEA37303F8}"/>
              </a:ext>
            </a:extLst>
          </p:cNvPr>
          <p:cNvSpPr txBox="1"/>
          <p:nvPr/>
        </p:nvSpPr>
        <p:spPr>
          <a:xfrm>
            <a:off x="9144000" y="1573601"/>
            <a:ext cx="7528134" cy="3539430"/>
          </a:xfrm>
          <a:prstGeom prst="rect">
            <a:avLst/>
          </a:prstGeom>
          <a:noFill/>
          <a:ln>
            <a:solidFill>
              <a:srgbClr val="454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Buồn trông cửa bể chiều hôm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 ai thấp thoáng cánh buồm xa xôi 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Buồn trông ngọn nước mới xa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trôi man mác biết là về đâu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Buồn trông nội cỏ rầu rầu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 mây mặt đât một màu xanh xanh 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Buồn trông gió cuốn mặt duềnh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Ầm ầm tiếng sống kêu quanh ghế ngồi</a:t>
            </a:r>
          </a:p>
        </p:txBody>
      </p:sp>
      <p:pic>
        <p:nvPicPr>
          <p:cNvPr id="16" name="Hình ảnh 6">
            <a:extLst>
              <a:ext uri="{FF2B5EF4-FFF2-40B4-BE49-F238E27FC236}">
                <a16:creationId xmlns:a16="http://schemas.microsoft.com/office/drawing/2014/main" id="{523E6CF2-ECCE-487D-8FA4-8FC420D360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5524500"/>
            <a:ext cx="4933933" cy="4314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293A144-F7D1-4C40-ABAF-9CF6402E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31F8005F-E019-BC4E-BEA1-183414E5F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410B828-A402-5349-9665-1432D40E1F03}"/>
              </a:ext>
            </a:extLst>
          </p:cNvPr>
          <p:cNvSpPr txBox="1"/>
          <p:nvPr/>
        </p:nvSpPr>
        <p:spPr>
          <a:xfrm>
            <a:off x="11666935" y="2228256"/>
            <a:ext cx="3560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thích</a:t>
            </a:r>
          </a:p>
          <a:p>
            <a:pPr defTabSz="1371600"/>
            <a:r>
              <a:rPr lang="vi-V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từ khó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EFE3C40-C55E-8C43-A389-EDAAE0657DA7}"/>
              </a:ext>
            </a:extLst>
          </p:cNvPr>
          <p:cNvSpPr txBox="1"/>
          <p:nvPr/>
        </p:nvSpPr>
        <p:spPr>
          <a:xfrm>
            <a:off x="1257300" y="1190544"/>
            <a:ext cx="9152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/>
            <a:r>
              <a:rPr lang="vi-VN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Khóa xuân: là khóa kín tuổi xuân,ý nói là cấm cung, nói Kiều bị giam lỏng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4480405-D94D-294F-87E0-AE26297DC45F}"/>
              </a:ext>
            </a:extLst>
          </p:cNvPr>
          <p:cNvSpPr txBox="1"/>
          <p:nvPr/>
        </p:nvSpPr>
        <p:spPr>
          <a:xfrm>
            <a:off x="1257300" y="2720699"/>
            <a:ext cx="674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/>
            <a:r>
              <a:rPr lang="vi-VN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Bẽ bàng: Xấu hổ, tủi thẹn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A0594E7-DA00-1640-803C-0414DB80CC25}"/>
              </a:ext>
            </a:extLst>
          </p:cNvPr>
          <p:cNvSpPr txBox="1"/>
          <p:nvPr/>
        </p:nvSpPr>
        <p:spPr>
          <a:xfrm>
            <a:off x="1257299" y="3848454"/>
            <a:ext cx="9251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/>
            <a:r>
              <a:rPr lang="vi-VN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Chén đồng: Chén rượu thề nguyền, cùng lòng, cùng dạ với nhau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FE01DC1-156D-6F46-84E0-A6E6E748067A}"/>
              </a:ext>
            </a:extLst>
          </p:cNvPr>
          <p:cNvSpPr txBox="1"/>
          <p:nvPr/>
        </p:nvSpPr>
        <p:spPr>
          <a:xfrm>
            <a:off x="1159850" y="5468652"/>
            <a:ext cx="9050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/>
            <a:r>
              <a:rPr lang="vi-VN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Tấm son: là tấm lòng son, tấm lòng thủy chung son sắt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9DC4A32-79C5-754B-8344-F163B72B0979}"/>
              </a:ext>
            </a:extLst>
          </p:cNvPr>
          <p:cNvSpPr txBox="1"/>
          <p:nvPr/>
        </p:nvSpPr>
        <p:spPr>
          <a:xfrm>
            <a:off x="1159850" y="7008357"/>
            <a:ext cx="9251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/>
            <a:r>
              <a:rPr lang="vi-VN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Quạt nồng ấp lạnh: Mùa hè, trời nóng thì quạt cho cho cha mẹ ngủ, mùa đông trời lạnh thì nằm ấm chỗ sẵn cho cha mẹ ngủ.</a:t>
            </a:r>
          </a:p>
        </p:txBody>
      </p:sp>
    </p:spTree>
    <p:extLst>
      <p:ext uri="{BB962C8B-B14F-4D97-AF65-F5344CB8AC3E}">
        <p14:creationId xmlns:p14="http://schemas.microsoft.com/office/powerpoint/2010/main" val="418213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200000">
            <a:off x="-1901036" y="2777336"/>
            <a:ext cx="7604147" cy="38020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F333F7-69E6-454C-A50B-8E9EAF114915}"/>
              </a:ext>
            </a:extLst>
          </p:cNvPr>
          <p:cNvSpPr txBox="1"/>
          <p:nvPr/>
        </p:nvSpPr>
        <p:spPr>
          <a:xfrm>
            <a:off x="226225" y="4076700"/>
            <a:ext cx="3349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chemeClr val="bg1"/>
                </a:solidFill>
              </a:rPr>
              <a:t>3. </a:t>
            </a:r>
            <a:r>
              <a:rPr lang="vi-VN" sz="4800" b="1" dirty="0">
                <a:solidFill>
                  <a:schemeClr val="bg1"/>
                </a:solidFill>
              </a:rPr>
              <a:t>Bố cục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BD05D3-5429-4399-8F1A-1DBD91C8B7DB}"/>
              </a:ext>
            </a:extLst>
          </p:cNvPr>
          <p:cNvSpPr/>
          <p:nvPr/>
        </p:nvSpPr>
        <p:spPr>
          <a:xfrm>
            <a:off x="3429000" y="1257300"/>
            <a:ext cx="12496800" cy="1371600"/>
          </a:xfrm>
          <a:prstGeom prst="roundRect">
            <a:avLst/>
          </a:prstGeom>
          <a:solidFill>
            <a:srgbClr val="F8F4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vi-VN" sz="3600" b="1" dirty="0">
              <a:solidFill>
                <a:srgbClr val="002060"/>
              </a:solidFill>
              <a:latin typeface="+mj-lt"/>
            </a:endParaRPr>
          </a:p>
          <a:p>
            <a:pPr algn="l"/>
            <a:r>
              <a:rPr 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1 (6 câu đầu):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lầu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Ngưng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endParaRPr lang="vi-VN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vi-VN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BD823E-1A2C-409B-8E90-EF5B4C03180E}"/>
              </a:ext>
            </a:extLst>
          </p:cNvPr>
          <p:cNvSpPr/>
          <p:nvPr/>
        </p:nvSpPr>
        <p:spPr>
          <a:xfrm>
            <a:off x="4028300" y="3992573"/>
            <a:ext cx="12496800" cy="1371600"/>
          </a:xfrm>
          <a:prstGeom prst="roundRect">
            <a:avLst/>
          </a:prstGeom>
          <a:solidFill>
            <a:srgbClr val="F8F4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2 (8 câu tiếp): Nỗi nhớ Kim Trọng và cha mẹ</a:t>
            </a:r>
          </a:p>
          <a:p>
            <a:pPr algn="l"/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4675065-75A7-4184-B4D6-0DA9ADF5FD64}"/>
              </a:ext>
            </a:extLst>
          </p:cNvPr>
          <p:cNvSpPr/>
          <p:nvPr/>
        </p:nvSpPr>
        <p:spPr>
          <a:xfrm>
            <a:off x="3429000" y="6464748"/>
            <a:ext cx="12496800" cy="1371600"/>
          </a:xfrm>
          <a:prstGeom prst="roundRect">
            <a:avLst/>
          </a:prstGeom>
          <a:solidFill>
            <a:srgbClr val="F8F4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vi-VN" sz="3600" b="1" dirty="0">
              <a:latin typeface="+mj-lt"/>
            </a:endParaRPr>
          </a:p>
          <a:p>
            <a:r>
              <a:rPr 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3 (8 câu cuối): </a:t>
            </a:r>
            <a:r>
              <a:rPr lang="it-IT" sz="4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Tâm trạng buồn lo của Kiều qua cách nhìn cảnh vật</a:t>
            </a:r>
            <a:endParaRPr lang="vi-VN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vi-VN" sz="3600" b="1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61816" y="8306739"/>
            <a:ext cx="1897484" cy="1061551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454699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8183" y="8449615"/>
            <a:ext cx="775800" cy="775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3625" y="8565057"/>
            <a:ext cx="544916" cy="5449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888009" y="0"/>
            <a:ext cx="1425060" cy="1425060"/>
          </a:xfrm>
          <a:prstGeom prst="rect">
            <a:avLst/>
          </a:prstGeom>
        </p:spPr>
      </p:pic>
      <p:sp>
        <p:nvSpPr>
          <p:cNvPr id="30" name="Rectangle: Diagonal Corners Snipped 29">
            <a:extLst>
              <a:ext uri="{FF2B5EF4-FFF2-40B4-BE49-F238E27FC236}">
                <a16:creationId xmlns:a16="http://schemas.microsoft.com/office/drawing/2014/main" id="{47C96BE5-FA3A-4CF9-BAE5-396393459B7B}"/>
              </a:ext>
            </a:extLst>
          </p:cNvPr>
          <p:cNvSpPr/>
          <p:nvPr/>
        </p:nvSpPr>
        <p:spPr>
          <a:xfrm>
            <a:off x="990599" y="1227783"/>
            <a:ext cx="16143383" cy="4343494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</a:rPr>
              <a:t>THẢO LUẬN CẶP ĐÔI:</a:t>
            </a:r>
          </a:p>
          <a:p>
            <a:r>
              <a:rPr lang="fr-FR" sz="2800" i="1" dirty="0">
                <a:solidFill>
                  <a:srgbClr val="002060"/>
                </a:solidFill>
              </a:rPr>
              <a:t>? </a:t>
            </a:r>
            <a:r>
              <a:rPr lang="fr-FR" sz="2800" i="1" dirty="0" err="1">
                <a:solidFill>
                  <a:srgbClr val="002060"/>
                </a:solidFill>
              </a:rPr>
              <a:t>Kiều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đang</a:t>
            </a:r>
            <a:r>
              <a:rPr lang="fr-FR" sz="2800" i="1" dirty="0">
                <a:solidFill>
                  <a:srgbClr val="002060"/>
                </a:solidFill>
              </a:rPr>
              <a:t> ở </a:t>
            </a:r>
            <a:r>
              <a:rPr lang="fr-FR" sz="2800" i="1" dirty="0" err="1">
                <a:solidFill>
                  <a:srgbClr val="002060"/>
                </a:solidFill>
              </a:rPr>
              <a:t>trong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cảnh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ngộ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như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thế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nào</a:t>
            </a:r>
            <a:r>
              <a:rPr lang="fr-FR" sz="2800" i="1" dirty="0">
                <a:solidFill>
                  <a:srgbClr val="002060"/>
                </a:solidFill>
              </a:rPr>
              <a:t>? 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fr-FR" sz="2800" i="1" dirty="0">
                <a:solidFill>
                  <a:srgbClr val="002060"/>
                </a:solidFill>
              </a:rPr>
              <a:t>? Ở </a:t>
            </a:r>
            <a:r>
              <a:rPr lang="fr-FR" sz="2800" i="1" dirty="0" err="1">
                <a:solidFill>
                  <a:srgbClr val="002060"/>
                </a:solidFill>
              </a:rPr>
              <a:t>đây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tác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giả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dùng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từ</a:t>
            </a:r>
            <a:r>
              <a:rPr lang="fr-FR" sz="2800" i="1" dirty="0">
                <a:solidFill>
                  <a:srgbClr val="002060"/>
                </a:solidFill>
              </a:rPr>
              <a:t> “</a:t>
            </a:r>
            <a:r>
              <a:rPr lang="fr-FR" sz="2800" i="1" dirty="0" err="1">
                <a:solidFill>
                  <a:srgbClr val="002060"/>
                </a:solidFill>
              </a:rPr>
              <a:t>khoá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xuân</a:t>
            </a:r>
            <a:r>
              <a:rPr lang="fr-FR" sz="2800" i="1" dirty="0">
                <a:solidFill>
                  <a:srgbClr val="002060"/>
                </a:solidFill>
              </a:rPr>
              <a:t>” </a:t>
            </a:r>
            <a:r>
              <a:rPr lang="fr-FR" sz="2800" i="1" dirty="0" err="1">
                <a:solidFill>
                  <a:srgbClr val="002060"/>
                </a:solidFill>
              </a:rPr>
              <a:t>theo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em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có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phù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hợp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với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cảnh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ngộ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của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Kiều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không</a:t>
            </a:r>
            <a:r>
              <a:rPr lang="fr-FR" sz="2800" i="1" dirty="0">
                <a:solidFill>
                  <a:srgbClr val="002060"/>
                </a:solidFill>
              </a:rPr>
              <a:t>? </a:t>
            </a:r>
            <a:r>
              <a:rPr lang="fr-FR" sz="2800" i="1" dirty="0" err="1">
                <a:solidFill>
                  <a:srgbClr val="002060"/>
                </a:solidFill>
              </a:rPr>
              <a:t>Em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hiểu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như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thế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nào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về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cách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dùng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từ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ấy</a:t>
            </a:r>
            <a:r>
              <a:rPr lang="fr-FR" sz="2800" i="1" dirty="0">
                <a:solidFill>
                  <a:srgbClr val="002060"/>
                </a:solidFill>
              </a:rPr>
              <a:t>? 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fr-FR" sz="2800" i="1" dirty="0">
                <a:solidFill>
                  <a:srgbClr val="002060"/>
                </a:solidFill>
              </a:rPr>
              <a:t>? </a:t>
            </a:r>
            <a:r>
              <a:rPr lang="fr-FR" sz="2800" i="1" dirty="0" err="1">
                <a:solidFill>
                  <a:srgbClr val="002060"/>
                </a:solidFill>
              </a:rPr>
              <a:t>Trong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hoàn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cảnh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ấy</a:t>
            </a:r>
            <a:r>
              <a:rPr lang="fr-FR" sz="2800" i="1" dirty="0">
                <a:solidFill>
                  <a:srgbClr val="002060"/>
                </a:solidFill>
              </a:rPr>
              <a:t>, </a:t>
            </a:r>
            <a:r>
              <a:rPr lang="fr-FR" sz="2800" i="1" dirty="0" err="1">
                <a:solidFill>
                  <a:srgbClr val="002060"/>
                </a:solidFill>
              </a:rPr>
              <a:t>Kiều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cảm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nhận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khung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cảnh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xung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quanh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như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thế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nào</a:t>
            </a:r>
            <a:r>
              <a:rPr lang="fr-FR" sz="2800" i="1" dirty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fr-FR" sz="2800" i="1" dirty="0">
                <a:solidFill>
                  <a:srgbClr val="002060"/>
                </a:solidFill>
              </a:rPr>
              <a:t>? </a:t>
            </a:r>
            <a:r>
              <a:rPr lang="fr-FR" sz="2800" i="1" dirty="0" err="1">
                <a:solidFill>
                  <a:srgbClr val="002060"/>
                </a:solidFill>
              </a:rPr>
              <a:t>Em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hiểu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như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thế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nào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về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hình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ảnh</a:t>
            </a:r>
            <a:r>
              <a:rPr lang="fr-FR" sz="2800" i="1" dirty="0">
                <a:solidFill>
                  <a:srgbClr val="002060"/>
                </a:solidFill>
              </a:rPr>
              <a:t> “</a:t>
            </a:r>
            <a:r>
              <a:rPr lang="fr-FR" sz="2800" i="1" dirty="0" err="1">
                <a:solidFill>
                  <a:srgbClr val="002060"/>
                </a:solidFill>
              </a:rPr>
              <a:t>vẻ</a:t>
            </a:r>
            <a:r>
              <a:rPr lang="fr-FR" sz="2800" i="1" dirty="0">
                <a:solidFill>
                  <a:srgbClr val="002060"/>
                </a:solidFill>
              </a:rPr>
              <a:t> non </a:t>
            </a:r>
            <a:r>
              <a:rPr lang="fr-FR" sz="2800" i="1" dirty="0" err="1">
                <a:solidFill>
                  <a:srgbClr val="002060"/>
                </a:solidFill>
              </a:rPr>
              <a:t>xa</a:t>
            </a:r>
            <a:r>
              <a:rPr lang="fr-FR" sz="2800" i="1" dirty="0">
                <a:solidFill>
                  <a:srgbClr val="002060"/>
                </a:solidFill>
              </a:rPr>
              <a:t>, </a:t>
            </a:r>
            <a:r>
              <a:rPr lang="fr-FR" sz="2800" i="1" dirty="0" err="1">
                <a:solidFill>
                  <a:srgbClr val="002060"/>
                </a:solidFill>
              </a:rPr>
              <a:t>tấm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trăng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gần</a:t>
            </a:r>
            <a:r>
              <a:rPr lang="fr-FR" sz="2800" i="1" dirty="0">
                <a:solidFill>
                  <a:srgbClr val="002060"/>
                </a:solidFill>
              </a:rPr>
              <a:t> ở </a:t>
            </a:r>
            <a:r>
              <a:rPr lang="fr-FR" sz="2800" i="1" dirty="0" err="1">
                <a:solidFill>
                  <a:srgbClr val="002060"/>
                </a:solidFill>
              </a:rPr>
              <a:t>chung</a:t>
            </a:r>
            <a:r>
              <a:rPr lang="fr-FR" sz="2800" i="1" dirty="0">
                <a:solidFill>
                  <a:srgbClr val="002060"/>
                </a:solidFill>
              </a:rPr>
              <a:t>”? 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fr-FR" sz="2800" i="1" dirty="0">
                <a:solidFill>
                  <a:srgbClr val="002060"/>
                </a:solidFill>
              </a:rPr>
              <a:t>? </a:t>
            </a:r>
            <a:r>
              <a:rPr lang="fr-FR" sz="2800" i="1" dirty="0" err="1">
                <a:solidFill>
                  <a:srgbClr val="002060"/>
                </a:solidFill>
              </a:rPr>
              <a:t>Nhận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xét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gì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về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cảnh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thiên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nhiên</a:t>
            </a:r>
            <a:r>
              <a:rPr lang="fr-FR" sz="2800" i="1" dirty="0">
                <a:solidFill>
                  <a:srgbClr val="002060"/>
                </a:solidFill>
              </a:rPr>
              <a:t> ở </a:t>
            </a:r>
            <a:r>
              <a:rPr lang="fr-FR" sz="2800" i="1" dirty="0" err="1">
                <a:solidFill>
                  <a:srgbClr val="002060"/>
                </a:solidFill>
              </a:rPr>
              <a:t>lầu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Ngưng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Bích</a:t>
            </a:r>
            <a:r>
              <a:rPr lang="fr-FR" sz="2800" i="1" dirty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fr-FR" sz="2800" i="1" dirty="0">
                <a:solidFill>
                  <a:srgbClr val="002060"/>
                </a:solidFill>
              </a:rPr>
              <a:t>? </a:t>
            </a:r>
            <a:r>
              <a:rPr lang="fr-FR" sz="2800" i="1" dirty="0" err="1">
                <a:solidFill>
                  <a:srgbClr val="002060"/>
                </a:solidFill>
              </a:rPr>
              <a:t>Em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có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nhận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xét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gì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về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nghệ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thuật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m.tả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của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tác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2800" i="1" dirty="0" err="1">
                <a:solidFill>
                  <a:srgbClr val="002060"/>
                </a:solidFill>
              </a:rPr>
              <a:t>giả</a:t>
            </a:r>
            <a:r>
              <a:rPr lang="fr-FR" sz="2800" i="1" dirty="0">
                <a:solidFill>
                  <a:srgbClr val="002060"/>
                </a:solidFill>
              </a:rPr>
              <a:t> ở </a:t>
            </a:r>
            <a:r>
              <a:rPr lang="fr-FR" sz="2800" i="1" dirty="0" err="1">
                <a:solidFill>
                  <a:srgbClr val="002060"/>
                </a:solidFill>
              </a:rPr>
              <a:t>đây</a:t>
            </a:r>
            <a:r>
              <a:rPr lang="fr-FR" sz="2800" i="1" dirty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1D061-8373-4A8A-9A26-C8F84BC147DC}"/>
              </a:ext>
            </a:extLst>
          </p:cNvPr>
          <p:cNvSpPr txBox="1"/>
          <p:nvPr/>
        </p:nvSpPr>
        <p:spPr>
          <a:xfrm>
            <a:off x="990600" y="3429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II. Đọc hiểu văn bản</a:t>
            </a:r>
            <a:endParaRPr lang="en-US" sz="4400" b="1" dirty="0"/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id="{9DCB8ED6-289B-4B49-9F16-9737390B925F}"/>
              </a:ext>
            </a:extLst>
          </p:cNvPr>
          <p:cNvSpPr txBox="1"/>
          <p:nvPr/>
        </p:nvSpPr>
        <p:spPr>
          <a:xfrm>
            <a:off x="5033376" y="5686719"/>
            <a:ext cx="8061570" cy="4433073"/>
          </a:xfrm>
          <a:prstGeom prst="rect">
            <a:avLst/>
          </a:prstGeom>
          <a:solidFill>
            <a:srgbClr val="FFBB56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    Trước lầu Ngưng Bích khóa xuân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Vẻ non xa tấm trăng gần ở chung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     Bốn bề bát ngát xa trông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Cát vàng cồn nọ bụi hồng dặm kia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    Bẽ bàng mây sớm đèn khuya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Nửa tình nửa cảnh như chia tấm lòng</a:t>
            </a:r>
          </a:p>
        </p:txBody>
      </p:sp>
    </p:spTree>
    <p:extLst>
      <p:ext uri="{BB962C8B-B14F-4D97-AF65-F5344CB8AC3E}">
        <p14:creationId xmlns:p14="http://schemas.microsoft.com/office/powerpoint/2010/main" val="169100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61816" y="8306739"/>
            <a:ext cx="1897484" cy="1061551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454699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8183" y="8449615"/>
            <a:ext cx="775800" cy="775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3625" y="8565057"/>
            <a:ext cx="544916" cy="5449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888009" y="0"/>
            <a:ext cx="1425060" cy="14250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A39B5A1-DAB3-4DAD-AED9-D5B0EC9906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33400" y="8109454"/>
            <a:ext cx="1295729" cy="1248610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D3A98C26-DE73-40B7-B797-4143EF324270}"/>
              </a:ext>
            </a:extLst>
          </p:cNvPr>
          <p:cNvSpPr txBox="1"/>
          <p:nvPr/>
        </p:nvSpPr>
        <p:spPr>
          <a:xfrm>
            <a:off x="948016" y="698103"/>
            <a:ext cx="1618596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50"/>
              </a:lnSpc>
              <a:spcBef>
                <a:spcPct val="0"/>
              </a:spcBef>
            </a:pPr>
            <a:r>
              <a:rPr lang="vi-VN" sz="3600" b="1" u="none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lầu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Ngưng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vi-VN" sz="3600" b="1" u="none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3" name="Hộp Văn bản 3">
            <a:extLst>
              <a:ext uri="{FF2B5EF4-FFF2-40B4-BE49-F238E27FC236}">
                <a16:creationId xmlns:a16="http://schemas.microsoft.com/office/drawing/2014/main" id="{C0339D98-E25A-4D4C-9432-A1DEA9ED2C91}"/>
              </a:ext>
            </a:extLst>
          </p:cNvPr>
          <p:cNvSpPr txBox="1"/>
          <p:nvPr/>
        </p:nvSpPr>
        <p:spPr>
          <a:xfrm>
            <a:off x="1601243" y="1513641"/>
            <a:ext cx="2473351" cy="954107"/>
          </a:xfrm>
          <a:prstGeom prst="rect">
            <a:avLst/>
          </a:prstGeom>
          <a:solidFill>
            <a:srgbClr val="E8B0E4"/>
          </a:solidFill>
        </p:spPr>
        <p:txBody>
          <a:bodyPr wrap="square" rtlCol="0">
            <a:spAutoFit/>
          </a:bodyPr>
          <a:lstStyle/>
          <a:p>
            <a:pPr algn="l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- Trước lầu</a:t>
            </a:r>
          </a:p>
          <a:p>
            <a:pPr algn="l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-  Khóa xuân</a:t>
            </a:r>
          </a:p>
        </p:txBody>
      </p:sp>
      <p:sp>
        <p:nvSpPr>
          <p:cNvPr id="14" name="Ngoặc móc Phải 4">
            <a:extLst>
              <a:ext uri="{FF2B5EF4-FFF2-40B4-BE49-F238E27FC236}">
                <a16:creationId xmlns:a16="http://schemas.microsoft.com/office/drawing/2014/main" id="{AEFF6E72-113F-4A5E-AA1F-CC22E19CC12A}"/>
              </a:ext>
            </a:extLst>
          </p:cNvPr>
          <p:cNvSpPr/>
          <p:nvPr/>
        </p:nvSpPr>
        <p:spPr>
          <a:xfrm>
            <a:off x="5155912" y="1513641"/>
            <a:ext cx="411891" cy="911958"/>
          </a:xfrm>
          <a:prstGeom prst="rightBrace">
            <a:avLst>
              <a:gd name="adj1" fmla="val 8333"/>
              <a:gd name="adj2" fmla="val 4866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5">
            <a:extLst>
              <a:ext uri="{FF2B5EF4-FFF2-40B4-BE49-F238E27FC236}">
                <a16:creationId xmlns:a16="http://schemas.microsoft.com/office/drawing/2014/main" id="{D234A43C-31DD-4077-AEE9-14A121717CD4}"/>
              </a:ext>
            </a:extLst>
          </p:cNvPr>
          <p:cNvSpPr txBox="1"/>
          <p:nvPr/>
        </p:nvSpPr>
        <p:spPr>
          <a:xfrm>
            <a:off x="5857607" y="1709911"/>
            <a:ext cx="689381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Kiều bị giam lỏng ở lầu Ngưng Bích</a:t>
            </a:r>
          </a:p>
        </p:txBody>
      </p:sp>
      <p:sp>
        <p:nvSpPr>
          <p:cNvPr id="17" name="Hộp Văn bản 7">
            <a:extLst>
              <a:ext uri="{FF2B5EF4-FFF2-40B4-BE49-F238E27FC236}">
                <a16:creationId xmlns:a16="http://schemas.microsoft.com/office/drawing/2014/main" id="{98648062-9751-46C1-8D5A-3D285053ABD1}"/>
              </a:ext>
            </a:extLst>
          </p:cNvPr>
          <p:cNvSpPr txBox="1"/>
          <p:nvPr/>
        </p:nvSpPr>
        <p:spPr>
          <a:xfrm>
            <a:off x="1626872" y="3520781"/>
            <a:ext cx="2325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-Non xa</a:t>
            </a:r>
          </a:p>
          <a:p>
            <a:pPr algn="l"/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-Trăng gần</a:t>
            </a:r>
          </a:p>
        </p:txBody>
      </p:sp>
      <p:cxnSp>
        <p:nvCxnSpPr>
          <p:cNvPr id="18" name="Đường kết nối Mũi tên Thẳng 8">
            <a:extLst>
              <a:ext uri="{FF2B5EF4-FFF2-40B4-BE49-F238E27FC236}">
                <a16:creationId xmlns:a16="http://schemas.microsoft.com/office/drawing/2014/main" id="{95E7DE56-C35F-452C-8C2A-05772B3253EC}"/>
              </a:ext>
            </a:extLst>
          </p:cNvPr>
          <p:cNvCxnSpPr>
            <a:cxnSpLocks/>
          </p:cNvCxnSpPr>
          <p:nvPr/>
        </p:nvCxnSpPr>
        <p:spPr>
          <a:xfrm>
            <a:off x="3758560" y="3759098"/>
            <a:ext cx="1234829" cy="394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ờng kết nối Mũi tên Thẳng 15">
            <a:extLst>
              <a:ext uri="{FF2B5EF4-FFF2-40B4-BE49-F238E27FC236}">
                <a16:creationId xmlns:a16="http://schemas.microsoft.com/office/drawing/2014/main" id="{CF653D81-C9E5-4113-87DE-02A8C09DD0A5}"/>
              </a:ext>
            </a:extLst>
          </p:cNvPr>
          <p:cNvCxnSpPr>
            <a:cxnSpLocks/>
          </p:cNvCxnSpPr>
          <p:nvPr/>
        </p:nvCxnSpPr>
        <p:spPr>
          <a:xfrm flipV="1">
            <a:off x="3882538" y="4239592"/>
            <a:ext cx="1110851" cy="340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ộp Văn bản 20">
            <a:extLst>
              <a:ext uri="{FF2B5EF4-FFF2-40B4-BE49-F238E27FC236}">
                <a16:creationId xmlns:a16="http://schemas.microsoft.com/office/drawing/2014/main" id="{E3FDFC20-7E7A-4E75-904A-872E26A89BA9}"/>
              </a:ext>
            </a:extLst>
          </p:cNvPr>
          <p:cNvSpPr txBox="1"/>
          <p:nvPr/>
        </p:nvSpPr>
        <p:spPr>
          <a:xfrm>
            <a:off x="5155912" y="3759098"/>
            <a:ext cx="196799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Ở chung</a:t>
            </a:r>
          </a:p>
        </p:txBody>
      </p:sp>
      <p:sp>
        <p:nvSpPr>
          <p:cNvPr id="21" name="Hộp Văn bản 22">
            <a:extLst>
              <a:ext uri="{FF2B5EF4-FFF2-40B4-BE49-F238E27FC236}">
                <a16:creationId xmlns:a16="http://schemas.microsoft.com/office/drawing/2014/main" id="{709244D7-C159-403A-B934-057BF95B6F01}"/>
              </a:ext>
            </a:extLst>
          </p:cNvPr>
          <p:cNvSpPr txBox="1"/>
          <p:nvPr/>
        </p:nvSpPr>
        <p:spPr>
          <a:xfrm>
            <a:off x="1601243" y="4983667"/>
            <a:ext cx="2325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- Cát vàng</a:t>
            </a:r>
          </a:p>
          <a:p>
            <a:pPr algn="l"/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- Bụi hồng</a:t>
            </a:r>
          </a:p>
        </p:txBody>
      </p:sp>
      <p:sp>
        <p:nvSpPr>
          <p:cNvPr id="22" name="Ngoặc móc Phải 23">
            <a:extLst>
              <a:ext uri="{FF2B5EF4-FFF2-40B4-BE49-F238E27FC236}">
                <a16:creationId xmlns:a16="http://schemas.microsoft.com/office/drawing/2014/main" id="{2CD01498-427C-4DF5-85C0-FA8D21BD0EA1}"/>
              </a:ext>
            </a:extLst>
          </p:cNvPr>
          <p:cNvSpPr/>
          <p:nvPr/>
        </p:nvSpPr>
        <p:spPr>
          <a:xfrm>
            <a:off x="7611975" y="3873500"/>
            <a:ext cx="566857" cy="2540000"/>
          </a:xfrm>
          <a:prstGeom prst="rightBrace">
            <a:avLst>
              <a:gd name="adj1" fmla="val 8333"/>
              <a:gd name="adj2" fmla="val 520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Đường kết nối Mũi tên Thẳng 24">
            <a:extLst>
              <a:ext uri="{FF2B5EF4-FFF2-40B4-BE49-F238E27FC236}">
                <a16:creationId xmlns:a16="http://schemas.microsoft.com/office/drawing/2014/main" id="{891D6429-97CF-4A75-A83C-F4B914CA1BFE}"/>
              </a:ext>
            </a:extLst>
          </p:cNvPr>
          <p:cNvCxnSpPr>
            <a:cxnSpLocks/>
          </p:cNvCxnSpPr>
          <p:nvPr/>
        </p:nvCxnSpPr>
        <p:spPr>
          <a:xfrm>
            <a:off x="3753592" y="5106744"/>
            <a:ext cx="1116217" cy="425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ờng kết nối Mũi tên Thẳng 30">
            <a:extLst>
              <a:ext uri="{FF2B5EF4-FFF2-40B4-BE49-F238E27FC236}">
                <a16:creationId xmlns:a16="http://schemas.microsoft.com/office/drawing/2014/main" id="{5D758122-AB23-4EBB-8EB1-154985346575}"/>
              </a:ext>
            </a:extLst>
          </p:cNvPr>
          <p:cNvCxnSpPr>
            <a:cxnSpLocks/>
          </p:cNvCxnSpPr>
          <p:nvPr/>
        </p:nvCxnSpPr>
        <p:spPr>
          <a:xfrm flipV="1">
            <a:off x="3752248" y="5611479"/>
            <a:ext cx="1241140" cy="519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37">
            <a:extLst>
              <a:ext uri="{FF2B5EF4-FFF2-40B4-BE49-F238E27FC236}">
                <a16:creationId xmlns:a16="http://schemas.microsoft.com/office/drawing/2014/main" id="{DB2B0980-B384-4988-BC99-04FE9386BEBB}"/>
              </a:ext>
            </a:extLst>
          </p:cNvPr>
          <p:cNvSpPr txBox="1"/>
          <p:nvPr/>
        </p:nvSpPr>
        <p:spPr>
          <a:xfrm>
            <a:off x="5155912" y="5165084"/>
            <a:ext cx="196799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Bát ngát</a:t>
            </a:r>
          </a:p>
        </p:txBody>
      </p:sp>
      <p:sp>
        <p:nvSpPr>
          <p:cNvPr id="26" name="Hộp Văn bản 38">
            <a:extLst>
              <a:ext uri="{FF2B5EF4-FFF2-40B4-BE49-F238E27FC236}">
                <a16:creationId xmlns:a16="http://schemas.microsoft.com/office/drawing/2014/main" id="{C57304D7-DCEF-4BFD-929F-A77B9526A49B}"/>
              </a:ext>
            </a:extLst>
          </p:cNvPr>
          <p:cNvSpPr txBox="1"/>
          <p:nvPr/>
        </p:nvSpPr>
        <p:spPr>
          <a:xfrm>
            <a:off x="8902337" y="3976856"/>
            <a:ext cx="3515441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Đẹp thoáng đãng nên thơ nhưng mênh mông,vắng lặng heo hút</a:t>
            </a:r>
          </a:p>
        </p:txBody>
      </p:sp>
      <p:sp>
        <p:nvSpPr>
          <p:cNvPr id="27" name="Hộp Văn bản 41">
            <a:extLst>
              <a:ext uri="{FF2B5EF4-FFF2-40B4-BE49-F238E27FC236}">
                <a16:creationId xmlns:a16="http://schemas.microsoft.com/office/drawing/2014/main" id="{07025CB8-C199-46C5-AE37-94DF4418100E}"/>
              </a:ext>
            </a:extLst>
          </p:cNvPr>
          <p:cNvSpPr txBox="1"/>
          <p:nvPr/>
        </p:nvSpPr>
        <p:spPr>
          <a:xfrm>
            <a:off x="1669787" y="6919603"/>
            <a:ext cx="232515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- Bẽ bàng</a:t>
            </a:r>
          </a:p>
        </p:txBody>
      </p:sp>
      <p:cxnSp>
        <p:nvCxnSpPr>
          <p:cNvPr id="28" name="Đường kết nối Mũi tên Thẳng 42">
            <a:extLst>
              <a:ext uri="{FF2B5EF4-FFF2-40B4-BE49-F238E27FC236}">
                <a16:creationId xmlns:a16="http://schemas.microsoft.com/office/drawing/2014/main" id="{E137906F-D99C-40A0-85A0-3D225F6B5B84}"/>
              </a:ext>
            </a:extLst>
          </p:cNvPr>
          <p:cNvCxnSpPr>
            <a:cxnSpLocks/>
            <a:stCxn id="27" idx="3"/>
            <a:endCxn id="32" idx="1"/>
          </p:cNvCxnSpPr>
          <p:nvPr/>
        </p:nvCxnSpPr>
        <p:spPr>
          <a:xfrm flipV="1">
            <a:off x="3994943" y="6851044"/>
            <a:ext cx="957481" cy="330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ờng kết nối Mũi tên Thẳng 52">
            <a:extLst>
              <a:ext uri="{FF2B5EF4-FFF2-40B4-BE49-F238E27FC236}">
                <a16:creationId xmlns:a16="http://schemas.microsoft.com/office/drawing/2014/main" id="{953C908F-0B03-4C4A-8E6B-54CDC948463A}"/>
              </a:ext>
            </a:extLst>
          </p:cNvPr>
          <p:cNvCxnSpPr>
            <a:cxnSpLocks/>
            <a:stCxn id="27" idx="3"/>
            <a:endCxn id="33" idx="1"/>
          </p:cNvCxnSpPr>
          <p:nvPr/>
        </p:nvCxnSpPr>
        <p:spPr>
          <a:xfrm>
            <a:off x="3994943" y="7181213"/>
            <a:ext cx="998446" cy="362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 Văn bản 64">
            <a:extLst>
              <a:ext uri="{FF2B5EF4-FFF2-40B4-BE49-F238E27FC236}">
                <a16:creationId xmlns:a16="http://schemas.microsoft.com/office/drawing/2014/main" id="{80C27AF9-93ED-4B64-807B-10F1C5D783E6}"/>
              </a:ext>
            </a:extLst>
          </p:cNvPr>
          <p:cNvSpPr txBox="1"/>
          <p:nvPr/>
        </p:nvSpPr>
        <p:spPr>
          <a:xfrm>
            <a:off x="4952424" y="6589434"/>
            <a:ext cx="1828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Mây sớm</a:t>
            </a:r>
          </a:p>
        </p:txBody>
      </p:sp>
      <p:sp>
        <p:nvSpPr>
          <p:cNvPr id="33" name="Hộp Văn bản 66">
            <a:extLst>
              <a:ext uri="{FF2B5EF4-FFF2-40B4-BE49-F238E27FC236}">
                <a16:creationId xmlns:a16="http://schemas.microsoft.com/office/drawing/2014/main" id="{C0849FE8-74A3-48D8-93B3-8F968E825223}"/>
              </a:ext>
            </a:extLst>
          </p:cNvPr>
          <p:cNvSpPr txBox="1"/>
          <p:nvPr/>
        </p:nvSpPr>
        <p:spPr>
          <a:xfrm>
            <a:off x="4993389" y="7281932"/>
            <a:ext cx="235275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Đèn khuya</a:t>
            </a:r>
          </a:p>
        </p:txBody>
      </p:sp>
      <p:sp>
        <p:nvSpPr>
          <p:cNvPr id="34" name="Ngoặc móc Phải 67">
            <a:extLst>
              <a:ext uri="{FF2B5EF4-FFF2-40B4-BE49-F238E27FC236}">
                <a16:creationId xmlns:a16="http://schemas.microsoft.com/office/drawing/2014/main" id="{BB877105-852D-4176-A7C5-11E8010E958F}"/>
              </a:ext>
            </a:extLst>
          </p:cNvPr>
          <p:cNvSpPr/>
          <p:nvPr/>
        </p:nvSpPr>
        <p:spPr>
          <a:xfrm>
            <a:off x="7727616" y="6677959"/>
            <a:ext cx="327123" cy="1029816"/>
          </a:xfrm>
          <a:prstGeom prst="rightBrace">
            <a:avLst>
              <a:gd name="adj1" fmla="val 8333"/>
              <a:gd name="adj2" fmla="val 506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ộp Văn bản 1">
            <a:extLst>
              <a:ext uri="{FF2B5EF4-FFF2-40B4-BE49-F238E27FC236}">
                <a16:creationId xmlns:a16="http://schemas.microsoft.com/office/drawing/2014/main" id="{92C89F46-2651-436B-9B9C-901A75BC33CF}"/>
              </a:ext>
            </a:extLst>
          </p:cNvPr>
          <p:cNvSpPr txBox="1"/>
          <p:nvPr/>
        </p:nvSpPr>
        <p:spPr>
          <a:xfrm>
            <a:off x="8902337" y="6653023"/>
            <a:ext cx="351544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Chán nản ,buồn tủi cô đơn</a:t>
            </a:r>
          </a:p>
        </p:txBody>
      </p:sp>
      <p:sp>
        <p:nvSpPr>
          <p:cNvPr id="36" name="Ngoặc móc Phải 2">
            <a:extLst>
              <a:ext uri="{FF2B5EF4-FFF2-40B4-BE49-F238E27FC236}">
                <a16:creationId xmlns:a16="http://schemas.microsoft.com/office/drawing/2014/main" id="{0BEA41BD-1815-45B2-950A-BC737356D42C}"/>
              </a:ext>
            </a:extLst>
          </p:cNvPr>
          <p:cNvSpPr/>
          <p:nvPr/>
        </p:nvSpPr>
        <p:spPr>
          <a:xfrm>
            <a:off x="12877800" y="3978347"/>
            <a:ext cx="320185" cy="3628783"/>
          </a:xfrm>
          <a:prstGeom prst="rightBrace">
            <a:avLst>
              <a:gd name="adj1" fmla="val 8333"/>
              <a:gd name="adj2" fmla="val 506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Hộp Văn bản 9">
            <a:extLst>
              <a:ext uri="{FF2B5EF4-FFF2-40B4-BE49-F238E27FC236}">
                <a16:creationId xmlns:a16="http://schemas.microsoft.com/office/drawing/2014/main" id="{3605EFCC-EDF5-4B12-8F21-F60BCEBC93FB}"/>
              </a:ext>
            </a:extLst>
          </p:cNvPr>
          <p:cNvSpPr txBox="1"/>
          <p:nvPr/>
        </p:nvSpPr>
        <p:spPr>
          <a:xfrm>
            <a:off x="13579459" y="4898071"/>
            <a:ext cx="1828800" cy="23083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Tả cảnh ngụ tình</a:t>
            </a:r>
          </a:p>
        </p:txBody>
      </p:sp>
    </p:spTree>
    <p:extLst>
      <p:ext uri="{BB962C8B-B14F-4D97-AF65-F5344CB8AC3E}">
        <p14:creationId xmlns:p14="http://schemas.microsoft.com/office/powerpoint/2010/main" val="17987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/>
      <p:bldP spid="21" grpId="0"/>
      <p:bldP spid="22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2289</Words>
  <PresentationFormat>Custom</PresentationFormat>
  <Paragraphs>216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Roboto</vt:lpstr>
      <vt:lpstr>Times New Roman</vt:lpstr>
      <vt:lpstr>Calibri</vt:lpstr>
      <vt:lpstr>Arial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2021-09-09T08:15:16Z</dcterms:modified>
  <dc:identifier>DAEnQLzVYKw</dc:identifier>
</cp:coreProperties>
</file>