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Lst>
  <p:notesMasterIdLst>
    <p:notesMasterId r:id="rId43"/>
  </p:notesMasterIdLst>
  <p:sldIdLst>
    <p:sldId id="257" r:id="rId4"/>
    <p:sldId id="272" r:id="rId5"/>
    <p:sldId id="371" r:id="rId6"/>
    <p:sldId id="372" r:id="rId7"/>
    <p:sldId id="373" r:id="rId8"/>
    <p:sldId id="374" r:id="rId9"/>
    <p:sldId id="375" r:id="rId10"/>
    <p:sldId id="376" r:id="rId11"/>
    <p:sldId id="377" r:id="rId12"/>
    <p:sldId id="378" r:id="rId13"/>
    <p:sldId id="379" r:id="rId14"/>
    <p:sldId id="336" r:id="rId15"/>
    <p:sldId id="380" r:id="rId16"/>
    <p:sldId id="299" r:id="rId17"/>
    <p:sldId id="395" r:id="rId18"/>
    <p:sldId id="322" r:id="rId19"/>
    <p:sldId id="303" r:id="rId20"/>
    <p:sldId id="383" r:id="rId21"/>
    <p:sldId id="384" r:id="rId22"/>
    <p:sldId id="385" r:id="rId23"/>
    <p:sldId id="386" r:id="rId24"/>
    <p:sldId id="326" r:id="rId25"/>
    <p:sldId id="270" r:id="rId26"/>
    <p:sldId id="396" r:id="rId27"/>
    <p:sldId id="397" r:id="rId28"/>
    <p:sldId id="327" r:id="rId29"/>
    <p:sldId id="329" r:id="rId30"/>
    <p:sldId id="391" r:id="rId31"/>
    <p:sldId id="328" r:id="rId32"/>
    <p:sldId id="330" r:id="rId33"/>
    <p:sldId id="392" r:id="rId34"/>
    <p:sldId id="393" r:id="rId35"/>
    <p:sldId id="394" r:id="rId36"/>
    <p:sldId id="332" r:id="rId37"/>
    <p:sldId id="331" r:id="rId38"/>
    <p:sldId id="382" r:id="rId39"/>
    <p:sldId id="381" r:id="rId40"/>
    <p:sldId id="333" r:id="rId41"/>
    <p:sldId id="31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9" d="100"/>
          <a:sy n="79" d="100"/>
        </p:scale>
        <p:origin x="-342" y="4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3270-7486-41C7-A701-6DE551054E9C}" type="datetimeFigureOut">
              <a:rPr lang="en-US" smtClean="0"/>
              <a:t>4/3/2022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C398-7776-49B2-8057-18B298DF8536}" type="slidenum">
              <a:rPr lang="en-US" smtClean="0"/>
              <a:t>‹#›</a:t>
            </a:fld>
            <a:endParaRPr lang="en-US"/>
          </a:p>
        </p:txBody>
      </p:sp>
    </p:spTree>
    <p:extLst>
      <p:ext uri="{BB962C8B-B14F-4D97-AF65-F5344CB8AC3E}">
        <p14:creationId xmlns:p14="http://schemas.microsoft.com/office/powerpoint/2010/main" val="402400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9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1880494"/>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5ECB2-D530-4705-913F-5AAF33B489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9FE75788-0318-40C5-8D4C-12FECC06712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4" name="Footer Placeholder 3">
            <a:extLst>
              <a:ext uri="{FF2B5EF4-FFF2-40B4-BE49-F238E27FC236}">
                <a16:creationId xmlns="" xmlns:a16="http://schemas.microsoft.com/office/drawing/2014/main" id="{506EFAFC-04A6-44DE-BCD8-EABE24FD12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CF90D360-0402-4838-87FC-1BA83370FEA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54986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F14D793-BD86-40F4-BB8F-D8E3A8851D7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3" name="Footer Placeholder 2">
            <a:extLst>
              <a:ext uri="{FF2B5EF4-FFF2-40B4-BE49-F238E27FC236}">
                <a16:creationId xmlns="" xmlns:a16="http://schemas.microsoft.com/office/drawing/2014/main" id="{AF45E246-8244-48D0-9B68-7593D6BD93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85EDFF3C-D676-45A0-8762-64E91B472EE0}"/>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25127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79936-3C85-4506-853D-DD61D9AE7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13BC9B7-CEA8-492B-BD48-35ADA31332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8D6D17D-3834-477A-9A9F-D6A556BE6F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8FC02C5-D0D8-496E-AB4C-E71BEE719DC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6" name="Footer Placeholder 5">
            <a:extLst>
              <a:ext uri="{FF2B5EF4-FFF2-40B4-BE49-F238E27FC236}">
                <a16:creationId xmlns="" xmlns:a16="http://schemas.microsoft.com/office/drawing/2014/main" id="{53933704-F748-4A10-BD77-E62336F70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4F9B9828-B4CC-4426-A778-380E02CA9AE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14638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C525C-9BD1-404B-96EA-4127D97974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0FE5EF8-8280-4D90-891A-40D9BDAB97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16F39F8-22D2-4056-80B4-5519689C63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ADFE709-1419-42EB-971F-50CD12E7143B}"/>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6" name="Footer Placeholder 5">
            <a:extLst>
              <a:ext uri="{FF2B5EF4-FFF2-40B4-BE49-F238E27FC236}">
                <a16:creationId xmlns="" xmlns:a16="http://schemas.microsoft.com/office/drawing/2014/main" id="{87974E0E-E119-4859-B043-6A1880F056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005B561-64C9-4497-BFFA-E59C6491235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71413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4600AF-4CF2-49FD-98D3-045D01DBC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2170D47-4135-48D2-80C6-BCF75229C4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A1DBC5-84A0-40E4-AB27-70474552921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5" name="Footer Placeholder 4">
            <a:extLst>
              <a:ext uri="{FF2B5EF4-FFF2-40B4-BE49-F238E27FC236}">
                <a16:creationId xmlns="" xmlns:a16="http://schemas.microsoft.com/office/drawing/2014/main" id="{8E02A621-6CA2-4F78-9833-752B8701E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1189D0A-6FDC-469F-A8D7-CAFAFCC9C182}"/>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09589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470A1C-1912-491F-AEC8-4694929C736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620ACBC-6574-4BA1-AD70-694CDD9EC02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FD8B9C-F75D-47DD-941B-C0E5622DE9D2}"/>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5" name="Footer Placeholder 4">
            <a:extLst>
              <a:ext uri="{FF2B5EF4-FFF2-40B4-BE49-F238E27FC236}">
                <a16:creationId xmlns="" xmlns:a16="http://schemas.microsoft.com/office/drawing/2014/main" id="{C29F57A1-D327-49C5-A898-ADB0DD4A56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7C65274-C5BA-4E72-B670-202AABCDFDF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30319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11340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13383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4916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5222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9"/>
        <p:cNvGrpSpPr/>
        <p:nvPr/>
      </p:nvGrpSpPr>
      <p:grpSpPr>
        <a:xfrm>
          <a:off x="0" y="0"/>
          <a:ext cx="0" cy="0"/>
          <a:chOff x="0" y="0"/>
          <a:chExt cx="0" cy="0"/>
        </a:xfrm>
      </p:grpSpPr>
      <p:sp>
        <p:nvSpPr>
          <p:cNvPr id="31" name="Google Shape;31;p4"/>
          <p:cNvSpPr/>
          <p:nvPr/>
        </p:nvSpPr>
        <p:spPr>
          <a:xfrm rot="4015207" flipH="1">
            <a:off x="10979027" y="-39785"/>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rot="4016813">
            <a:off x="11255503" y="896387"/>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rot="2362899" flipH="1">
            <a:off x="10897029" y="-139984"/>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rot="2891514" flipH="1">
            <a:off x="-1031090" y="5652032"/>
            <a:ext cx="2946148" cy="153824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676694">
            <a:off x="227375" y="5673709"/>
            <a:ext cx="850831" cy="850831"/>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4528361"/>
      </p:ext>
    </p:extLst>
  </p:cSld>
  <p:clrMapOvr>
    <a:masterClrMapping/>
  </p:clrMapOvr>
  <p:transition spd="slow" advClick="0"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1167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04389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8889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47777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03670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52222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7360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46414250"/>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81"/>
        <p:cNvGrpSpPr/>
        <p:nvPr/>
      </p:nvGrpSpPr>
      <p:grpSpPr>
        <a:xfrm>
          <a:off x="0" y="0"/>
          <a:ext cx="0" cy="0"/>
          <a:chOff x="0" y="0"/>
          <a:chExt cx="0" cy="0"/>
        </a:xfrm>
      </p:grpSpPr>
    </p:spTree>
    <p:extLst>
      <p:ext uri="{BB962C8B-B14F-4D97-AF65-F5344CB8AC3E}">
        <p14:creationId xmlns:p14="http://schemas.microsoft.com/office/powerpoint/2010/main" val="2417250233"/>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DB780-0CBF-45F8-8C45-BA8EF38243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9A6AFB7-CD54-4C7E-BD0F-379F915A08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E97E801-193D-45C1-95F2-10D282F87B4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5" name="Footer Placeholder 4">
            <a:extLst>
              <a:ext uri="{FF2B5EF4-FFF2-40B4-BE49-F238E27FC236}">
                <a16:creationId xmlns="" xmlns:a16="http://schemas.microsoft.com/office/drawing/2014/main" id="{479CF740-07F9-45F7-A66C-06D3C265A4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4E3AFF7-866F-45A9-B343-1CA3D372E41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9683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3CD8C-6390-4B3B-9800-BE7F7D2FEC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E0A999-4AFB-4F8A-BD7A-776D68ED05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48FD86-D504-4639-A26E-70E3312DDF94}"/>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5" name="Footer Placeholder 4">
            <a:extLst>
              <a:ext uri="{FF2B5EF4-FFF2-40B4-BE49-F238E27FC236}">
                <a16:creationId xmlns="" xmlns:a16="http://schemas.microsoft.com/office/drawing/2014/main" id="{EF2E83B5-A2EF-4450-9351-4C9E367C88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4646459-9D1E-4C22-82BD-A90D38585171}"/>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0859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55CEA-480B-44A1-B094-A6AB4DB23A3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8577F84-4213-4E19-9B5A-CA1A08D9FA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99DFA7A-2F2B-49AD-81D9-30641CDEAC07}"/>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5" name="Footer Placeholder 4">
            <a:extLst>
              <a:ext uri="{FF2B5EF4-FFF2-40B4-BE49-F238E27FC236}">
                <a16:creationId xmlns="" xmlns:a16="http://schemas.microsoft.com/office/drawing/2014/main" id="{2F0291EF-DFAB-47B2-B3BF-34FE33AFB9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3740DA6-0990-4BDA-A68A-FC74CD9B87FC}"/>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2341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552409-780A-44E2-8855-65B9E1DD45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AA43F1A-1CF8-4CE1-9861-5CF26C47A7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F74B751-1A23-4B7F-9087-63AC426A05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CBF0902-B51A-45DF-8B02-E08A7F2E221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6" name="Footer Placeholder 5">
            <a:extLst>
              <a:ext uri="{FF2B5EF4-FFF2-40B4-BE49-F238E27FC236}">
                <a16:creationId xmlns="" xmlns:a16="http://schemas.microsoft.com/office/drawing/2014/main" id="{E703EAAE-09B5-4D25-83BA-B05EBB1ECB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BE4D4CEE-B6CF-440D-A899-CD740C64FF6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4397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09E9A3-A65E-4B69-9DC1-6C2C1E852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85BEC4C-9931-4651-BFCA-F0D43987DC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3BEFA23-4961-44BC-8F54-0DC46789473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8F5B1F0-B738-41DD-AD38-711775BDE7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14E7D3-FEC6-4BD0-8A83-DD6017DDFC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1F372F-01D7-4E5D-899D-0B37292166E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4/3/2022</a:t>
            </a:fld>
            <a:endParaRPr lang="en-US"/>
          </a:p>
        </p:txBody>
      </p:sp>
      <p:sp>
        <p:nvSpPr>
          <p:cNvPr id="8" name="Footer Placeholder 7">
            <a:extLst>
              <a:ext uri="{FF2B5EF4-FFF2-40B4-BE49-F238E27FC236}">
                <a16:creationId xmlns="" xmlns:a16="http://schemas.microsoft.com/office/drawing/2014/main" id="{1E404400-F97B-4444-80F9-87F3521ADD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98C8599C-D099-46DD-A78E-EEA4C23D69D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005814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72000" cy="736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0124D"/>
              </a:buClr>
              <a:buSzPts val="3500"/>
              <a:buFont typeface="Oswald Regular"/>
              <a:buNone/>
              <a:defRPr sz="3500">
                <a:solidFill>
                  <a:srgbClr val="20124D"/>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20124D"/>
              </a:buClr>
              <a:buSzPts val="1400"/>
              <a:buFont typeface="Oswald"/>
              <a:buChar char="●"/>
              <a:defRPr>
                <a:solidFill>
                  <a:srgbClr val="20124D"/>
                </a:solidFill>
                <a:latin typeface="Oswald"/>
                <a:ea typeface="Oswald"/>
                <a:cs typeface="Oswald"/>
                <a:sym typeface="Oswald"/>
              </a:defRPr>
            </a:lvl1pPr>
            <a:lvl2pPr marL="914400" lvl="1"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2pPr>
            <a:lvl3pPr marL="1371600" lvl="2"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3pPr>
            <a:lvl4pPr marL="1828800" lvl="3"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4pPr>
            <a:lvl5pPr marL="2286000" lvl="4"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5pPr>
            <a:lvl6pPr marL="2743200" lvl="5"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6pPr>
            <a:lvl7pPr marL="3200400" lvl="6"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7pPr>
            <a:lvl8pPr marL="3657600" lvl="7"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8pPr>
            <a:lvl9pPr marL="4114800" lvl="8" indent="-317500">
              <a:lnSpc>
                <a:spcPct val="100000"/>
              </a:lnSpc>
              <a:spcBef>
                <a:spcPts val="1600"/>
              </a:spcBef>
              <a:spcAft>
                <a:spcPts val="1600"/>
              </a:spcAft>
              <a:buClr>
                <a:srgbClr val="20124D"/>
              </a:buClr>
              <a:buSzPts val="1400"/>
              <a:buFont typeface="Oswald"/>
              <a:buChar char="■"/>
              <a:defRPr>
                <a:solidFill>
                  <a:srgbClr val="20124D"/>
                </a:solidFill>
                <a:latin typeface="Oswald"/>
                <a:ea typeface="Oswald"/>
                <a:cs typeface="Oswald"/>
                <a:sym typeface="Oswald"/>
              </a:defRPr>
            </a:lvl9pPr>
          </a:lstStyle>
          <a:p>
            <a:endParaRPr/>
          </a:p>
        </p:txBody>
      </p:sp>
    </p:spTree>
    <p:extLst>
      <p:ext uri="{BB962C8B-B14F-4D97-AF65-F5344CB8AC3E}">
        <p14:creationId xmlns:p14="http://schemas.microsoft.com/office/powerpoint/2010/main" val="23348204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Lst>
  <p:transition spd="slow" advClick="0" advTm="0">
    <p:push dir="u"/>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2576A"/>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DE40E1F1-7974-4A68-A2F1-0439E0191508}"/>
              </a:ext>
            </a:extLst>
          </p:cNvPr>
          <p:cNvSpPr/>
          <p:nvPr userDrawn="1"/>
        </p:nvSpPr>
        <p:spPr>
          <a:xfrm>
            <a:off x="254000" y="214086"/>
            <a:ext cx="11684000" cy="6429829"/>
          </a:xfrm>
          <a:prstGeom prst="roundRect">
            <a:avLst>
              <a:gd name="adj"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D6A08482-3591-463D-B0EA-36E72717F5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96416" y="-691555"/>
            <a:ext cx="4811258" cy="2709042"/>
          </a:xfrm>
          <a:prstGeom prst="rect">
            <a:avLst/>
          </a:prstGeom>
        </p:spPr>
      </p:pic>
    </p:spTree>
    <p:extLst>
      <p:ext uri="{BB962C8B-B14F-4D97-AF65-F5344CB8AC3E}">
        <p14:creationId xmlns:p14="http://schemas.microsoft.com/office/powerpoint/2010/main" val="1417651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t>4/3/2022</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581052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9.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8.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7.xml"/><Relationship Id="rId18" Type="http://schemas.openxmlformats.org/officeDocument/2006/relationships/image" Target="../media/image15.png"/><Relationship Id="rId26" Type="http://schemas.openxmlformats.org/officeDocument/2006/relationships/image" Target="../media/image20.png"/><Relationship Id="rId3" Type="http://schemas.openxmlformats.org/officeDocument/2006/relationships/image" Target="../media/image5.jpeg"/><Relationship Id="rId21" Type="http://schemas.openxmlformats.org/officeDocument/2006/relationships/image" Target="../media/image17.png"/><Relationship Id="rId34" Type="http://schemas.openxmlformats.org/officeDocument/2006/relationships/image" Target="../media/image26.GIF"/><Relationship Id="rId7" Type="http://schemas.openxmlformats.org/officeDocument/2006/relationships/slide" Target="slide5.xml"/><Relationship Id="rId12" Type="http://schemas.openxmlformats.org/officeDocument/2006/relationships/image" Target="../media/image11.png"/><Relationship Id="rId17" Type="http://schemas.openxmlformats.org/officeDocument/2006/relationships/image" Target="../media/image14.png"/><Relationship Id="rId25" Type="http://schemas.openxmlformats.org/officeDocument/2006/relationships/slide" Target="slide11.xml"/><Relationship Id="rId33" Type="http://schemas.openxmlformats.org/officeDocument/2006/relationships/image" Target="../media/image25.png"/><Relationship Id="rId2" Type="http://schemas.openxmlformats.org/officeDocument/2006/relationships/image" Target="../media/image4.jpeg"/><Relationship Id="rId16" Type="http://schemas.openxmlformats.org/officeDocument/2006/relationships/slide" Target="slide8.xml"/><Relationship Id="rId20" Type="http://schemas.openxmlformats.org/officeDocument/2006/relationships/image" Target="../media/image16.png"/><Relationship Id="rId29" Type="http://schemas.openxmlformats.org/officeDocument/2006/relationships/image" Target="../media/image22.png"/><Relationship Id="rId1" Type="http://schemas.openxmlformats.org/officeDocument/2006/relationships/slideLayout" Target="../slideLayouts/slideLayout16.xml"/><Relationship Id="rId6" Type="http://schemas.openxmlformats.org/officeDocument/2006/relationships/image" Target="../media/image7.png"/><Relationship Id="rId11" Type="http://schemas.openxmlformats.org/officeDocument/2006/relationships/image" Target="../media/image10.png"/><Relationship Id="rId24" Type="http://schemas.openxmlformats.org/officeDocument/2006/relationships/image" Target="../media/image19.png"/><Relationship Id="rId32"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3.png"/><Relationship Id="rId23" Type="http://schemas.openxmlformats.org/officeDocument/2006/relationships/image" Target="../media/image18.png"/><Relationship Id="rId28" Type="http://schemas.openxmlformats.org/officeDocument/2006/relationships/slide" Target="slide12.xml"/><Relationship Id="rId10" Type="http://schemas.openxmlformats.org/officeDocument/2006/relationships/slide" Target="slide6.xml"/><Relationship Id="rId19" Type="http://schemas.openxmlformats.org/officeDocument/2006/relationships/slide" Target="slide9.xml"/><Relationship Id="rId31" Type="http://schemas.openxmlformats.org/officeDocument/2006/relationships/slide" Target="slide13.xml"/><Relationship Id="rId4" Type="http://schemas.openxmlformats.org/officeDocument/2006/relationships/slide" Target="slide4.xml"/><Relationship Id="rId9" Type="http://schemas.openxmlformats.org/officeDocument/2006/relationships/image" Target="../media/image9.png"/><Relationship Id="rId14" Type="http://schemas.openxmlformats.org/officeDocument/2006/relationships/image" Target="../media/image12.png"/><Relationship Id="rId22" Type="http://schemas.openxmlformats.org/officeDocument/2006/relationships/slide" Target="slide10.xml"/><Relationship Id="rId27" Type="http://schemas.openxmlformats.org/officeDocument/2006/relationships/image" Target="../media/image21.png"/><Relationship Id="rId30"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42.sv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42.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42.sv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42.sv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2.sv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7.png"/><Relationship Id="rId12"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6.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9.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8.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19" name="Google Shape;13;p2">
            <a:extLst>
              <a:ext uri="{FF2B5EF4-FFF2-40B4-BE49-F238E27FC236}">
                <a16:creationId xmlns=""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 xmlns:a16="http://schemas.microsoft.com/office/drawing/2014/main" id="{17D0E4BC-2B55-4F6F-AB7C-60F5AAE1AEAC}"/>
              </a:ext>
            </a:extLst>
          </p:cNvPr>
          <p:cNvSpPr txBox="1"/>
          <p:nvPr/>
        </p:nvSpPr>
        <p:spPr>
          <a:xfrm>
            <a:off x="211602" y="1255262"/>
            <a:ext cx="9654293"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a:t>
            </a:r>
            <a:r>
              <a:rPr kumimoji="0" lang="en-US" altLang="zh-CN"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baseline="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tập</a:t>
            </a:r>
            <a:r>
              <a:rPr kumimoji="0" lang="en-US" altLang="zh-CN" sz="11500" b="1" i="0" u="none" strike="noStrike" kern="1200" cap="none" spc="0" normalizeH="0" baseline="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baseline="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cuối</a:t>
            </a:r>
            <a:r>
              <a:rPr kumimoji="0" lang="en-US" altLang="zh-CN" sz="11500" b="1" i="0" u="none" strike="noStrike" kern="1200" cap="none" spc="0" normalizeH="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học</a:t>
            </a:r>
            <a:r>
              <a:rPr kumimoji="0" lang="en-US" altLang="zh-CN" sz="11500" b="1" i="0" u="none" strike="noStrike" kern="1200" cap="none" spc="0" normalizeH="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kì</a:t>
            </a:r>
            <a:r>
              <a:rPr kumimoji="0" lang="en-US" altLang="zh-CN" sz="11500" b="1" i="0" u="none" strike="noStrike" kern="1200" cap="none" spc="0" normalizeH="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2</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7" name="文本框 5">
            <a:extLst>
              <a:ext uri="{FF2B5EF4-FFF2-40B4-BE49-F238E27FC236}">
                <a16:creationId xmlns="" xmlns:a16="http://schemas.microsoft.com/office/drawing/2014/main" id="{17D0E4BC-2B55-4F6F-AB7C-60F5AAE1AEAC}"/>
              </a:ext>
            </a:extLst>
          </p:cNvPr>
          <p:cNvSpPr txBox="1"/>
          <p:nvPr/>
        </p:nvSpPr>
        <p:spPr>
          <a:xfrm>
            <a:off x="1813322" y="568359"/>
            <a:ext cx="594645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Tiết</a:t>
            </a:r>
            <a:r>
              <a:rPr kumimoji="0" lang="en-US" altLang="zh-CN" sz="6000" b="1" i="0" u="none" strike="noStrike" kern="1200" cap="none" spc="0" normalizeH="0" baseline="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113-114</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9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7.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Trái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Đất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nôi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sự</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sống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thuộc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thể</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loại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8.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minh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imes New Roman" panose="02020603050405020304" pitchFamily="18" charset="0"/>
              </a:rPr>
              <a:t>Chính</a:t>
            </a:r>
            <a:r>
              <a:rPr lang="en-US" sz="3199" dirty="0">
                <a:solidFill>
                  <a:srgbClr val="002060"/>
                </a:solidFill>
                <a:latin typeface="Times New Roman" panose="02020603050405020304" pitchFamily="18" charset="0"/>
                <a:ea typeface="Times New Roman" panose="02020603050405020304" pitchFamily="18" charset="0"/>
              </a:rPr>
              <a:t> </a:t>
            </a:r>
            <a:r>
              <a:rPr lang="en-US" sz="3199" dirty="0" err="1">
                <a:solidFill>
                  <a:srgbClr val="002060"/>
                </a:solidFill>
                <a:latin typeface="Times New Roman" panose="02020603050405020304" pitchFamily="18" charset="0"/>
                <a:ea typeface="Times New Roman" panose="02020603050405020304" pitchFamily="18" charset="0"/>
              </a:rPr>
              <a:t>xác</a:t>
            </a:r>
            <a:r>
              <a:rPr lang="en-US" sz="3199" dirty="0">
                <a:solidFill>
                  <a:srgbClr val="002060"/>
                </a:solidFill>
                <a:latin typeface="Times New Roman" panose="02020603050405020304" pitchFamily="18" charset="0"/>
                <a:ea typeface="Times New Roman" panose="02020603050405020304" pitchFamily="18" charset="0"/>
              </a:rPr>
              <a:t>, tin </a:t>
            </a:r>
            <a:r>
              <a:rPr lang="en-US" sz="3199" dirty="0" err="1">
                <a:solidFill>
                  <a:srgbClr val="002060"/>
                </a:solidFill>
                <a:latin typeface="Times New Roman" panose="02020603050405020304" pitchFamily="18" charset="0"/>
                <a:ea typeface="Times New Roman" panose="02020603050405020304" pitchFamily="18" charset="0"/>
              </a:rPr>
              <a:t>cậy</a:t>
            </a:r>
            <a:r>
              <a:rPr lang="en-US" sz="3199" dirty="0">
                <a:solidFill>
                  <a:srgbClr val="002060"/>
                </a:solidFill>
                <a:latin typeface="Times New Roman" panose="02020603050405020304" pitchFamily="18" charset="0"/>
                <a:ea typeface="Times New Roman" panose="02020603050405020304" pitchFamily="18" charset="0"/>
              </a:rPr>
              <a:t>.</a:t>
            </a:r>
            <a:endParaRPr lang="en-US" sz="3199"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9.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Trước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nói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đề</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tìm</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ý,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lập</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dàn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ý,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luyện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nói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4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10.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Trong</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con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đã</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hình</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dung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về</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như</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thế</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pt-BR" sz="3199" b="1" kern="100" dirty="0">
                <a:solidFill>
                  <a:srgbClr val="002060"/>
                </a:solidFill>
                <a:latin typeface="Times New Roman" panose="02020603050405020304" pitchFamily="18" charset="0"/>
                <a:ea typeface="SimSun" panose="02010600030101010101" pitchFamily="2" charset="-122"/>
              </a:rPr>
              <a:t>Qủa dưa, quả bóng.</a:t>
            </a:r>
            <a:endParaRPr lang="en-US" sz="31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 xmlns:a16="http://schemas.microsoft.com/office/drawing/2014/main" id="{5AB96712-38BE-47CC-B943-88B4D0DC7BDC}"/>
              </a:ext>
            </a:extLst>
          </p:cNvPr>
          <p:cNvSpPr txBox="1"/>
          <p:nvPr/>
        </p:nvSpPr>
        <p:spPr>
          <a:xfrm>
            <a:off x="572494" y="2023882"/>
            <a:ext cx="67816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HÌNH</a:t>
            </a:r>
            <a:r>
              <a:rPr kumimoji="0" lang="en-US" altLang="zh-CN" sz="72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THÀNH KIẾN THỨC</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67009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19" name="Google Shape;13;p2">
            <a:extLst>
              <a:ext uri="{FF2B5EF4-FFF2-40B4-BE49-F238E27FC236}">
                <a16:creationId xmlns=""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 xmlns:a16="http://schemas.microsoft.com/office/drawing/2014/main" id="{17D0E4BC-2B55-4F6F-AB7C-60F5AAE1AEAC}"/>
              </a:ext>
            </a:extLst>
          </p:cNvPr>
          <p:cNvSpPr txBox="1"/>
          <p:nvPr/>
        </p:nvSpPr>
        <p:spPr>
          <a:xfrm>
            <a:off x="211602" y="1255262"/>
            <a:ext cx="9654293"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a:t>
            </a:r>
            <a:r>
              <a:rPr kumimoji="0" lang="en-US" altLang="zh-CN"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baseline="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tập</a:t>
            </a:r>
            <a:r>
              <a:rPr kumimoji="0" lang="en-US" altLang="zh-CN" sz="11500" b="1" i="0" u="none" strike="noStrike" kern="1200" cap="none" spc="0" normalizeH="0" baseline="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baseline="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cuối</a:t>
            </a:r>
            <a:r>
              <a:rPr kumimoji="0" lang="en-US" altLang="zh-CN" sz="11500" b="1" i="0" u="none" strike="noStrike" kern="1200" cap="none" spc="0" normalizeH="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học</a:t>
            </a:r>
            <a:r>
              <a:rPr kumimoji="0" lang="en-US" altLang="zh-CN" sz="11500" b="1" i="0" u="none" strike="noStrike" kern="1200" cap="none" spc="0" normalizeH="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kì</a:t>
            </a:r>
            <a:r>
              <a:rPr kumimoji="0" lang="en-US" altLang="zh-CN" sz="11500" b="1" i="0" u="none" strike="noStrike" kern="1200" cap="none" spc="0" normalizeH="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2</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7" name="文本框 5">
            <a:extLst>
              <a:ext uri="{FF2B5EF4-FFF2-40B4-BE49-F238E27FC236}">
                <a16:creationId xmlns="" xmlns:a16="http://schemas.microsoft.com/office/drawing/2014/main" id="{17D0E4BC-2B55-4F6F-AB7C-60F5AAE1AEAC}"/>
              </a:ext>
            </a:extLst>
          </p:cNvPr>
          <p:cNvSpPr txBox="1"/>
          <p:nvPr/>
        </p:nvSpPr>
        <p:spPr>
          <a:xfrm>
            <a:off x="1813322" y="568359"/>
            <a:ext cx="594645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Tiết</a:t>
            </a:r>
            <a:r>
              <a:rPr kumimoji="0" lang="en-US" altLang="zh-CN" sz="6000" b="1" i="0" u="none" strike="noStrike" kern="1200" cap="none" spc="0" normalizeH="0" baseline="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113-114</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extLst>
      <p:ext uri="{BB962C8B-B14F-4D97-AF65-F5344CB8AC3E}">
        <p14:creationId xmlns:p14="http://schemas.microsoft.com/office/powerpoint/2010/main" val="2792516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Các</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thể</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loại</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VB</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5" name="Picture 4">
            <a:extLst>
              <a:ext uri="{FF2B5EF4-FFF2-40B4-BE49-F238E27FC236}">
                <a16:creationId xmlns="" xmlns:a16="http://schemas.microsoft.com/office/drawing/2014/main" id="{2EB92C4D-4794-4446-B3F7-BBEAE5867B50}"/>
              </a:ext>
            </a:extLst>
          </p:cNvPr>
          <p:cNvPicPr>
            <a:picLocks noChangeAspect="1"/>
          </p:cNvPicPr>
          <p:nvPr/>
        </p:nvPicPr>
        <p:blipFill>
          <a:blip r:embed="rId3"/>
          <a:stretch>
            <a:fillRect/>
          </a:stretch>
        </p:blipFill>
        <p:spPr>
          <a:xfrm>
            <a:off x="9855310" y="4691888"/>
            <a:ext cx="2168613" cy="2166112"/>
          </a:xfrm>
          <a:prstGeom prst="rect">
            <a:avLst/>
          </a:prstGeom>
        </p:spPr>
      </p:pic>
      <p:sp>
        <p:nvSpPr>
          <p:cNvPr id="9" name="Rectangle: Folded Corner 8">
            <a:extLst>
              <a:ext uri="{FF2B5EF4-FFF2-40B4-BE49-F238E27FC236}">
                <a16:creationId xmlns="" xmlns:a16="http://schemas.microsoft.com/office/drawing/2014/main" id="{AB9798FF-BA6F-4406-9A53-134274EA36B7}"/>
              </a:ext>
            </a:extLst>
          </p:cNvPr>
          <p:cNvSpPr/>
          <p:nvPr/>
        </p:nvSpPr>
        <p:spPr>
          <a:xfrm>
            <a:off x="2828964" y="1835944"/>
            <a:ext cx="6677024" cy="3186112"/>
          </a:xfrm>
          <a:prstGeom prst="foldedCorner">
            <a:avLst/>
          </a:prstGeom>
          <a:solidFill>
            <a:srgbClr val="FAA5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 xmlns:a16="http://schemas.microsoft.com/office/drawing/2014/main" id="{76C9D7EE-EFE4-426E-B817-8B5620EE0B0A}"/>
              </a:ext>
            </a:extLst>
          </p:cNvPr>
          <p:cNvSpPr/>
          <p:nvPr/>
        </p:nvSpPr>
        <p:spPr>
          <a:xfrm rot="19010495">
            <a:off x="2328729" y="1636969"/>
            <a:ext cx="942975" cy="480958"/>
          </a:xfrm>
          <a:prstGeom prst="rect">
            <a:avLst/>
          </a:prstGeom>
          <a:solidFill>
            <a:srgbClr val="4472C4">
              <a:alpha val="7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F753DDF7-C326-47DA-ABDC-7E637C41CC97}"/>
              </a:ext>
            </a:extLst>
          </p:cNvPr>
          <p:cNvSpPr/>
          <p:nvPr/>
        </p:nvSpPr>
        <p:spPr>
          <a:xfrm>
            <a:off x="3308643" y="2136334"/>
            <a:ext cx="5717665" cy="2583542"/>
          </a:xfrm>
          <a:prstGeom prst="rect">
            <a:avLst/>
          </a:prstGeom>
          <a:solidFill>
            <a:srgbClr val="0C9B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 xmlns:a16="http://schemas.microsoft.com/office/drawing/2014/main" id="{A5BDE8A1-B88B-4891-A529-C8AD7EFC8E29}"/>
              </a:ext>
            </a:extLst>
          </p:cNvPr>
          <p:cNvSpPr txBox="1"/>
          <p:nvPr/>
        </p:nvSpPr>
        <p:spPr>
          <a:xfrm>
            <a:off x="3582845" y="2375375"/>
            <a:ext cx="4928022" cy="1754326"/>
          </a:xfrm>
          <a:prstGeom prst="rect">
            <a:avLst/>
          </a:prstGeom>
          <a:noFill/>
        </p:spPr>
        <p:txBody>
          <a:bodyPr wrap="square" rtlCol="0">
            <a:spAutoFit/>
          </a:bodyPr>
          <a:lstStyle/>
          <a:p>
            <a:pPr algn="just">
              <a:defRPr/>
            </a:pP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prstClr val="white"/>
              </a:solidFill>
              <a:latin typeface="Calibri" panose="020F0502020204030204"/>
            </a:endParaRPr>
          </a:p>
        </p:txBody>
      </p:sp>
    </p:spTree>
    <p:extLst>
      <p:ext uri="{BB962C8B-B14F-4D97-AF65-F5344CB8AC3E}">
        <p14:creationId xmlns:p14="http://schemas.microsoft.com/office/powerpoint/2010/main" val="336905273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Các</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thể</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loại</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VB</a:t>
            </a:r>
            <a:endParaRPr lang="zh-CN" altLang="en-US"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2307004004"/>
              </p:ext>
            </p:extLst>
          </p:nvPr>
        </p:nvGraphicFramePr>
        <p:xfrm>
          <a:off x="1563880" y="1453060"/>
          <a:ext cx="8567196" cy="4393216"/>
        </p:xfrm>
        <a:graphic>
          <a:graphicData uri="http://schemas.openxmlformats.org/drawingml/2006/table">
            <a:tbl>
              <a:tblPr firstRow="1" firstCol="1" bandRow="1"/>
              <a:tblGrid>
                <a:gridCol w="3595476">
                  <a:extLst>
                    <a:ext uri="{9D8B030D-6E8A-4147-A177-3AD203B41FA5}">
                      <a16:colId xmlns="" xmlns:a16="http://schemas.microsoft.com/office/drawing/2014/main" val="4259575679"/>
                    </a:ext>
                  </a:extLst>
                </a:gridCol>
                <a:gridCol w="2485860">
                  <a:extLst>
                    <a:ext uri="{9D8B030D-6E8A-4147-A177-3AD203B41FA5}">
                      <a16:colId xmlns="" xmlns:a16="http://schemas.microsoft.com/office/drawing/2014/main" val="1275058597"/>
                    </a:ext>
                  </a:extLst>
                </a:gridCol>
                <a:gridCol w="2485860">
                  <a:extLst>
                    <a:ext uri="{9D8B030D-6E8A-4147-A177-3AD203B41FA5}">
                      <a16:colId xmlns="" xmlns:a16="http://schemas.microsoft.com/office/drawing/2014/main" val="1155512296"/>
                    </a:ext>
                  </a:extLst>
                </a:gridCol>
              </a:tblGrid>
              <a:tr h="1456811">
                <a:tc>
                  <a:txBody>
                    <a:bodyPr/>
                    <a:lstStyle/>
                    <a:p>
                      <a:pPr algn="just">
                        <a:lnSpc>
                          <a:spcPct val="100000"/>
                        </a:lnSpc>
                        <a:spcAft>
                          <a:spcPts val="0"/>
                        </a:spcAft>
                      </a:pPr>
                      <a:r>
                        <a:rPr lang="vi-VN" sz="2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Kiểu văn bản/Ví dụ một văn bản được học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Đặc điểm cơ bản của kiểu văn bản, thể loại qua văn bản ví dụ</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400" b="1" i="0" u="none" strike="noStrike" cap="none" dirty="0">
                          <a:solidFill>
                            <a:schemeClr val="bg1"/>
                          </a:solidFill>
                          <a:effectLst/>
                          <a:latin typeface="+mj-lt"/>
                          <a:ea typeface="+mn-ea"/>
                          <a:cs typeface="+mn-cs"/>
                          <a:sym typeface="Arial"/>
                        </a:rPr>
                        <a:t>Điều em tâm đắc với một đoạn văn bản</a:t>
                      </a:r>
                      <a:endParaRPr lang="en-US"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95123284"/>
                  </a:ext>
                </a:extLst>
              </a:tr>
              <a:tr h="1473365">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5155192"/>
                  </a:ext>
                </a:extLst>
              </a:tr>
              <a:tr h="1456811">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9900571"/>
                  </a:ext>
                </a:extLst>
              </a:tr>
            </a:tbl>
          </a:graphicData>
        </a:graphic>
      </p:graphicFrame>
    </p:spTree>
    <p:extLst>
      <p:ext uri="{BB962C8B-B14F-4D97-AF65-F5344CB8AC3E}">
        <p14:creationId xmlns:p14="http://schemas.microsoft.com/office/powerpoint/2010/main" val="174021854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Các</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thể</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loại</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VB</a:t>
            </a:r>
            <a:endParaRPr lang="zh-CN" altLang="en-US"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423629118"/>
              </p:ext>
            </p:extLst>
          </p:nvPr>
        </p:nvGraphicFramePr>
        <p:xfrm>
          <a:off x="205100" y="924633"/>
          <a:ext cx="11776104" cy="5852160"/>
        </p:xfrm>
        <a:graphic>
          <a:graphicData uri="http://schemas.openxmlformats.org/drawingml/2006/table">
            <a:tbl>
              <a:tblPr firstRow="1" firstCol="1" bandRow="1"/>
              <a:tblGrid>
                <a:gridCol w="2263904">
                  <a:extLst>
                    <a:ext uri="{9D8B030D-6E8A-4147-A177-3AD203B41FA5}">
                      <a16:colId xmlns="" xmlns:a16="http://schemas.microsoft.com/office/drawing/2014/main" val="4259575679"/>
                    </a:ext>
                  </a:extLst>
                </a:gridCol>
                <a:gridCol w="4120953">
                  <a:extLst>
                    <a:ext uri="{9D8B030D-6E8A-4147-A177-3AD203B41FA5}">
                      <a16:colId xmlns="" xmlns:a16="http://schemas.microsoft.com/office/drawing/2014/main" val="1275058597"/>
                    </a:ext>
                  </a:extLst>
                </a:gridCol>
                <a:gridCol w="5391247">
                  <a:extLst>
                    <a:ext uri="{9D8B030D-6E8A-4147-A177-3AD203B41FA5}">
                      <a16:colId xmlns="" xmlns:a16="http://schemas.microsoft.com/office/drawing/2014/main" val="1155512296"/>
                    </a:ext>
                  </a:extLst>
                </a:gridCol>
              </a:tblGrid>
              <a:tr h="1456811">
                <a:tc>
                  <a:txBody>
                    <a:bodyPr/>
                    <a:lstStyle/>
                    <a:p>
                      <a:pPr algn="just">
                        <a:lnSpc>
                          <a:spcPct val="100000"/>
                        </a:lnSpc>
                        <a:spcAft>
                          <a:spcPts val="0"/>
                        </a:spcAft>
                      </a:pPr>
                      <a:r>
                        <a:rPr lang="vi-VN" sz="2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Kiểu văn bản/Ví dụ một văn bản được học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Đặc điểm cơ bản của kiểu văn bản, thể loại qua văn bản ví dụ</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400" b="1" i="0" u="none" strike="noStrike" cap="none" dirty="0">
                          <a:solidFill>
                            <a:schemeClr val="bg1"/>
                          </a:solidFill>
                          <a:effectLst/>
                          <a:latin typeface="+mj-lt"/>
                          <a:ea typeface="+mn-ea"/>
                          <a:cs typeface="+mn-cs"/>
                          <a:sym typeface="Arial"/>
                        </a:rPr>
                        <a:t>Điều em tâm đắc với một đoạn văn bản</a:t>
                      </a:r>
                      <a:endParaRPr lang="en-US"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2095123284"/>
                  </a:ext>
                </a:extLst>
              </a:tr>
              <a:tr h="1473365">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5155192"/>
                  </a:ext>
                </a:extLst>
              </a:tr>
            </a:tbl>
          </a:graphicData>
        </a:graphic>
      </p:graphicFrame>
      <p:sp>
        <p:nvSpPr>
          <p:cNvPr id="6" name="TextBox 5">
            <a:extLst>
              <a:ext uri="{FF2B5EF4-FFF2-40B4-BE49-F238E27FC236}">
                <a16:creationId xmlns="" xmlns:a16="http://schemas.microsoft.com/office/drawing/2014/main" id="{54B97BDD-30BE-4690-B954-AB27BE42F8E7}"/>
              </a:ext>
            </a:extLst>
          </p:cNvPr>
          <p:cNvSpPr txBox="1"/>
          <p:nvPr/>
        </p:nvSpPr>
        <p:spPr>
          <a:xfrm>
            <a:off x="397344" y="2692834"/>
            <a:ext cx="2024657" cy="830997"/>
          </a:xfrm>
          <a:prstGeom prst="rect">
            <a:avLst/>
          </a:prstGeom>
          <a:noFill/>
        </p:spPr>
        <p:txBody>
          <a:bodyPr wrap="square" rtlCol="0">
            <a:spAutoFit/>
          </a:bodyPr>
          <a:lstStyle/>
          <a:p>
            <a:pPr lvl="0" algn="just">
              <a:buClr>
                <a:srgbClr val="000000"/>
              </a:buClr>
            </a:pPr>
            <a:r>
              <a:rPr lang="vi-VN" sz="2400" dirty="0">
                <a:solidFill>
                  <a:srgbClr val="000000"/>
                </a:solidFill>
                <a:latin typeface="Times New Roman" panose="02020603050405020304" pitchFamily="18" charset="0"/>
                <a:ea typeface="Times New Roman" panose="02020603050405020304" pitchFamily="18" charset="0"/>
              </a:rPr>
              <a:t>Truyền thuyết (Thánh Gióng)</a:t>
            </a:r>
            <a:endParaRPr lang="en-US" sz="24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 xmlns:a16="http://schemas.microsoft.com/office/drawing/2014/main" id="{D1682665-F192-4288-874C-39EFDC2FA032}"/>
              </a:ext>
            </a:extLst>
          </p:cNvPr>
          <p:cNvSpPr txBox="1"/>
          <p:nvPr/>
        </p:nvSpPr>
        <p:spPr>
          <a:xfrm>
            <a:off x="2656734" y="2458024"/>
            <a:ext cx="3730795" cy="3970318"/>
          </a:xfrm>
          <a:prstGeom prst="rect">
            <a:avLst/>
          </a:prstGeom>
          <a:noFill/>
        </p:spPr>
        <p:txBody>
          <a:bodyPr wrap="square" rtlCol="0">
            <a:spAutoFit/>
          </a:bodyPr>
          <a:lstStyle/>
          <a:p>
            <a:pPr lvl="0" algn="just">
              <a:buClr>
                <a:srgbClr val="000000"/>
              </a:buClr>
            </a:pPr>
            <a:r>
              <a:rPr lang="vi-VN" dirty="0">
                <a:solidFill>
                  <a:srgbClr val="000000"/>
                </a:solidFill>
                <a:latin typeface="Times New Roman" panose="02020603050405020304" pitchFamily="18" charset="0"/>
                <a:ea typeface="Times New Roman" panose="02020603050405020304" pitchFamily="18" charset="0"/>
              </a:rPr>
              <a:t>Thánh Gióng là thiên anh hùng ca thần thoại đẹp đẽ, hào hùng, ca ngợi tình yêu nước, bất khuất chiến đấu chống giặc ngoại xâm vì độc lập, tự do của dân tộc Việt Nam thời cổ đại. Để thắng giặc ngoại xâm cần có tinh thần đoàn kết, chung sức, chung lòng, lớn mạnh vượt bậc, chiến đấu, hy sinh...Truyên xây dựng yếu tố kỳ ảo: Thánh Gióng sinh ra khác thường, lớn nhanh như thổi, giặc đến biến thành tráng sĩ cao lớn, ngựa sắt phun được lửa, nhổ tre ven đường đánh giặc, Gióng bay lên trời,...</a:t>
            </a:r>
            <a:endParaRPr lang="en-US"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 xmlns:a16="http://schemas.microsoft.com/office/drawing/2014/main" id="{EFA76791-4C56-4466-9385-E5D6EB418094}"/>
              </a:ext>
            </a:extLst>
          </p:cNvPr>
          <p:cNvSpPr txBox="1"/>
          <p:nvPr/>
        </p:nvSpPr>
        <p:spPr>
          <a:xfrm>
            <a:off x="6644354" y="2550357"/>
            <a:ext cx="5187297" cy="3785652"/>
          </a:xfrm>
          <a:prstGeom prst="rect">
            <a:avLst/>
          </a:prstGeom>
          <a:noFill/>
        </p:spPr>
        <p:txBody>
          <a:bodyPr wrap="square" rtlCol="0">
            <a:spAutoFit/>
          </a:bodyPr>
          <a:lstStyle/>
          <a:p>
            <a:pPr lvl="0" algn="just">
              <a:buClr>
                <a:srgbClr val="000000"/>
              </a:buClr>
            </a:pPr>
            <a:r>
              <a:rPr lang="vi-VN" sz="1600" dirty="0">
                <a:solidFill>
                  <a:srgbClr val="000000"/>
                </a:solidFill>
                <a:latin typeface="Times New Roman" panose="02020603050405020304" pitchFamily="18" charset="0"/>
                <a:ea typeface="Times New Roman" panose="02020603050405020304" pitchFamily="18" charset="0"/>
              </a:rPr>
              <a:t>Sau tiếng nói thần kì, Thánh Gióng ăn không biết no, quần áo không còn mặc vừa. Trước sự kì lạ của Gióng, dân làng mang gạo sang nuôi Gióng cùng bố mẹ. Chi tiết này cho thấy rõ lòng yêu nước và sức mạnh tình đoàn kết của dân tộc ta. Khi có giặc đến dân ta đồng lòng, giúp sức để đánh đuổi giặc xâm lược, hơn thế nữa sự trưởng thành của người anh hùng Thánh Gióng còn cho thấy, sự lớn mạnh của Gióng xuất phát từ nhân dân, được nhân dân nuôi dưỡng mà lớn lên. Gióng lớn nhanh như thổi, khi giặc đến chân núi Trâu cậu bé ba tuổi vươn vai trở thành một tráng sĩ, oai phong, lẫm liệt. Sự lớn lên của Gióng càng đậm tô hơn mối quan hệ giữa sự nghiệp cứu nước và người anh hùng: để đáp ứng yêu cầu lịch sử, Gióng phải lớn nhanh để phù hợp với hoàn cảnh của đất nước, Gióng phải khổng lồ về vóc dáng, ý chí thì mới có thể đảm đương được trọng trách lúc bấy giờ.</a:t>
            </a:r>
            <a:endParaRPr lang="en-US" sz="16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67420642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Các</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thể</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loại</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VB</a:t>
            </a:r>
            <a:endParaRPr lang="zh-CN" altLang="en-US"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2174599178"/>
              </p:ext>
            </p:extLst>
          </p:nvPr>
        </p:nvGraphicFramePr>
        <p:xfrm>
          <a:off x="207948" y="839367"/>
          <a:ext cx="11776104" cy="6018633"/>
        </p:xfrm>
        <a:graphic>
          <a:graphicData uri="http://schemas.openxmlformats.org/drawingml/2006/table">
            <a:tbl>
              <a:tblPr firstRow="1" firstCol="1" bandRow="1"/>
              <a:tblGrid>
                <a:gridCol w="2263904">
                  <a:extLst>
                    <a:ext uri="{9D8B030D-6E8A-4147-A177-3AD203B41FA5}">
                      <a16:colId xmlns="" xmlns:a16="http://schemas.microsoft.com/office/drawing/2014/main" val="4259575679"/>
                    </a:ext>
                  </a:extLst>
                </a:gridCol>
                <a:gridCol w="3151281">
                  <a:extLst>
                    <a:ext uri="{9D8B030D-6E8A-4147-A177-3AD203B41FA5}">
                      <a16:colId xmlns="" xmlns:a16="http://schemas.microsoft.com/office/drawing/2014/main" val="1275058597"/>
                    </a:ext>
                  </a:extLst>
                </a:gridCol>
                <a:gridCol w="6360919">
                  <a:extLst>
                    <a:ext uri="{9D8B030D-6E8A-4147-A177-3AD203B41FA5}">
                      <a16:colId xmlns="" xmlns:a16="http://schemas.microsoft.com/office/drawing/2014/main" val="1155512296"/>
                    </a:ext>
                  </a:extLst>
                </a:gridCol>
              </a:tblGrid>
              <a:tr h="1050665">
                <a:tc>
                  <a:txBody>
                    <a:bodyPr/>
                    <a:lstStyle/>
                    <a:p>
                      <a:pPr algn="just">
                        <a:lnSpc>
                          <a:spcPct val="100000"/>
                        </a:lnSpc>
                        <a:spcAft>
                          <a:spcPts val="0"/>
                        </a:spcAft>
                      </a:pPr>
                      <a:r>
                        <a:rPr lang="vi-VN" sz="2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Kiểu văn bản/Ví dụ một văn bản được học</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Đặc điểm cơ bản của kiểu văn bản, thể loại qua văn bản ví dụ</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000" b="1" i="0" u="none" strike="noStrike" cap="none" dirty="0">
                          <a:solidFill>
                            <a:schemeClr val="bg1"/>
                          </a:solidFill>
                          <a:effectLst/>
                          <a:latin typeface="+mj-lt"/>
                          <a:ea typeface="+mn-ea"/>
                          <a:cs typeface="+mn-cs"/>
                          <a:sym typeface="Arial"/>
                        </a:rPr>
                        <a:t>Điều em tâm đắc với một đoạn văn bản</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2095123284"/>
                  </a:ext>
                </a:extLst>
              </a:tr>
              <a:tr h="4967968">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5155192"/>
                  </a:ext>
                </a:extLst>
              </a:tr>
            </a:tbl>
          </a:graphicData>
        </a:graphic>
      </p:graphicFrame>
      <p:sp>
        <p:nvSpPr>
          <p:cNvPr id="6" name="TextBox 5">
            <a:extLst>
              <a:ext uri="{FF2B5EF4-FFF2-40B4-BE49-F238E27FC236}">
                <a16:creationId xmlns="" xmlns:a16="http://schemas.microsoft.com/office/drawing/2014/main" id="{54B97BDD-30BE-4690-B954-AB27BE42F8E7}"/>
              </a:ext>
            </a:extLst>
          </p:cNvPr>
          <p:cNvSpPr txBox="1"/>
          <p:nvPr/>
        </p:nvSpPr>
        <p:spPr>
          <a:xfrm>
            <a:off x="397344" y="2692834"/>
            <a:ext cx="2024657" cy="830997"/>
          </a:xfrm>
          <a:prstGeom prst="rect">
            <a:avLst/>
          </a:prstGeom>
          <a:noFill/>
        </p:spPr>
        <p:txBody>
          <a:bodyPr wrap="square" rtlCol="0">
            <a:spAutoFit/>
          </a:bodyPr>
          <a:lstStyle/>
          <a:p>
            <a:pPr lvl="0" algn="just">
              <a:buClr>
                <a:srgbClr val="000000"/>
              </a:buClr>
            </a:pPr>
            <a:r>
              <a:rPr lang="vi-VN" sz="2400" dirty="0">
                <a:solidFill>
                  <a:srgbClr val="000000"/>
                </a:solidFill>
                <a:latin typeface="Times New Roman" panose="02020603050405020304" pitchFamily="18" charset="0"/>
                <a:ea typeface="Times New Roman" panose="02020603050405020304" pitchFamily="18" charset="0"/>
              </a:rPr>
              <a:t>Cổ tích (Cây  khế)</a:t>
            </a:r>
            <a:endParaRPr lang="en-US" sz="24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 xmlns:a16="http://schemas.microsoft.com/office/drawing/2014/main" id="{D1682665-F192-4288-874C-39EFDC2FA032}"/>
              </a:ext>
            </a:extLst>
          </p:cNvPr>
          <p:cNvSpPr txBox="1"/>
          <p:nvPr/>
        </p:nvSpPr>
        <p:spPr>
          <a:xfrm>
            <a:off x="2544955" y="2107646"/>
            <a:ext cx="3177093" cy="2308324"/>
          </a:xfrm>
          <a:prstGeom prst="rect">
            <a:avLst/>
          </a:prstGeom>
          <a:noFill/>
        </p:spPr>
        <p:txBody>
          <a:bodyPr wrap="square" rtlCol="0">
            <a:spAutoFit/>
          </a:bodyPr>
          <a:lstStyle/>
          <a:p>
            <a:pPr lvl="0" algn="just">
              <a:buClr>
                <a:srgbClr val="000000"/>
              </a:buClr>
            </a:pPr>
            <a:r>
              <a:rPr lang="vi-VN" dirty="0">
                <a:solidFill>
                  <a:srgbClr val="000000"/>
                </a:solidFill>
                <a:latin typeface="Times New Roman" panose="02020603050405020304" pitchFamily="18" charset="0"/>
                <a:ea typeface="Times New Roman" panose="02020603050405020304" pitchFamily="18" charset="0"/>
              </a:rPr>
              <a:t>Chuyện kể về nhân vật bất hạnh, nghèo khổ nhưng có đức hạnh (nhân vật người em). Câu chuyện sử dụng yếu tố kỳ ảo con chim thần để nói lên niềm tin của nhân dân về chiến thắng cuối cùng của cái thiện đối với cái ác. </a:t>
            </a:r>
            <a:endParaRPr lang="en-US"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 xmlns:a16="http://schemas.microsoft.com/office/drawing/2014/main" id="{EFA76791-4C56-4466-9385-E5D6EB418094}"/>
              </a:ext>
            </a:extLst>
          </p:cNvPr>
          <p:cNvSpPr txBox="1"/>
          <p:nvPr/>
        </p:nvSpPr>
        <p:spPr>
          <a:xfrm>
            <a:off x="5722048" y="1907591"/>
            <a:ext cx="6262004" cy="5016758"/>
          </a:xfrm>
          <a:prstGeom prst="rect">
            <a:avLst/>
          </a:prstGeom>
          <a:noFill/>
        </p:spPr>
        <p:txBody>
          <a:bodyPr wrap="square" rtlCol="0">
            <a:spAutoFit/>
          </a:bodyPr>
          <a:lstStyle/>
          <a:p>
            <a:pPr lvl="0" algn="just">
              <a:buClr>
                <a:srgbClr val="000000"/>
              </a:buClr>
            </a:pPr>
            <a:r>
              <a:rPr lang="en-US" sz="2000" dirty="0">
                <a:solidFill>
                  <a:srgbClr val="000000"/>
                </a:solidFill>
                <a:latin typeface="Times New Roman" panose="02020603050405020304" pitchFamily="18" charset="0"/>
                <a:ea typeface="Times New Roman" panose="02020603050405020304" pitchFamily="18" charset="0"/>
              </a:rPr>
              <a:t> </a:t>
            </a:r>
            <a:r>
              <a:rPr lang="vi-VN" sz="2000" dirty="0">
                <a:solidFill>
                  <a:srgbClr val="000000"/>
                </a:solidFill>
                <a:latin typeface="Times New Roman" panose="02020603050405020304" pitchFamily="18" charset="0"/>
                <a:ea typeface="Times New Roman" panose="02020603050405020304" pitchFamily="18" charset="0"/>
              </a:rPr>
              <a:t>Sinh ra trong một gia đình không quá nghèo khó, những vợ chồng người em trong câu chuyện chỉ được anh trai mình chia cho một mảnh đất nhỏ đủ để dựng một căn nhà lá với cây khế ở trước nhà. Cây khế đó cũng là tài sản duy nhất mà hai vợ chồng người em có được. Tình huống truyện đã lột tả được bản tính tham lam, keo kiệt và thiếu tình thương của vợ chồng người anh trai với em ruột của mình. Lấy hết toàn bộ gia tài cha mẹ để lại, chia cho em mảnh đất nhỏ với cây khế làm vốn sinh nhai, thử hỏi có người anh nào lại cạn tình đến như vậy? Vợ chồng người em hiền lành chất phác, tuy chỉ được chia cho mảnh đất đủ dựng ngôi nhà nhỏ nhưng vẫn không oán than nửa lời, ngược lại họ chăm chỉ đi làm thuê cấy mướn kiếm sống và chăm sóc cho cây khế – tài sản duy nhất mà họ có. Đức tính hiền lành, chăm chỉ chịu thương chịu khó này của hai vợ chồng quả thật đáng quý và đáng học hỏi.</a:t>
            </a:r>
            <a:endParaRPr lang="en-US" sz="20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0608641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KHỞI</a:t>
            </a:r>
            <a:r>
              <a:rPr kumimoji="0" lang="en-US" altLang="zh-CN" sz="72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ĐỘNG</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6037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Các</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thể</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loại</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VB</a:t>
            </a:r>
            <a:endParaRPr lang="zh-CN" altLang="en-US"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1264612963"/>
              </p:ext>
            </p:extLst>
          </p:nvPr>
        </p:nvGraphicFramePr>
        <p:xfrm>
          <a:off x="207948" y="839367"/>
          <a:ext cx="11776104" cy="6018633"/>
        </p:xfrm>
        <a:graphic>
          <a:graphicData uri="http://schemas.openxmlformats.org/drawingml/2006/table">
            <a:tbl>
              <a:tblPr firstRow="1" firstCol="1" bandRow="1"/>
              <a:tblGrid>
                <a:gridCol w="2263904">
                  <a:extLst>
                    <a:ext uri="{9D8B030D-6E8A-4147-A177-3AD203B41FA5}">
                      <a16:colId xmlns="" xmlns:a16="http://schemas.microsoft.com/office/drawing/2014/main" val="4259575679"/>
                    </a:ext>
                  </a:extLst>
                </a:gridCol>
                <a:gridCol w="4296417">
                  <a:extLst>
                    <a:ext uri="{9D8B030D-6E8A-4147-A177-3AD203B41FA5}">
                      <a16:colId xmlns="" xmlns:a16="http://schemas.microsoft.com/office/drawing/2014/main" val="1275058597"/>
                    </a:ext>
                  </a:extLst>
                </a:gridCol>
                <a:gridCol w="5215783">
                  <a:extLst>
                    <a:ext uri="{9D8B030D-6E8A-4147-A177-3AD203B41FA5}">
                      <a16:colId xmlns="" xmlns:a16="http://schemas.microsoft.com/office/drawing/2014/main" val="1155512296"/>
                    </a:ext>
                  </a:extLst>
                </a:gridCol>
              </a:tblGrid>
              <a:tr h="1050665">
                <a:tc>
                  <a:txBody>
                    <a:bodyPr/>
                    <a:lstStyle/>
                    <a:p>
                      <a:pPr algn="just">
                        <a:lnSpc>
                          <a:spcPct val="100000"/>
                        </a:lnSpc>
                        <a:spcAft>
                          <a:spcPts val="0"/>
                        </a:spcAft>
                      </a:pPr>
                      <a:r>
                        <a:rPr lang="vi-VN" sz="2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Kiểu văn bản/Ví dụ một văn bản được học</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Đặc điểm cơ bản của kiểu văn bản, thể loại qua văn bản ví dụ</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000" b="1" i="0" u="none" strike="noStrike" cap="none" dirty="0">
                          <a:solidFill>
                            <a:schemeClr val="bg1"/>
                          </a:solidFill>
                          <a:effectLst/>
                          <a:latin typeface="+mj-lt"/>
                          <a:ea typeface="+mn-ea"/>
                          <a:cs typeface="+mn-cs"/>
                          <a:sym typeface="Arial"/>
                        </a:rPr>
                        <a:t>Điều em tâm đắc với một đoạn văn bản</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2095123284"/>
                  </a:ext>
                </a:extLst>
              </a:tr>
              <a:tr h="4967968">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5155192"/>
                  </a:ext>
                </a:extLst>
              </a:tr>
            </a:tbl>
          </a:graphicData>
        </a:graphic>
      </p:graphicFrame>
      <p:sp>
        <p:nvSpPr>
          <p:cNvPr id="6" name="TextBox 5">
            <a:extLst>
              <a:ext uri="{FF2B5EF4-FFF2-40B4-BE49-F238E27FC236}">
                <a16:creationId xmlns="" xmlns:a16="http://schemas.microsoft.com/office/drawing/2014/main" id="{54B97BDD-30BE-4690-B954-AB27BE42F8E7}"/>
              </a:ext>
            </a:extLst>
          </p:cNvPr>
          <p:cNvSpPr txBox="1"/>
          <p:nvPr/>
        </p:nvSpPr>
        <p:spPr>
          <a:xfrm>
            <a:off x="397344" y="2692834"/>
            <a:ext cx="2024657" cy="1200329"/>
          </a:xfrm>
          <a:prstGeom prst="rect">
            <a:avLst/>
          </a:prstGeom>
          <a:noFill/>
        </p:spPr>
        <p:txBody>
          <a:bodyPr wrap="square" rtlCol="0">
            <a:spAutoFit/>
          </a:bodyPr>
          <a:lstStyle/>
          <a:p>
            <a:pPr lvl="0" algn="just">
              <a:buClr>
                <a:srgbClr val="000000"/>
              </a:buClr>
            </a:pPr>
            <a:r>
              <a:rPr lang="vi-VN" sz="2400" dirty="0">
                <a:solidFill>
                  <a:srgbClr val="000000"/>
                </a:solidFill>
                <a:latin typeface="Times New Roman" panose="02020603050405020304" pitchFamily="18" charset="0"/>
                <a:ea typeface="Times New Roman" panose="02020603050405020304" pitchFamily="18" charset="0"/>
              </a:rPr>
              <a:t>Văn bản nghị luận (Xem người ta kìa!)</a:t>
            </a:r>
            <a:endParaRPr lang="en-US" sz="24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 xmlns:a16="http://schemas.microsoft.com/office/drawing/2014/main" id="{D1682665-F192-4288-874C-39EFDC2FA032}"/>
              </a:ext>
            </a:extLst>
          </p:cNvPr>
          <p:cNvSpPr txBox="1"/>
          <p:nvPr/>
        </p:nvSpPr>
        <p:spPr>
          <a:xfrm>
            <a:off x="2683736" y="2093067"/>
            <a:ext cx="3881481" cy="4093428"/>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Văn bản bàn về vấn đề cái riêng biệt trong mỗi con người là điều đáng trân trọng, cần phải được phát huy, hòa nhập ttrong cái chung của tập thể. Để có sức thuyết phục, tác giả đã sử dụng lý lẽ (Học hỏi theo sự hoàn hảo của người nhưng thế giới là muôn màu muôn vẻ, cần có những điều riêng biệt để đóng góp cho tập thể những cái của chính mình?), dẫn chứng (ngoại hình, tính cách các bạn trong lớp không ai giống ai,...)</a:t>
            </a:r>
            <a:endParaRPr lang="en-US" sz="20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 xmlns:a16="http://schemas.microsoft.com/office/drawing/2014/main" id="{EFA76791-4C56-4466-9385-E5D6EB418094}"/>
              </a:ext>
            </a:extLst>
          </p:cNvPr>
          <p:cNvSpPr txBox="1"/>
          <p:nvPr/>
        </p:nvSpPr>
        <p:spPr>
          <a:xfrm>
            <a:off x="7195557" y="2249423"/>
            <a:ext cx="4139013" cy="1938992"/>
          </a:xfrm>
          <a:prstGeom prst="rect">
            <a:avLst/>
          </a:prstGeom>
          <a:noFill/>
        </p:spPr>
        <p:txBody>
          <a:bodyPr wrap="square" rtlCol="0">
            <a:spAutoFit/>
          </a:bodyPr>
          <a:lstStyle/>
          <a:p>
            <a:pPr lvl="0" algn="just">
              <a:buClr>
                <a:srgbClr val="000000"/>
              </a:buClr>
            </a:pPr>
            <a:r>
              <a:rPr lang="en-US" sz="2000" dirty="0">
                <a:solidFill>
                  <a:srgbClr val="000000"/>
                </a:solidFill>
                <a:latin typeface="Times New Roman" panose="02020603050405020304" pitchFamily="18" charset="0"/>
                <a:ea typeface="Times New Roman" panose="02020603050405020304" pitchFamily="18" charset="0"/>
              </a:rPr>
              <a:t> </a:t>
            </a:r>
            <a:r>
              <a:rPr lang="vi-VN" sz="2000" dirty="0">
                <a:solidFill>
                  <a:srgbClr val="000000"/>
                </a:solidFill>
                <a:latin typeface="Times New Roman" panose="02020603050405020304" pitchFamily="18" charset="0"/>
                <a:ea typeface="Times New Roman" panose="02020603050405020304" pitchFamily="18" charset="0"/>
              </a:rPr>
              <a:t>Câu nói "Xem người ta kìa" ở cuối bài văn chính là một lời khích lệ, động viên chính bản thân mình. Người khác đã hay, đã thú vị theo cách của họ, vậy tại sao mình không đặc biệt theo cách của chính mình. </a:t>
            </a:r>
            <a:endParaRPr lang="en-US" sz="20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15670513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Các</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thể</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loại</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VB</a:t>
            </a:r>
            <a:endParaRPr lang="zh-CN" altLang="en-US"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2287D26B-0A54-4855-B61F-C391D192AC10}"/>
              </a:ext>
            </a:extLst>
          </p:cNvPr>
          <p:cNvGraphicFramePr>
            <a:graphicFrameLocks noGrp="1"/>
          </p:cNvGraphicFramePr>
          <p:nvPr>
            <p:extLst/>
          </p:nvPr>
        </p:nvGraphicFramePr>
        <p:xfrm>
          <a:off x="207948" y="839367"/>
          <a:ext cx="11776104" cy="6018633"/>
        </p:xfrm>
        <a:graphic>
          <a:graphicData uri="http://schemas.openxmlformats.org/drawingml/2006/table">
            <a:tbl>
              <a:tblPr firstRow="1" firstCol="1" bandRow="1"/>
              <a:tblGrid>
                <a:gridCol w="2263904">
                  <a:extLst>
                    <a:ext uri="{9D8B030D-6E8A-4147-A177-3AD203B41FA5}">
                      <a16:colId xmlns="" xmlns:a16="http://schemas.microsoft.com/office/drawing/2014/main" val="4259575679"/>
                    </a:ext>
                  </a:extLst>
                </a:gridCol>
                <a:gridCol w="4296417">
                  <a:extLst>
                    <a:ext uri="{9D8B030D-6E8A-4147-A177-3AD203B41FA5}">
                      <a16:colId xmlns="" xmlns:a16="http://schemas.microsoft.com/office/drawing/2014/main" val="1275058597"/>
                    </a:ext>
                  </a:extLst>
                </a:gridCol>
                <a:gridCol w="5215783">
                  <a:extLst>
                    <a:ext uri="{9D8B030D-6E8A-4147-A177-3AD203B41FA5}">
                      <a16:colId xmlns="" xmlns:a16="http://schemas.microsoft.com/office/drawing/2014/main" val="1155512296"/>
                    </a:ext>
                  </a:extLst>
                </a:gridCol>
              </a:tblGrid>
              <a:tr h="1050665">
                <a:tc>
                  <a:txBody>
                    <a:bodyPr/>
                    <a:lstStyle/>
                    <a:p>
                      <a:pPr algn="just">
                        <a:lnSpc>
                          <a:spcPct val="100000"/>
                        </a:lnSpc>
                        <a:spcAft>
                          <a:spcPts val="0"/>
                        </a:spcAft>
                      </a:pPr>
                      <a:r>
                        <a:rPr lang="vi-VN" sz="2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Kiểu văn bản/Ví dụ một văn bản được học</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Đặc điểm cơ bản của kiểu văn bản, thể loại qua văn bản ví dụ</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0"/>
                        </a:spcAft>
                      </a:pPr>
                      <a:r>
                        <a:rPr lang="vi-VN" sz="2000" b="1" i="0" u="none" strike="noStrike" cap="none" dirty="0">
                          <a:solidFill>
                            <a:schemeClr val="bg1"/>
                          </a:solidFill>
                          <a:effectLst/>
                          <a:latin typeface="+mj-lt"/>
                          <a:ea typeface="+mn-ea"/>
                          <a:cs typeface="+mn-cs"/>
                          <a:sym typeface="Arial"/>
                        </a:rPr>
                        <a:t>Điều em tâm đắc với một đoạn văn bản</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2095123284"/>
                  </a:ext>
                </a:extLst>
              </a:tr>
              <a:tr h="4967968">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5155192"/>
                  </a:ext>
                </a:extLst>
              </a:tr>
            </a:tbl>
          </a:graphicData>
        </a:graphic>
      </p:graphicFrame>
      <p:sp>
        <p:nvSpPr>
          <p:cNvPr id="6" name="TextBox 5">
            <a:extLst>
              <a:ext uri="{FF2B5EF4-FFF2-40B4-BE49-F238E27FC236}">
                <a16:creationId xmlns="" xmlns:a16="http://schemas.microsoft.com/office/drawing/2014/main" id="{54B97BDD-30BE-4690-B954-AB27BE42F8E7}"/>
              </a:ext>
            </a:extLst>
          </p:cNvPr>
          <p:cNvSpPr txBox="1"/>
          <p:nvPr/>
        </p:nvSpPr>
        <p:spPr>
          <a:xfrm>
            <a:off x="397344" y="2692834"/>
            <a:ext cx="2024657" cy="1569660"/>
          </a:xfrm>
          <a:prstGeom prst="rect">
            <a:avLst/>
          </a:prstGeom>
          <a:noFill/>
        </p:spPr>
        <p:txBody>
          <a:bodyPr wrap="square" rtlCol="0">
            <a:spAutoFit/>
          </a:bodyPr>
          <a:lstStyle/>
          <a:p>
            <a:pPr lvl="0" algn="just">
              <a:buClr>
                <a:srgbClr val="000000"/>
              </a:buClr>
            </a:pPr>
            <a:r>
              <a:rPr lang="vi-VN" sz="2400" dirty="0">
                <a:solidFill>
                  <a:srgbClr val="000000"/>
                </a:solidFill>
                <a:latin typeface="Times New Roman" panose="02020603050405020304" pitchFamily="18" charset="0"/>
                <a:ea typeface="Times New Roman" panose="02020603050405020304" pitchFamily="18" charset="0"/>
              </a:rPr>
              <a:t>Văn bản thông tin (Trái đất - cái nôi của sự sống)</a:t>
            </a:r>
            <a:endParaRPr lang="en-US" sz="24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 xmlns:a16="http://schemas.microsoft.com/office/drawing/2014/main" id="{D1682665-F192-4288-874C-39EFDC2FA032}"/>
              </a:ext>
            </a:extLst>
          </p:cNvPr>
          <p:cNvSpPr txBox="1"/>
          <p:nvPr/>
        </p:nvSpPr>
        <p:spPr>
          <a:xfrm>
            <a:off x="2683736" y="2093067"/>
            <a:ext cx="3881481" cy="1569660"/>
          </a:xfrm>
          <a:prstGeom prst="rect">
            <a:avLst/>
          </a:prstGeom>
          <a:noFill/>
        </p:spPr>
        <p:txBody>
          <a:bodyPr wrap="square" rtlCol="0">
            <a:spAutoFit/>
          </a:bodyPr>
          <a:lstStyle/>
          <a:p>
            <a:pPr lvl="0" algn="just">
              <a:buClr>
                <a:srgbClr val="000000"/>
              </a:buClr>
            </a:pPr>
            <a:r>
              <a:rPr lang="vi-VN" sz="2400" dirty="0">
                <a:solidFill>
                  <a:srgbClr val="000000"/>
                </a:solidFill>
                <a:latin typeface="Times New Roman" panose="02020603050405020304" pitchFamily="18" charset="0"/>
                <a:ea typeface="Times New Roman" panose="02020603050405020304" pitchFamily="18" charset="0"/>
              </a:rPr>
              <a:t>Văn bản có sapo dưới nhan đề, có 5 đề mục, 2 ảnh. Văn bản được triển khai theo quan hệ nguyên nhân kêt quả</a:t>
            </a:r>
            <a:endParaRPr lang="en-US" sz="24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 xmlns:a16="http://schemas.microsoft.com/office/drawing/2014/main" id="{EFA76791-4C56-4466-9385-E5D6EB418094}"/>
              </a:ext>
            </a:extLst>
          </p:cNvPr>
          <p:cNvSpPr txBox="1"/>
          <p:nvPr/>
        </p:nvSpPr>
        <p:spPr>
          <a:xfrm>
            <a:off x="7195557" y="2249423"/>
            <a:ext cx="4139013" cy="3785652"/>
          </a:xfrm>
          <a:prstGeom prst="rect">
            <a:avLst/>
          </a:prstGeom>
          <a:noFill/>
        </p:spPr>
        <p:txBody>
          <a:bodyPr wrap="square" rtlCol="0">
            <a:spAutoFit/>
          </a:bodyPr>
          <a:lstStyle/>
          <a:p>
            <a:pPr lvl="0" algn="just">
              <a:buClr>
                <a:srgbClr val="000000"/>
              </a:buClr>
            </a:pPr>
            <a:r>
              <a:rPr lang="en-US" sz="20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Đoạn văn cuối của văn bản đặt ra câu hỏi Tình trạng Trái đất hiện ra sao? Trái đất đang từng ngày từng giờ bị tổn thương nghiêm trọng. Đó là kết quả của sự tàn phá do con người làm nên. Trái đất có thể chịu đựng được đến bao giờ chính là vấn đề cấp thiết được đặt ra, cần sự chung tay của toàn nhân loại. </a:t>
            </a:r>
            <a:endParaRPr lang="en-US" sz="24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4620574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3298975-E4D6-4EF0-A0DD-C34A6B315261}"/>
              </a:ext>
            </a:extLst>
          </p:cNvPr>
          <p:cNvSpPr txBox="1"/>
          <p:nvPr/>
        </p:nvSpPr>
        <p:spPr>
          <a:xfrm>
            <a:off x="3540116" y="2604870"/>
            <a:ext cx="4928022" cy="1938992"/>
          </a:xfrm>
          <a:prstGeom prst="rect">
            <a:avLst/>
          </a:prstGeom>
          <a:noFill/>
        </p:spPr>
        <p:txBody>
          <a:bodyPr wrap="square" rtlCol="0">
            <a:spAutoFit/>
          </a:bodyPr>
          <a:lstStyle/>
          <a:p>
            <a:pPr lvl="0" algn="just">
              <a:defRPr/>
            </a:pPr>
            <a:r>
              <a:rPr lang="vi-VN"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Nhắc lại những nội dung mà em đã thực hành nói và nghe ở mỗi bài trong học kì vừa qua. Cho biết mục đích của hoạt động nói ở bài 6, 7, 8, 9 và 10 có gì giống và khác nhau.</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63812550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906" y="2252133"/>
            <a:ext cx="4515725" cy="3709346"/>
          </a:xfrm>
          <a:prstGeom prst="rect">
            <a:avLst/>
          </a:prstGeom>
        </p:spPr>
      </p:pic>
      <p:sp>
        <p:nvSpPr>
          <p:cNvPr id="6" name="Google Shape;3188;p40">
            <a:extLst>
              <a:ext uri="{FF2B5EF4-FFF2-40B4-BE49-F238E27FC236}">
                <a16:creationId xmlns="" xmlns:a16="http://schemas.microsoft.com/office/drawing/2014/main" id="{24918AD8-2CA9-4CB9-AF26-4C410BA6B0CD}"/>
              </a:ext>
            </a:extLst>
          </p:cNvPr>
          <p:cNvSpPr/>
          <p:nvPr/>
        </p:nvSpPr>
        <p:spPr>
          <a:xfrm>
            <a:off x="4671993" y="2309563"/>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 xmlns:a16="http://schemas.microsoft.com/office/drawing/2014/main" id="{F3605B29-0ACC-4172-8E12-8C2881C28053}"/>
              </a:ext>
            </a:extLst>
          </p:cNvPr>
          <p:cNvSpPr/>
          <p:nvPr/>
        </p:nvSpPr>
        <p:spPr>
          <a:xfrm>
            <a:off x="4486946" y="2216022"/>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 xmlns:a16="http://schemas.microsoft.com/office/drawing/2014/main" id="{EAF896B8-D943-4CBE-8BC0-2E572C73E81E}"/>
              </a:ext>
            </a:extLst>
          </p:cNvPr>
          <p:cNvSpPr/>
          <p:nvPr/>
        </p:nvSpPr>
        <p:spPr>
          <a:xfrm>
            <a:off x="4760326" y="3568508"/>
            <a:ext cx="6259608" cy="149691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 xmlns:a16="http://schemas.microsoft.com/office/drawing/2014/main" id="{0491CF2C-E7B8-4F10-8CBA-07AAD26C78CB}"/>
              </a:ext>
            </a:extLst>
          </p:cNvPr>
          <p:cNvSpPr/>
          <p:nvPr/>
        </p:nvSpPr>
        <p:spPr>
          <a:xfrm>
            <a:off x="4396813" y="378080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 xmlns:a16="http://schemas.microsoft.com/office/drawing/2014/main" id="{7AA56CCE-368F-4260-9AAC-3D694C4DDFFE}"/>
              </a:ext>
            </a:extLst>
          </p:cNvPr>
          <p:cNvSpPr txBox="1"/>
          <p:nvPr/>
        </p:nvSpPr>
        <p:spPr>
          <a:xfrm>
            <a:off x="834886" y="32091"/>
            <a:ext cx="9752903" cy="1446550"/>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Kiểu</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bài</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văn</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đóng</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vai</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nhân</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vật</a:t>
            </a:r>
            <a:endPar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a:p>
            <a:pPr lvl="0" algn="ctr" defTabSz="457200">
              <a:defRPr/>
            </a:pP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kể</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lại</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một</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truyện</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cổ</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tích</a:t>
            </a:r>
            <a:endPar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 xmlns:a16="http://schemas.microsoft.com/office/drawing/2014/main" id="{15D3F032-46BF-42F7-B2F1-ADF560E2045A}"/>
              </a:ext>
            </a:extLst>
          </p:cNvPr>
          <p:cNvSpPr txBox="1"/>
          <p:nvPr/>
        </p:nvSpPr>
        <p:spPr>
          <a:xfrm>
            <a:off x="5169742" y="2379363"/>
            <a:ext cx="6014402" cy="4470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200" dirty="0" smtClean="0">
                <a:solidFill>
                  <a:srgbClr val="1C1F25"/>
                </a:solidFill>
                <a:latin typeface="Times New Roman" panose="02020603050405020304" pitchFamily="18" charset="0"/>
                <a:cs typeface="Times New Roman" panose="02020603050405020304" pitchFamily="18" charset="0"/>
                <a:sym typeface="Roboto Bold"/>
              </a:rPr>
              <a:t>        </a:t>
            </a:r>
            <a:r>
              <a:rPr lang="en-US" sz="2200" dirty="0" err="1" smtClean="0">
                <a:solidFill>
                  <a:srgbClr val="1C1F25"/>
                </a:solidFill>
                <a:latin typeface="Times New Roman" panose="02020603050405020304" pitchFamily="18" charset="0"/>
                <a:cs typeface="Times New Roman" panose="02020603050405020304" pitchFamily="18" charset="0"/>
                <a:sym typeface="Roboto Bold"/>
              </a:rPr>
              <a:t>Yêu</a:t>
            </a:r>
            <a:r>
              <a:rPr lang="en-US" sz="2200" dirty="0" smtClean="0">
                <a:solidFill>
                  <a:srgbClr val="1C1F25"/>
                </a:solidFill>
                <a:latin typeface="Times New Roman" panose="02020603050405020304" pitchFamily="18" charset="0"/>
                <a:cs typeface="Times New Roman" panose="02020603050405020304" pitchFamily="18" charset="0"/>
                <a:sym typeface="Roboto Bold"/>
              </a:rPr>
              <a:t> </a:t>
            </a:r>
            <a:r>
              <a:rPr lang="en-US" sz="2200" dirty="0" err="1" smtClean="0">
                <a:solidFill>
                  <a:srgbClr val="1C1F25"/>
                </a:solidFill>
                <a:latin typeface="Times New Roman" panose="02020603050405020304" pitchFamily="18" charset="0"/>
                <a:cs typeface="Times New Roman" panose="02020603050405020304" pitchFamily="18" charset="0"/>
                <a:sym typeface="Roboto Bold"/>
              </a:rPr>
              <a:t>cầu</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 xmlns:a16="http://schemas.microsoft.com/office/drawing/2014/main" id="{A81A6142-AD6A-44D1-8C30-9DBD39003CF1}"/>
              </a:ext>
            </a:extLst>
          </p:cNvPr>
          <p:cNvSpPr txBox="1"/>
          <p:nvPr/>
        </p:nvSpPr>
        <p:spPr>
          <a:xfrm>
            <a:off x="5091168" y="3838724"/>
            <a:ext cx="5723909" cy="48763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400" dirty="0" smtClean="0">
                <a:solidFill>
                  <a:srgbClr val="1C1F25"/>
                </a:solidFill>
                <a:latin typeface="Times New Roman" panose="02020603050405020304" pitchFamily="18" charset="0"/>
                <a:cs typeface="Times New Roman" panose="02020603050405020304" pitchFamily="18" charset="0"/>
                <a:sym typeface="Roboto Bold"/>
              </a:rPr>
              <a:t>          </a:t>
            </a:r>
            <a:r>
              <a:rPr lang="en-US" sz="2400" dirty="0" err="1" smtClean="0">
                <a:solidFill>
                  <a:srgbClr val="1C1F25"/>
                </a:solidFill>
                <a:latin typeface="Times New Roman" panose="02020603050405020304" pitchFamily="18" charset="0"/>
                <a:cs typeface="Times New Roman" panose="02020603050405020304" pitchFamily="18" charset="0"/>
                <a:sym typeface="Roboto Bold"/>
              </a:rPr>
              <a:t>Dàn</a:t>
            </a:r>
            <a:r>
              <a:rPr lang="en-US" sz="2400" dirty="0" smtClean="0">
                <a:solidFill>
                  <a:srgbClr val="1C1F25"/>
                </a:solidFill>
                <a:latin typeface="Times New Roman" panose="02020603050405020304" pitchFamily="18" charset="0"/>
                <a:cs typeface="Times New Roman" panose="02020603050405020304" pitchFamily="18" charset="0"/>
                <a:sym typeface="Roboto Bold"/>
              </a:rPr>
              <a:t> ý</a:t>
            </a:r>
            <a:endParaRPr lang="vi-VN" sz="2400" dirty="0">
              <a:solidFill>
                <a:srgbClr val="1C1F25"/>
              </a:solidFill>
              <a:latin typeface="Times New Roman" panose="02020603050405020304" pitchFamily="18" charset="0"/>
              <a:cs typeface="Times New Roman" panose="02020603050405020304" pitchFamily="18" charset="0"/>
              <a:sym typeface="Roboto Bold"/>
            </a:endParaRPr>
          </a:p>
        </p:txBody>
      </p:sp>
    </p:spTree>
    <p:extLst>
      <p:ext uri="{BB962C8B-B14F-4D97-AF65-F5344CB8AC3E}">
        <p14:creationId xmlns:p14="http://schemas.microsoft.com/office/powerpoint/2010/main" val="55733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 calcmode="lin" valueType="num">
                                      <p:cBhvr>
                                        <p:cTn id="31" dur="1000" fill="hold"/>
                                        <p:tgtEl>
                                          <p:spTgt spid="18"/>
                                        </p:tgtEl>
                                        <p:attrNameLst>
                                          <p:attrName>style.rotation</p:attrName>
                                        </p:attrNameLst>
                                      </p:cBhvr>
                                      <p:tavLst>
                                        <p:tav tm="0">
                                          <p:val>
                                            <p:fltVal val="90"/>
                                          </p:val>
                                        </p:tav>
                                        <p:tav tm="100000">
                                          <p:val>
                                            <p:fltVal val="0"/>
                                          </p:val>
                                        </p:tav>
                                      </p:tavLst>
                                    </p:anim>
                                    <p:animEffect transition="in" filter="fade">
                                      <p:cBhvr>
                                        <p:cTn id="32" dur="1000"/>
                                        <p:tgtEl>
                                          <p:spTgt spid="1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6" grpId="0"/>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906" y="2252133"/>
            <a:ext cx="4515725" cy="3709346"/>
          </a:xfrm>
          <a:prstGeom prst="rect">
            <a:avLst/>
          </a:prstGeom>
        </p:spPr>
      </p:pic>
      <p:sp>
        <p:nvSpPr>
          <p:cNvPr id="10" name="Google Shape;3190;p40">
            <a:extLst>
              <a:ext uri="{FF2B5EF4-FFF2-40B4-BE49-F238E27FC236}">
                <a16:creationId xmlns=""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5" name="图片 14">
            <a:extLst>
              <a:ext uri="{FF2B5EF4-FFF2-40B4-BE49-F238E27FC236}">
                <a16:creationId xmlns=""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 xmlns:a16="http://schemas.microsoft.com/office/drawing/2014/main" id="{7AA56CCE-368F-4260-9AAC-3D694C4DDFFE}"/>
              </a:ext>
            </a:extLst>
          </p:cNvPr>
          <p:cNvSpPr txBox="1"/>
          <p:nvPr/>
        </p:nvSpPr>
        <p:spPr>
          <a:xfrm>
            <a:off x="834886" y="32091"/>
            <a:ext cx="9752903" cy="769441"/>
          </a:xfrm>
          <a:prstGeom prst="rect">
            <a:avLst/>
          </a:prstGeom>
          <a:noFill/>
        </p:spPr>
        <p:txBody>
          <a:bodyPr wrap="square" rtlCol="0">
            <a:spAutoFit/>
          </a:bodyPr>
          <a:lstStyle/>
          <a:p>
            <a:pPr lvl="0" algn="ctr" defTabSz="457200">
              <a:defRPr/>
            </a:pP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1.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Yêu</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cầu</a:t>
            </a:r>
            <a:endPar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 name="TextBox 1"/>
          <p:cNvSpPr txBox="1"/>
          <p:nvPr/>
        </p:nvSpPr>
        <p:spPr>
          <a:xfrm>
            <a:off x="4572000" y="962526"/>
            <a:ext cx="6954253" cy="5539978"/>
          </a:xfrm>
          <a:prstGeom prst="rect">
            <a:avLst/>
          </a:prstGeom>
          <a:noFill/>
        </p:spPr>
        <p:txBody>
          <a:bodyPr wrap="square" rtlCol="0">
            <a:spAutoFit/>
          </a:bodyPr>
          <a:lstStyle/>
          <a:p>
            <a:pPr algn="just"/>
            <a:r>
              <a:rPr lang="en-US" sz="2400" dirty="0">
                <a:solidFill>
                  <a:schemeClr val="bg1"/>
                </a:solidFill>
              </a:rPr>
              <a:t>- </a:t>
            </a:r>
            <a:r>
              <a:rPr lang="en-US" sz="2400" dirty="0" err="1">
                <a:solidFill>
                  <a:schemeClr val="bg1"/>
                </a:solidFill>
              </a:rPr>
              <a:t>Được</a:t>
            </a:r>
            <a:r>
              <a:rPr lang="en-US" sz="2400" dirty="0">
                <a:solidFill>
                  <a:schemeClr val="bg1"/>
                </a:solidFill>
              </a:rPr>
              <a:t> </a:t>
            </a:r>
            <a:r>
              <a:rPr lang="en-US" sz="2400" dirty="0" err="1">
                <a:solidFill>
                  <a:schemeClr val="bg1"/>
                </a:solidFill>
              </a:rPr>
              <a:t>kể</a:t>
            </a:r>
            <a:r>
              <a:rPr lang="en-US" sz="2400" dirty="0">
                <a:solidFill>
                  <a:schemeClr val="bg1"/>
                </a:solidFill>
              </a:rPr>
              <a:t> </a:t>
            </a:r>
            <a:r>
              <a:rPr lang="en-US" sz="2400" dirty="0" err="1">
                <a:solidFill>
                  <a:schemeClr val="bg1"/>
                </a:solidFill>
              </a:rPr>
              <a:t>từ</a:t>
            </a:r>
            <a:r>
              <a:rPr lang="en-US" sz="2400" dirty="0">
                <a:solidFill>
                  <a:schemeClr val="bg1"/>
                </a:solidFill>
              </a:rPr>
              <a:t> </a:t>
            </a:r>
            <a:r>
              <a:rPr lang="en-US" sz="2400" dirty="0" err="1">
                <a:solidFill>
                  <a:schemeClr val="bg1"/>
                </a:solidFill>
              </a:rPr>
              <a:t>người</a:t>
            </a:r>
            <a:r>
              <a:rPr lang="en-US" sz="2400" dirty="0">
                <a:solidFill>
                  <a:schemeClr val="bg1"/>
                </a:solidFill>
              </a:rPr>
              <a:t> </a:t>
            </a:r>
            <a:r>
              <a:rPr lang="en-US" sz="2400" dirty="0" err="1">
                <a:solidFill>
                  <a:schemeClr val="bg1"/>
                </a:solidFill>
              </a:rPr>
              <a:t>kể</a:t>
            </a:r>
            <a:r>
              <a:rPr lang="en-US" sz="2400" dirty="0">
                <a:solidFill>
                  <a:schemeClr val="bg1"/>
                </a:solidFill>
              </a:rPr>
              <a:t> </a:t>
            </a:r>
            <a:r>
              <a:rPr lang="en-US" sz="2400" dirty="0" err="1">
                <a:solidFill>
                  <a:schemeClr val="bg1"/>
                </a:solidFill>
              </a:rPr>
              <a:t>chuyện</a:t>
            </a:r>
            <a:r>
              <a:rPr lang="en-US" sz="2400" dirty="0">
                <a:solidFill>
                  <a:schemeClr val="bg1"/>
                </a:solidFill>
              </a:rPr>
              <a:t> </a:t>
            </a:r>
            <a:r>
              <a:rPr lang="en-US" sz="2400" dirty="0" err="1">
                <a:solidFill>
                  <a:schemeClr val="bg1"/>
                </a:solidFill>
              </a:rPr>
              <a:t>ngôi</a:t>
            </a:r>
            <a:r>
              <a:rPr lang="en-US" sz="2400" dirty="0">
                <a:solidFill>
                  <a:schemeClr val="bg1"/>
                </a:solidFill>
              </a:rPr>
              <a:t> </a:t>
            </a:r>
            <a:r>
              <a:rPr lang="en-US" sz="2400" dirty="0" err="1">
                <a:solidFill>
                  <a:schemeClr val="bg1"/>
                </a:solidFill>
              </a:rPr>
              <a:t>thứ</a:t>
            </a:r>
            <a:r>
              <a:rPr lang="en-US" sz="2400" dirty="0">
                <a:solidFill>
                  <a:schemeClr val="bg1"/>
                </a:solidFill>
              </a:rPr>
              <a:t> </a:t>
            </a:r>
            <a:r>
              <a:rPr lang="en-US" sz="2400" dirty="0" err="1">
                <a:solidFill>
                  <a:schemeClr val="bg1"/>
                </a:solidFill>
              </a:rPr>
              <a:t>nhất</a:t>
            </a:r>
            <a:r>
              <a:rPr lang="en-US" sz="2400" dirty="0">
                <a:solidFill>
                  <a:schemeClr val="bg1"/>
                </a:solidFill>
              </a:rPr>
              <a:t>. </a:t>
            </a:r>
            <a:r>
              <a:rPr lang="en-US" sz="2400" dirty="0" err="1">
                <a:solidFill>
                  <a:schemeClr val="bg1"/>
                </a:solidFill>
              </a:rPr>
              <a:t>Người</a:t>
            </a:r>
            <a:r>
              <a:rPr lang="en-US" sz="2400" dirty="0">
                <a:solidFill>
                  <a:schemeClr val="bg1"/>
                </a:solidFill>
              </a:rPr>
              <a:t> </a:t>
            </a:r>
            <a:r>
              <a:rPr lang="en-US" sz="2400" dirty="0" err="1">
                <a:solidFill>
                  <a:schemeClr val="bg1"/>
                </a:solidFill>
              </a:rPr>
              <a:t>kể</a:t>
            </a:r>
            <a:r>
              <a:rPr lang="en-US" sz="2400" dirty="0">
                <a:solidFill>
                  <a:schemeClr val="bg1"/>
                </a:solidFill>
              </a:rPr>
              <a:t> </a:t>
            </a:r>
            <a:r>
              <a:rPr lang="en-US" sz="2400" dirty="0" err="1">
                <a:solidFill>
                  <a:schemeClr val="bg1"/>
                </a:solidFill>
              </a:rPr>
              <a:t>chuyện</a:t>
            </a:r>
            <a:r>
              <a:rPr lang="en-US" sz="2400" dirty="0">
                <a:solidFill>
                  <a:schemeClr val="bg1"/>
                </a:solidFill>
              </a:rPr>
              <a:t> </a:t>
            </a:r>
            <a:r>
              <a:rPr lang="en-US" sz="2400" dirty="0" err="1">
                <a:solidFill>
                  <a:schemeClr val="bg1"/>
                </a:solidFill>
              </a:rPr>
              <a:t>đóng</a:t>
            </a:r>
            <a:r>
              <a:rPr lang="en-US" sz="2400" dirty="0">
                <a:solidFill>
                  <a:schemeClr val="bg1"/>
                </a:solidFill>
              </a:rPr>
              <a:t> </a:t>
            </a:r>
            <a:r>
              <a:rPr lang="en-US" sz="2400" dirty="0" err="1">
                <a:solidFill>
                  <a:schemeClr val="bg1"/>
                </a:solidFill>
              </a:rPr>
              <a:t>vai</a:t>
            </a:r>
            <a:r>
              <a:rPr lang="en-US" sz="2400" dirty="0">
                <a:solidFill>
                  <a:schemeClr val="bg1"/>
                </a:solidFill>
              </a:rPr>
              <a:t> </a:t>
            </a:r>
            <a:r>
              <a:rPr lang="en-US" sz="2400" dirty="0" err="1">
                <a:solidFill>
                  <a:schemeClr val="bg1"/>
                </a:solidFill>
              </a:rPr>
              <a:t>một</a:t>
            </a:r>
            <a:r>
              <a:rPr lang="en-US" sz="2400" dirty="0">
                <a:solidFill>
                  <a:schemeClr val="bg1"/>
                </a:solidFill>
              </a:rPr>
              <a:t> </a:t>
            </a:r>
            <a:r>
              <a:rPr lang="en-US" sz="2400" dirty="0" err="1">
                <a:solidFill>
                  <a:schemeClr val="bg1"/>
                </a:solidFill>
              </a:rPr>
              <a:t>nhân</a:t>
            </a:r>
            <a:r>
              <a:rPr lang="en-US" sz="2400" dirty="0">
                <a:solidFill>
                  <a:schemeClr val="bg1"/>
                </a:solidFill>
              </a:rPr>
              <a:t> </a:t>
            </a:r>
            <a:r>
              <a:rPr lang="en-US" sz="2400" dirty="0" err="1">
                <a:solidFill>
                  <a:schemeClr val="bg1"/>
                </a:solidFill>
              </a:rPr>
              <a:t>vật</a:t>
            </a:r>
            <a:r>
              <a:rPr lang="en-US" sz="2400" dirty="0">
                <a:solidFill>
                  <a:schemeClr val="bg1"/>
                </a:solidFill>
              </a:rPr>
              <a:t> </a:t>
            </a:r>
            <a:r>
              <a:rPr lang="en-US" sz="2400" dirty="0" err="1">
                <a:solidFill>
                  <a:schemeClr val="bg1"/>
                </a:solidFill>
              </a:rPr>
              <a:t>trong</a:t>
            </a:r>
            <a:r>
              <a:rPr lang="en-US" sz="2400" dirty="0">
                <a:solidFill>
                  <a:schemeClr val="bg1"/>
                </a:solidFill>
              </a:rPr>
              <a:t> </a:t>
            </a:r>
            <a:r>
              <a:rPr lang="en-US" sz="2400" dirty="0" err="1">
                <a:solidFill>
                  <a:schemeClr val="bg1"/>
                </a:solidFill>
              </a:rPr>
              <a:t>truyện</a:t>
            </a:r>
            <a:r>
              <a:rPr lang="en-US" sz="2400" dirty="0">
                <a:solidFill>
                  <a:schemeClr val="bg1"/>
                </a:solidFill>
              </a:rPr>
              <a:t>.</a:t>
            </a:r>
          </a:p>
          <a:p>
            <a:pPr algn="just"/>
            <a:r>
              <a:rPr lang="en-US" sz="2400" dirty="0">
                <a:solidFill>
                  <a:schemeClr val="bg1"/>
                </a:solidFill>
              </a:rPr>
              <a:t>- </a:t>
            </a:r>
            <a:r>
              <a:rPr lang="en-US" sz="2400" dirty="0" err="1">
                <a:solidFill>
                  <a:schemeClr val="bg1"/>
                </a:solidFill>
              </a:rPr>
              <a:t>Khi</a:t>
            </a:r>
            <a:r>
              <a:rPr lang="en-US" sz="2400" dirty="0">
                <a:solidFill>
                  <a:schemeClr val="bg1"/>
                </a:solidFill>
              </a:rPr>
              <a:t> </a:t>
            </a:r>
            <a:r>
              <a:rPr lang="en-US" sz="2400" dirty="0" err="1">
                <a:solidFill>
                  <a:schemeClr val="bg1"/>
                </a:solidFill>
              </a:rPr>
              <a:t>kể</a:t>
            </a:r>
            <a:r>
              <a:rPr lang="en-US" sz="2400" dirty="0">
                <a:solidFill>
                  <a:schemeClr val="bg1"/>
                </a:solidFill>
              </a:rPr>
              <a:t> </a:t>
            </a:r>
            <a:r>
              <a:rPr lang="en-US" sz="2400" dirty="0" err="1">
                <a:solidFill>
                  <a:schemeClr val="bg1"/>
                </a:solidFill>
              </a:rPr>
              <a:t>có</a:t>
            </a:r>
            <a:r>
              <a:rPr lang="en-US" sz="2400" dirty="0">
                <a:solidFill>
                  <a:schemeClr val="bg1"/>
                </a:solidFill>
              </a:rPr>
              <a:t> </a:t>
            </a:r>
            <a:r>
              <a:rPr lang="en-US" sz="2400" dirty="0" err="1">
                <a:solidFill>
                  <a:schemeClr val="bg1"/>
                </a:solidFill>
              </a:rPr>
              <a:t>tưởng</a:t>
            </a:r>
            <a:r>
              <a:rPr lang="en-US" sz="2400" dirty="0">
                <a:solidFill>
                  <a:schemeClr val="bg1"/>
                </a:solidFill>
              </a:rPr>
              <a:t> </a:t>
            </a:r>
            <a:r>
              <a:rPr lang="en-US" sz="2400" dirty="0" err="1">
                <a:solidFill>
                  <a:schemeClr val="bg1"/>
                </a:solidFill>
              </a:rPr>
              <a:t>tượng</a:t>
            </a:r>
            <a:r>
              <a:rPr lang="en-US" sz="2400" dirty="0">
                <a:solidFill>
                  <a:schemeClr val="bg1"/>
                </a:solidFill>
              </a:rPr>
              <a:t>, </a:t>
            </a:r>
            <a:r>
              <a:rPr lang="en-US" sz="2400" dirty="0" err="1">
                <a:solidFill>
                  <a:schemeClr val="bg1"/>
                </a:solidFill>
              </a:rPr>
              <a:t>sáng</a:t>
            </a:r>
            <a:r>
              <a:rPr lang="en-US" sz="2400" dirty="0">
                <a:solidFill>
                  <a:schemeClr val="bg1"/>
                </a:solidFill>
              </a:rPr>
              <a:t> </a:t>
            </a:r>
            <a:r>
              <a:rPr lang="en-US" sz="2400" dirty="0" err="1">
                <a:solidFill>
                  <a:schemeClr val="bg1"/>
                </a:solidFill>
              </a:rPr>
              <a:t>tạo</a:t>
            </a:r>
            <a:r>
              <a:rPr lang="en-US" sz="2400" dirty="0">
                <a:solidFill>
                  <a:schemeClr val="bg1"/>
                </a:solidFill>
              </a:rPr>
              <a:t> </a:t>
            </a:r>
            <a:r>
              <a:rPr lang="en-US" sz="2400" dirty="0" err="1">
                <a:solidFill>
                  <a:schemeClr val="bg1"/>
                </a:solidFill>
              </a:rPr>
              <a:t>thêm</a:t>
            </a:r>
            <a:r>
              <a:rPr lang="en-US" sz="2400" dirty="0">
                <a:solidFill>
                  <a:schemeClr val="bg1"/>
                </a:solidFill>
              </a:rPr>
              <a:t> </a:t>
            </a:r>
            <a:r>
              <a:rPr lang="en-US" sz="2400" dirty="0" err="1">
                <a:solidFill>
                  <a:schemeClr val="bg1"/>
                </a:solidFill>
              </a:rPr>
              <a:t>nhưng</a:t>
            </a:r>
            <a:r>
              <a:rPr lang="en-US" sz="2400" dirty="0">
                <a:solidFill>
                  <a:schemeClr val="bg1"/>
                </a:solidFill>
              </a:rPr>
              <a:t> </a:t>
            </a:r>
            <a:r>
              <a:rPr lang="en-US" sz="2400" dirty="0" err="1">
                <a:solidFill>
                  <a:schemeClr val="bg1"/>
                </a:solidFill>
              </a:rPr>
              <a:t>không</a:t>
            </a:r>
            <a:r>
              <a:rPr lang="en-US" sz="2400" dirty="0">
                <a:solidFill>
                  <a:schemeClr val="bg1"/>
                </a:solidFill>
              </a:rPr>
              <a:t> </a:t>
            </a:r>
            <a:r>
              <a:rPr lang="en-US" sz="2400" dirty="0" err="1">
                <a:solidFill>
                  <a:schemeClr val="bg1"/>
                </a:solidFill>
              </a:rPr>
              <a:t>thoát</a:t>
            </a:r>
            <a:r>
              <a:rPr lang="en-US" sz="2400" dirty="0">
                <a:solidFill>
                  <a:schemeClr val="bg1"/>
                </a:solidFill>
              </a:rPr>
              <a:t> li </a:t>
            </a:r>
            <a:r>
              <a:rPr lang="en-US" sz="2400" dirty="0" err="1">
                <a:solidFill>
                  <a:schemeClr val="bg1"/>
                </a:solidFill>
              </a:rPr>
              <a:t>truyện</a:t>
            </a:r>
            <a:r>
              <a:rPr lang="en-US" sz="2400" dirty="0">
                <a:solidFill>
                  <a:schemeClr val="bg1"/>
                </a:solidFill>
              </a:rPr>
              <a:t> </a:t>
            </a:r>
            <a:r>
              <a:rPr lang="en-US" sz="2400" dirty="0" err="1">
                <a:solidFill>
                  <a:schemeClr val="bg1"/>
                </a:solidFill>
              </a:rPr>
              <a:t>gốc</a:t>
            </a:r>
            <a:r>
              <a:rPr lang="en-US" sz="2400" dirty="0">
                <a:solidFill>
                  <a:schemeClr val="bg1"/>
                </a:solidFill>
              </a:rPr>
              <a:t>; </a:t>
            </a:r>
            <a:r>
              <a:rPr lang="en-US" sz="2400" dirty="0" err="1">
                <a:solidFill>
                  <a:schemeClr val="bg1"/>
                </a:solidFill>
              </a:rPr>
              <a:t>tránh</a:t>
            </a:r>
            <a:r>
              <a:rPr lang="en-US" sz="2400" dirty="0">
                <a:solidFill>
                  <a:schemeClr val="bg1"/>
                </a:solidFill>
              </a:rPr>
              <a:t> </a:t>
            </a:r>
            <a:r>
              <a:rPr lang="en-US" sz="2400" dirty="0" err="1">
                <a:solidFill>
                  <a:schemeClr val="bg1"/>
                </a:solidFill>
              </a:rPr>
              <a:t>làm</a:t>
            </a:r>
            <a:r>
              <a:rPr lang="en-US" sz="2400" dirty="0">
                <a:solidFill>
                  <a:schemeClr val="bg1"/>
                </a:solidFill>
              </a:rPr>
              <a:t> </a:t>
            </a:r>
            <a:r>
              <a:rPr lang="en-US" sz="2400" dirty="0" err="1">
                <a:solidFill>
                  <a:schemeClr val="bg1"/>
                </a:solidFill>
              </a:rPr>
              <a:t>thay</a:t>
            </a:r>
            <a:r>
              <a:rPr lang="en-US" sz="2400" dirty="0">
                <a:solidFill>
                  <a:schemeClr val="bg1"/>
                </a:solidFill>
              </a:rPr>
              <a:t> </a:t>
            </a:r>
            <a:r>
              <a:rPr lang="en-US" sz="2400" dirty="0" err="1">
                <a:solidFill>
                  <a:schemeClr val="bg1"/>
                </a:solidFill>
              </a:rPr>
              <a:t>đổi</a:t>
            </a:r>
            <a:r>
              <a:rPr lang="en-US" sz="2400" dirty="0">
                <a:solidFill>
                  <a:schemeClr val="bg1"/>
                </a:solidFill>
              </a:rPr>
              <a:t>, </a:t>
            </a:r>
            <a:r>
              <a:rPr lang="en-US" sz="2400" dirty="0" err="1">
                <a:solidFill>
                  <a:schemeClr val="bg1"/>
                </a:solidFill>
              </a:rPr>
              <a:t>biến</a:t>
            </a:r>
            <a:r>
              <a:rPr lang="en-US" sz="2400" dirty="0">
                <a:solidFill>
                  <a:schemeClr val="bg1"/>
                </a:solidFill>
              </a:rPr>
              <a:t> </a:t>
            </a:r>
            <a:r>
              <a:rPr lang="en-US" sz="2400" dirty="0" err="1">
                <a:solidFill>
                  <a:schemeClr val="bg1"/>
                </a:solidFill>
              </a:rPr>
              <a:t>dạng</a:t>
            </a:r>
            <a:r>
              <a:rPr lang="en-US" sz="2400" dirty="0">
                <a:solidFill>
                  <a:schemeClr val="bg1"/>
                </a:solidFill>
              </a:rPr>
              <a:t> </a:t>
            </a:r>
            <a:r>
              <a:rPr lang="en-US" sz="2400" dirty="0" err="1">
                <a:solidFill>
                  <a:schemeClr val="bg1"/>
                </a:solidFill>
              </a:rPr>
              <a:t>các</a:t>
            </a:r>
            <a:r>
              <a:rPr lang="en-US" sz="2400" dirty="0">
                <a:solidFill>
                  <a:schemeClr val="bg1"/>
                </a:solidFill>
              </a:rPr>
              <a:t> </a:t>
            </a:r>
            <a:r>
              <a:rPr lang="en-US" sz="2400" dirty="0" err="1">
                <a:solidFill>
                  <a:schemeClr val="bg1"/>
                </a:solidFill>
              </a:rPr>
              <a:t>yếu</a:t>
            </a:r>
            <a:r>
              <a:rPr lang="en-US" sz="2400" dirty="0">
                <a:solidFill>
                  <a:schemeClr val="bg1"/>
                </a:solidFill>
              </a:rPr>
              <a:t> </a:t>
            </a:r>
            <a:r>
              <a:rPr lang="en-US" sz="2400" dirty="0" err="1">
                <a:solidFill>
                  <a:schemeClr val="bg1"/>
                </a:solidFill>
              </a:rPr>
              <a:t>tố</a:t>
            </a:r>
            <a:r>
              <a:rPr lang="en-US" sz="2400" dirty="0">
                <a:solidFill>
                  <a:schemeClr val="bg1"/>
                </a:solidFill>
              </a:rPr>
              <a:t> </a:t>
            </a:r>
            <a:r>
              <a:rPr lang="en-US" sz="2400" dirty="0" err="1">
                <a:solidFill>
                  <a:schemeClr val="bg1"/>
                </a:solidFill>
              </a:rPr>
              <a:t>cơ</a:t>
            </a:r>
            <a:r>
              <a:rPr lang="en-US" sz="2400" dirty="0">
                <a:solidFill>
                  <a:schemeClr val="bg1"/>
                </a:solidFill>
              </a:rPr>
              <a:t> </a:t>
            </a:r>
            <a:r>
              <a:rPr lang="en-US" sz="2400" dirty="0" err="1">
                <a:solidFill>
                  <a:schemeClr val="bg1"/>
                </a:solidFill>
              </a:rPr>
              <a:t>bản</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cốt</a:t>
            </a:r>
            <a:r>
              <a:rPr lang="en-US" sz="2400" dirty="0">
                <a:solidFill>
                  <a:schemeClr val="bg1"/>
                </a:solidFill>
              </a:rPr>
              <a:t> </a:t>
            </a:r>
            <a:r>
              <a:rPr lang="en-US" sz="2400" dirty="0" err="1">
                <a:solidFill>
                  <a:schemeClr val="bg1"/>
                </a:solidFill>
              </a:rPr>
              <a:t>truyện</a:t>
            </a:r>
            <a:r>
              <a:rPr lang="en-US" sz="2400" dirty="0">
                <a:solidFill>
                  <a:schemeClr val="bg1"/>
                </a:solidFill>
              </a:rPr>
              <a:t> ở </a:t>
            </a:r>
            <a:r>
              <a:rPr lang="en-US" sz="2400" dirty="0" err="1">
                <a:solidFill>
                  <a:schemeClr val="bg1"/>
                </a:solidFill>
              </a:rPr>
              <a:t>truyện</a:t>
            </a:r>
            <a:r>
              <a:rPr lang="en-US" sz="2400" dirty="0">
                <a:solidFill>
                  <a:schemeClr val="bg1"/>
                </a:solidFill>
              </a:rPr>
              <a:t> </a:t>
            </a:r>
            <a:r>
              <a:rPr lang="en-US" sz="2400" dirty="0" err="1">
                <a:solidFill>
                  <a:schemeClr val="bg1"/>
                </a:solidFill>
              </a:rPr>
              <a:t>gốc</a:t>
            </a:r>
            <a:r>
              <a:rPr lang="en-US" sz="2400" dirty="0">
                <a:solidFill>
                  <a:schemeClr val="bg1"/>
                </a:solidFill>
              </a:rPr>
              <a:t>.</a:t>
            </a:r>
          </a:p>
          <a:p>
            <a:pPr algn="just"/>
            <a:r>
              <a:rPr lang="en-US" sz="2400" dirty="0">
                <a:solidFill>
                  <a:schemeClr val="bg1"/>
                </a:solidFill>
              </a:rPr>
              <a:t>- </a:t>
            </a:r>
            <a:r>
              <a:rPr lang="en-US" sz="2400" dirty="0" err="1">
                <a:solidFill>
                  <a:schemeClr val="bg1"/>
                </a:solidFill>
              </a:rPr>
              <a:t>Cần</a:t>
            </a:r>
            <a:r>
              <a:rPr lang="en-US" sz="2400" dirty="0">
                <a:solidFill>
                  <a:schemeClr val="bg1"/>
                </a:solidFill>
              </a:rPr>
              <a:t> </a:t>
            </a:r>
            <a:r>
              <a:rPr lang="en-US" sz="2400" dirty="0" err="1">
                <a:solidFill>
                  <a:schemeClr val="bg1"/>
                </a:solidFill>
              </a:rPr>
              <a:t>có</a:t>
            </a:r>
            <a:r>
              <a:rPr lang="en-US" sz="2400" dirty="0">
                <a:solidFill>
                  <a:schemeClr val="bg1"/>
                </a:solidFill>
              </a:rPr>
              <a:t> </a:t>
            </a:r>
            <a:r>
              <a:rPr lang="en-US" sz="2400" dirty="0" err="1">
                <a:solidFill>
                  <a:schemeClr val="bg1"/>
                </a:solidFill>
              </a:rPr>
              <a:t>sự</a:t>
            </a:r>
            <a:r>
              <a:rPr lang="en-US" sz="2400" dirty="0">
                <a:solidFill>
                  <a:schemeClr val="bg1"/>
                </a:solidFill>
              </a:rPr>
              <a:t> </a:t>
            </a:r>
            <a:r>
              <a:rPr lang="en-US" sz="2400" dirty="0" err="1">
                <a:solidFill>
                  <a:schemeClr val="bg1"/>
                </a:solidFill>
              </a:rPr>
              <a:t>sắp</a:t>
            </a:r>
            <a:r>
              <a:rPr lang="en-US" sz="2400" dirty="0">
                <a:solidFill>
                  <a:schemeClr val="bg1"/>
                </a:solidFill>
              </a:rPr>
              <a:t> </a:t>
            </a:r>
            <a:r>
              <a:rPr lang="en-US" sz="2400" dirty="0" err="1">
                <a:solidFill>
                  <a:schemeClr val="bg1"/>
                </a:solidFill>
              </a:rPr>
              <a:t>xếp</a:t>
            </a:r>
            <a:r>
              <a:rPr lang="en-US" sz="2400" dirty="0">
                <a:solidFill>
                  <a:schemeClr val="bg1"/>
                </a:solidFill>
              </a:rPr>
              <a:t> </a:t>
            </a:r>
            <a:r>
              <a:rPr lang="en-US" sz="2400" dirty="0" err="1">
                <a:solidFill>
                  <a:schemeClr val="bg1"/>
                </a:solidFill>
              </a:rPr>
              <a:t>hợp</a:t>
            </a:r>
            <a:r>
              <a:rPr lang="en-US" sz="2400" dirty="0">
                <a:solidFill>
                  <a:schemeClr val="bg1"/>
                </a:solidFill>
              </a:rPr>
              <a:t> </a:t>
            </a:r>
            <a:r>
              <a:rPr lang="en-US" sz="2400" dirty="0" err="1">
                <a:solidFill>
                  <a:schemeClr val="bg1"/>
                </a:solidFill>
              </a:rPr>
              <a:t>lí</a:t>
            </a:r>
            <a:r>
              <a:rPr lang="en-US" sz="2400" dirty="0">
                <a:solidFill>
                  <a:schemeClr val="bg1"/>
                </a:solidFill>
              </a:rPr>
              <a:t> </a:t>
            </a:r>
            <a:r>
              <a:rPr lang="en-US" sz="2400" dirty="0" err="1">
                <a:solidFill>
                  <a:schemeClr val="bg1"/>
                </a:solidFill>
              </a:rPr>
              <a:t>các</a:t>
            </a:r>
            <a:r>
              <a:rPr lang="en-US" sz="2400" dirty="0">
                <a:solidFill>
                  <a:schemeClr val="bg1"/>
                </a:solidFill>
              </a:rPr>
              <a:t> chi </a:t>
            </a:r>
            <a:r>
              <a:rPr lang="en-US" sz="2400" dirty="0" err="1">
                <a:solidFill>
                  <a:schemeClr val="bg1"/>
                </a:solidFill>
              </a:rPr>
              <a:t>tiết</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bảo</a:t>
            </a:r>
            <a:r>
              <a:rPr lang="en-US" sz="2400" dirty="0">
                <a:solidFill>
                  <a:schemeClr val="bg1"/>
                </a:solidFill>
              </a:rPr>
              <a:t> </a:t>
            </a:r>
            <a:r>
              <a:rPr lang="en-US" sz="2400" dirty="0" err="1">
                <a:solidFill>
                  <a:schemeClr val="bg1"/>
                </a:solidFill>
              </a:rPr>
              <a:t>đảm</a:t>
            </a:r>
            <a:r>
              <a:rPr lang="en-US" sz="2400" dirty="0">
                <a:solidFill>
                  <a:schemeClr val="bg1"/>
                </a:solidFill>
              </a:rPr>
              <a:t> </a:t>
            </a:r>
            <a:r>
              <a:rPr lang="en-US" sz="2400" dirty="0" err="1">
                <a:solidFill>
                  <a:schemeClr val="bg1"/>
                </a:solidFill>
              </a:rPr>
              <a:t>có</a:t>
            </a:r>
            <a:r>
              <a:rPr lang="en-US" sz="2400" dirty="0">
                <a:solidFill>
                  <a:schemeClr val="bg1"/>
                </a:solidFill>
              </a:rPr>
              <a:t> </a:t>
            </a:r>
            <a:r>
              <a:rPr lang="en-US" sz="2400" dirty="0" err="1">
                <a:solidFill>
                  <a:schemeClr val="bg1"/>
                </a:solidFill>
              </a:rPr>
              <a:t>sự</a:t>
            </a:r>
            <a:r>
              <a:rPr lang="en-US" sz="2400" dirty="0">
                <a:solidFill>
                  <a:schemeClr val="bg1"/>
                </a:solidFill>
              </a:rPr>
              <a:t> </a:t>
            </a:r>
            <a:r>
              <a:rPr lang="en-US" sz="2400" dirty="0" err="1">
                <a:solidFill>
                  <a:schemeClr val="bg1"/>
                </a:solidFill>
              </a:rPr>
              <a:t>kết</a:t>
            </a:r>
            <a:r>
              <a:rPr lang="en-US" sz="2400" dirty="0">
                <a:solidFill>
                  <a:schemeClr val="bg1"/>
                </a:solidFill>
              </a:rPr>
              <a:t> </a:t>
            </a:r>
            <a:r>
              <a:rPr lang="en-US" sz="2400" dirty="0" err="1">
                <a:solidFill>
                  <a:schemeClr val="bg1"/>
                </a:solidFill>
              </a:rPr>
              <a:t>nối</a:t>
            </a:r>
            <a:r>
              <a:rPr lang="en-US" sz="2400" dirty="0">
                <a:solidFill>
                  <a:schemeClr val="bg1"/>
                </a:solidFill>
              </a:rPr>
              <a:t> </a:t>
            </a:r>
            <a:r>
              <a:rPr lang="en-US" sz="2400" dirty="0" err="1">
                <a:solidFill>
                  <a:schemeClr val="bg1"/>
                </a:solidFill>
              </a:rPr>
              <a:t>giũa</a:t>
            </a:r>
            <a:r>
              <a:rPr lang="en-US" sz="2400" dirty="0">
                <a:solidFill>
                  <a:schemeClr val="bg1"/>
                </a:solidFill>
              </a:rPr>
              <a:t> </a:t>
            </a:r>
            <a:r>
              <a:rPr lang="en-US" sz="2400" dirty="0" err="1">
                <a:solidFill>
                  <a:schemeClr val="bg1"/>
                </a:solidFill>
              </a:rPr>
              <a:t>các</a:t>
            </a:r>
            <a:r>
              <a:rPr lang="en-US" sz="2400" dirty="0">
                <a:solidFill>
                  <a:schemeClr val="bg1"/>
                </a:solidFill>
              </a:rPr>
              <a:t> </a:t>
            </a:r>
            <a:r>
              <a:rPr lang="en-US" sz="2400" dirty="0" err="1">
                <a:solidFill>
                  <a:schemeClr val="bg1"/>
                </a:solidFill>
              </a:rPr>
              <a:t>phần</a:t>
            </a:r>
            <a:r>
              <a:rPr lang="en-US" sz="2400" dirty="0">
                <a:solidFill>
                  <a:schemeClr val="bg1"/>
                </a:solidFill>
              </a:rPr>
              <a:t>. </a:t>
            </a:r>
            <a:r>
              <a:rPr lang="en-US" sz="2400" dirty="0" err="1">
                <a:solidFill>
                  <a:schemeClr val="bg1"/>
                </a:solidFill>
              </a:rPr>
              <a:t>Nên</a:t>
            </a:r>
            <a:r>
              <a:rPr lang="en-US" sz="2400" dirty="0">
                <a:solidFill>
                  <a:schemeClr val="bg1"/>
                </a:solidFill>
              </a:rPr>
              <a:t> </a:t>
            </a:r>
            <a:r>
              <a:rPr lang="en-US" sz="2400" dirty="0" err="1">
                <a:solidFill>
                  <a:schemeClr val="bg1"/>
                </a:solidFill>
              </a:rPr>
              <a:t>nhấn</a:t>
            </a:r>
            <a:r>
              <a:rPr lang="en-US" sz="2400" dirty="0">
                <a:solidFill>
                  <a:schemeClr val="bg1"/>
                </a:solidFill>
              </a:rPr>
              <a:t> </a:t>
            </a:r>
            <a:r>
              <a:rPr lang="en-US" sz="2400" dirty="0" err="1">
                <a:solidFill>
                  <a:schemeClr val="bg1"/>
                </a:solidFill>
              </a:rPr>
              <a:t>mạnh</a:t>
            </a:r>
            <a:r>
              <a:rPr lang="en-US" sz="2400" dirty="0">
                <a:solidFill>
                  <a:schemeClr val="bg1"/>
                </a:solidFill>
              </a:rPr>
              <a:t>, </a:t>
            </a:r>
            <a:r>
              <a:rPr lang="en-US" sz="2400" dirty="0" err="1">
                <a:solidFill>
                  <a:schemeClr val="bg1"/>
                </a:solidFill>
              </a:rPr>
              <a:t>khai</a:t>
            </a:r>
            <a:r>
              <a:rPr lang="en-US" sz="2400" dirty="0">
                <a:solidFill>
                  <a:schemeClr val="bg1"/>
                </a:solidFill>
              </a:rPr>
              <a:t> </a:t>
            </a:r>
            <a:r>
              <a:rPr lang="en-US" sz="2400" dirty="0" err="1">
                <a:solidFill>
                  <a:schemeClr val="bg1"/>
                </a:solidFill>
              </a:rPr>
              <a:t>thác</a:t>
            </a:r>
            <a:r>
              <a:rPr lang="en-US" sz="2400" dirty="0">
                <a:solidFill>
                  <a:schemeClr val="bg1"/>
                </a:solidFill>
              </a:rPr>
              <a:t> </a:t>
            </a:r>
            <a:r>
              <a:rPr lang="en-US" sz="2400" dirty="0" err="1">
                <a:solidFill>
                  <a:schemeClr val="bg1"/>
                </a:solidFill>
              </a:rPr>
              <a:t>nhiều</a:t>
            </a:r>
            <a:r>
              <a:rPr lang="en-US" sz="2400" dirty="0">
                <a:solidFill>
                  <a:schemeClr val="bg1"/>
                </a:solidFill>
              </a:rPr>
              <a:t> </a:t>
            </a:r>
            <a:r>
              <a:rPr lang="en-US" sz="2400" dirty="0" err="1">
                <a:solidFill>
                  <a:schemeClr val="bg1"/>
                </a:solidFill>
              </a:rPr>
              <a:t>hơn</a:t>
            </a:r>
            <a:r>
              <a:rPr lang="en-US" sz="2400" dirty="0">
                <a:solidFill>
                  <a:schemeClr val="bg1"/>
                </a:solidFill>
              </a:rPr>
              <a:t> </a:t>
            </a:r>
            <a:r>
              <a:rPr lang="en-US" sz="2400" dirty="0" err="1">
                <a:solidFill>
                  <a:schemeClr val="bg1"/>
                </a:solidFill>
              </a:rPr>
              <a:t>các</a:t>
            </a:r>
            <a:r>
              <a:rPr lang="en-US" sz="2400" dirty="0">
                <a:solidFill>
                  <a:schemeClr val="bg1"/>
                </a:solidFill>
              </a:rPr>
              <a:t> chi </a:t>
            </a:r>
            <a:r>
              <a:rPr lang="en-US" sz="2400" dirty="0" err="1">
                <a:solidFill>
                  <a:schemeClr val="bg1"/>
                </a:solidFill>
              </a:rPr>
              <a:t>tiết</a:t>
            </a:r>
            <a:r>
              <a:rPr lang="en-US" sz="2400" dirty="0">
                <a:solidFill>
                  <a:schemeClr val="bg1"/>
                </a:solidFill>
              </a:rPr>
              <a:t> </a:t>
            </a:r>
            <a:r>
              <a:rPr lang="en-US" sz="2400" dirty="0" err="1">
                <a:solidFill>
                  <a:schemeClr val="bg1"/>
                </a:solidFill>
              </a:rPr>
              <a:t>tưởng</a:t>
            </a:r>
            <a:r>
              <a:rPr lang="en-US" sz="2400" dirty="0">
                <a:solidFill>
                  <a:schemeClr val="bg1"/>
                </a:solidFill>
              </a:rPr>
              <a:t> </a:t>
            </a:r>
            <a:r>
              <a:rPr lang="en-US" sz="2400" dirty="0" err="1">
                <a:solidFill>
                  <a:schemeClr val="bg1"/>
                </a:solidFill>
              </a:rPr>
              <a:t>tượng</a:t>
            </a:r>
            <a:r>
              <a:rPr lang="en-US" sz="2400" dirty="0">
                <a:solidFill>
                  <a:schemeClr val="bg1"/>
                </a:solidFill>
              </a:rPr>
              <a:t>, </a:t>
            </a:r>
            <a:r>
              <a:rPr lang="en-US" sz="2400" dirty="0" err="1">
                <a:solidFill>
                  <a:schemeClr val="bg1"/>
                </a:solidFill>
              </a:rPr>
              <a:t>hư</a:t>
            </a:r>
            <a:r>
              <a:rPr lang="en-US" sz="2400" dirty="0">
                <a:solidFill>
                  <a:schemeClr val="bg1"/>
                </a:solidFill>
              </a:rPr>
              <a:t> </a:t>
            </a:r>
            <a:r>
              <a:rPr lang="en-US" sz="2400" dirty="0" err="1">
                <a:solidFill>
                  <a:schemeClr val="bg1"/>
                </a:solidFill>
              </a:rPr>
              <a:t>cấu</a:t>
            </a:r>
            <a:r>
              <a:rPr lang="en-US" sz="2400" dirty="0">
                <a:solidFill>
                  <a:schemeClr val="bg1"/>
                </a:solidFill>
              </a:rPr>
              <a:t>, </a:t>
            </a:r>
            <a:r>
              <a:rPr lang="en-US" sz="2400" dirty="0" err="1">
                <a:solidFill>
                  <a:schemeClr val="bg1"/>
                </a:solidFill>
              </a:rPr>
              <a:t>kì</a:t>
            </a:r>
            <a:r>
              <a:rPr lang="en-US" sz="2400" dirty="0">
                <a:solidFill>
                  <a:schemeClr val="bg1"/>
                </a:solidFill>
              </a:rPr>
              <a:t> </a:t>
            </a:r>
            <a:r>
              <a:rPr lang="en-US" sz="2400" dirty="0" err="1">
                <a:solidFill>
                  <a:schemeClr val="bg1"/>
                </a:solidFill>
              </a:rPr>
              <a:t>ảo</a:t>
            </a:r>
            <a:r>
              <a:rPr lang="en-US" sz="2400" dirty="0">
                <a:solidFill>
                  <a:schemeClr val="bg1"/>
                </a:solidFill>
              </a:rPr>
              <a:t>.</a:t>
            </a:r>
          </a:p>
          <a:p>
            <a:pPr algn="just"/>
            <a:r>
              <a:rPr lang="en-US" sz="2400" dirty="0">
                <a:solidFill>
                  <a:schemeClr val="bg1"/>
                </a:solidFill>
              </a:rPr>
              <a:t>- </a:t>
            </a:r>
            <a:r>
              <a:rPr lang="en-US" sz="2400" dirty="0" err="1">
                <a:solidFill>
                  <a:schemeClr val="bg1"/>
                </a:solidFill>
              </a:rPr>
              <a:t>Có</a:t>
            </a:r>
            <a:r>
              <a:rPr lang="en-US" sz="2400" dirty="0">
                <a:solidFill>
                  <a:schemeClr val="bg1"/>
                </a:solidFill>
              </a:rPr>
              <a:t> </a:t>
            </a:r>
            <a:r>
              <a:rPr lang="en-US" sz="2400" dirty="0" err="1">
                <a:solidFill>
                  <a:schemeClr val="bg1"/>
                </a:solidFill>
              </a:rPr>
              <a:t>thể</a:t>
            </a:r>
            <a:r>
              <a:rPr lang="en-US" sz="2400" dirty="0">
                <a:solidFill>
                  <a:schemeClr val="bg1"/>
                </a:solidFill>
              </a:rPr>
              <a:t> </a:t>
            </a:r>
            <a:r>
              <a:rPr lang="en-US" sz="2400" dirty="0" err="1">
                <a:solidFill>
                  <a:schemeClr val="bg1"/>
                </a:solidFill>
              </a:rPr>
              <a:t>bổ</a:t>
            </a:r>
            <a:r>
              <a:rPr lang="en-US" sz="2400" dirty="0">
                <a:solidFill>
                  <a:schemeClr val="bg1"/>
                </a:solidFill>
              </a:rPr>
              <a:t> sung </a:t>
            </a:r>
            <a:r>
              <a:rPr lang="en-US" sz="2400" dirty="0" err="1">
                <a:solidFill>
                  <a:schemeClr val="bg1"/>
                </a:solidFill>
              </a:rPr>
              <a:t>các</a:t>
            </a:r>
            <a:r>
              <a:rPr lang="en-US" sz="2400" dirty="0">
                <a:solidFill>
                  <a:schemeClr val="bg1"/>
                </a:solidFill>
              </a:rPr>
              <a:t> </a:t>
            </a:r>
            <a:r>
              <a:rPr lang="en-US" sz="2400" dirty="0" err="1">
                <a:solidFill>
                  <a:schemeClr val="bg1"/>
                </a:solidFill>
              </a:rPr>
              <a:t>yểu</a:t>
            </a:r>
            <a:r>
              <a:rPr lang="en-US" sz="2400" dirty="0">
                <a:solidFill>
                  <a:schemeClr val="bg1"/>
                </a:solidFill>
              </a:rPr>
              <a:t> </a:t>
            </a:r>
            <a:r>
              <a:rPr lang="en-US" sz="2400" dirty="0" err="1">
                <a:solidFill>
                  <a:schemeClr val="bg1"/>
                </a:solidFill>
              </a:rPr>
              <a:t>tố</a:t>
            </a:r>
            <a:r>
              <a:rPr lang="en-US" sz="2400" dirty="0">
                <a:solidFill>
                  <a:schemeClr val="bg1"/>
                </a:solidFill>
              </a:rPr>
              <a:t> </a:t>
            </a:r>
            <a:r>
              <a:rPr lang="en-US" sz="2400" dirty="0" err="1">
                <a:solidFill>
                  <a:schemeClr val="bg1"/>
                </a:solidFill>
              </a:rPr>
              <a:t>miêu</a:t>
            </a:r>
            <a:r>
              <a:rPr lang="en-US" sz="2400" dirty="0">
                <a:solidFill>
                  <a:schemeClr val="bg1"/>
                </a:solidFill>
              </a:rPr>
              <a:t> </a:t>
            </a:r>
            <a:r>
              <a:rPr lang="en-US" sz="2400" dirty="0" err="1">
                <a:solidFill>
                  <a:schemeClr val="bg1"/>
                </a:solidFill>
              </a:rPr>
              <a:t>tả</a:t>
            </a:r>
            <a:r>
              <a:rPr lang="en-US" sz="2400" dirty="0">
                <a:solidFill>
                  <a:schemeClr val="bg1"/>
                </a:solidFill>
              </a:rPr>
              <a:t>, </a:t>
            </a:r>
            <a:r>
              <a:rPr lang="en-US" sz="2400" dirty="0" err="1">
                <a:solidFill>
                  <a:schemeClr val="bg1"/>
                </a:solidFill>
              </a:rPr>
              <a:t>biểu</a:t>
            </a:r>
            <a:r>
              <a:rPr lang="en-US" sz="2400" dirty="0">
                <a:solidFill>
                  <a:schemeClr val="bg1"/>
                </a:solidFill>
              </a:rPr>
              <a:t> </a:t>
            </a:r>
            <a:r>
              <a:rPr lang="en-US" sz="2400" dirty="0" err="1">
                <a:solidFill>
                  <a:schemeClr val="bg1"/>
                </a:solidFill>
              </a:rPr>
              <a:t>cảm</a:t>
            </a:r>
            <a:r>
              <a:rPr lang="en-US" sz="2400" dirty="0">
                <a:solidFill>
                  <a:schemeClr val="bg1"/>
                </a:solidFill>
              </a:rPr>
              <a:t> </a:t>
            </a:r>
            <a:r>
              <a:rPr lang="en-US" sz="2400" dirty="0" err="1">
                <a:solidFill>
                  <a:schemeClr val="bg1"/>
                </a:solidFill>
              </a:rPr>
              <a:t>để</a:t>
            </a:r>
            <a:r>
              <a:rPr lang="en-US" sz="2400" dirty="0">
                <a:solidFill>
                  <a:schemeClr val="bg1"/>
                </a:solidFill>
              </a:rPr>
              <a:t> </a:t>
            </a:r>
            <a:r>
              <a:rPr lang="en-US" sz="2400" dirty="0" err="1">
                <a:solidFill>
                  <a:schemeClr val="bg1"/>
                </a:solidFill>
              </a:rPr>
              <a:t>tả</a:t>
            </a:r>
            <a:r>
              <a:rPr lang="en-US" sz="2400" dirty="0">
                <a:solidFill>
                  <a:schemeClr val="bg1"/>
                </a:solidFill>
              </a:rPr>
              <a:t> </a:t>
            </a:r>
            <a:r>
              <a:rPr lang="en-US" sz="2400" dirty="0" err="1">
                <a:solidFill>
                  <a:schemeClr val="bg1"/>
                </a:solidFill>
              </a:rPr>
              <a:t>người</a:t>
            </a:r>
            <a:r>
              <a:rPr lang="en-US" sz="2400" dirty="0">
                <a:solidFill>
                  <a:schemeClr val="bg1"/>
                </a:solidFill>
              </a:rPr>
              <a:t>, </a:t>
            </a:r>
            <a:r>
              <a:rPr lang="en-US" sz="2400" dirty="0" err="1">
                <a:solidFill>
                  <a:schemeClr val="bg1"/>
                </a:solidFill>
              </a:rPr>
              <a:t>tả</a:t>
            </a:r>
            <a:r>
              <a:rPr lang="en-US" sz="2400" dirty="0">
                <a:solidFill>
                  <a:schemeClr val="bg1"/>
                </a:solidFill>
              </a:rPr>
              <a:t> </a:t>
            </a:r>
            <a:r>
              <a:rPr lang="en-US" sz="2400" dirty="0" err="1">
                <a:solidFill>
                  <a:schemeClr val="bg1"/>
                </a:solidFill>
              </a:rPr>
              <a:t>vật</a:t>
            </a:r>
            <a:r>
              <a:rPr lang="en-US" sz="2400" dirty="0">
                <a:solidFill>
                  <a:schemeClr val="bg1"/>
                </a:solidFill>
              </a:rPr>
              <a:t> hay </a:t>
            </a:r>
            <a:r>
              <a:rPr lang="en-US" sz="2400" dirty="0" err="1">
                <a:solidFill>
                  <a:schemeClr val="bg1"/>
                </a:solidFill>
              </a:rPr>
              <a:t>thể</a:t>
            </a:r>
            <a:r>
              <a:rPr lang="en-US" sz="2400" dirty="0">
                <a:solidFill>
                  <a:schemeClr val="bg1"/>
                </a:solidFill>
              </a:rPr>
              <a:t> </a:t>
            </a:r>
            <a:r>
              <a:rPr lang="en-US" sz="2400" dirty="0" err="1">
                <a:solidFill>
                  <a:schemeClr val="bg1"/>
                </a:solidFill>
              </a:rPr>
              <a:t>hiện</a:t>
            </a:r>
            <a:r>
              <a:rPr lang="en-US" sz="2400" dirty="0">
                <a:solidFill>
                  <a:schemeClr val="bg1"/>
                </a:solidFill>
              </a:rPr>
              <a:t> </a:t>
            </a:r>
            <a:r>
              <a:rPr lang="en-US" sz="2400" dirty="0" err="1">
                <a:solidFill>
                  <a:schemeClr val="bg1"/>
                </a:solidFill>
              </a:rPr>
              <a:t>cảm</a:t>
            </a:r>
            <a:r>
              <a:rPr lang="en-US" sz="2400" dirty="0">
                <a:solidFill>
                  <a:schemeClr val="bg1"/>
                </a:solidFill>
              </a:rPr>
              <a:t> </a:t>
            </a:r>
            <a:r>
              <a:rPr lang="en-US" sz="2400" dirty="0" err="1">
                <a:solidFill>
                  <a:schemeClr val="bg1"/>
                </a:solidFill>
              </a:rPr>
              <a:t>xúc</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nhân</a:t>
            </a:r>
            <a:r>
              <a:rPr lang="en-US" sz="2400" dirty="0">
                <a:solidFill>
                  <a:schemeClr val="bg1"/>
                </a:solidFill>
              </a:rPr>
              <a:t> </a:t>
            </a:r>
            <a:r>
              <a:rPr lang="en-US" sz="2400" dirty="0" err="1">
                <a:solidFill>
                  <a:schemeClr val="bg1"/>
                </a:solidFill>
              </a:rPr>
              <a:t>vật</a:t>
            </a:r>
            <a:r>
              <a:rPr lang="en-US" sz="2400" dirty="0">
                <a:solidFill>
                  <a:schemeClr val="bg1"/>
                </a:solidFill>
              </a:rPr>
              <a:t>.</a:t>
            </a:r>
          </a:p>
          <a:p>
            <a:endParaRPr lang="en-US" dirty="0"/>
          </a:p>
        </p:txBody>
      </p:sp>
    </p:spTree>
    <p:extLst>
      <p:ext uri="{BB962C8B-B14F-4D97-AF65-F5344CB8AC3E}">
        <p14:creationId xmlns:p14="http://schemas.microsoft.com/office/powerpoint/2010/main" val="4197152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906" y="2252133"/>
            <a:ext cx="4515725" cy="3709346"/>
          </a:xfrm>
          <a:prstGeom prst="rect">
            <a:avLst/>
          </a:prstGeom>
        </p:spPr>
      </p:pic>
      <p:sp>
        <p:nvSpPr>
          <p:cNvPr id="10" name="Google Shape;3190;p40">
            <a:extLst>
              <a:ext uri="{FF2B5EF4-FFF2-40B4-BE49-F238E27FC236}">
                <a16:creationId xmlns=""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5" name="图片 14">
            <a:extLst>
              <a:ext uri="{FF2B5EF4-FFF2-40B4-BE49-F238E27FC236}">
                <a16:creationId xmlns=""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 xmlns:a16="http://schemas.microsoft.com/office/drawing/2014/main" id="{7AA56CCE-368F-4260-9AAC-3D694C4DDFFE}"/>
              </a:ext>
            </a:extLst>
          </p:cNvPr>
          <p:cNvSpPr txBox="1"/>
          <p:nvPr/>
        </p:nvSpPr>
        <p:spPr>
          <a:xfrm>
            <a:off x="834886" y="32091"/>
            <a:ext cx="9752903" cy="769441"/>
          </a:xfrm>
          <a:prstGeom prst="rect">
            <a:avLst/>
          </a:prstGeom>
          <a:noFill/>
        </p:spPr>
        <p:txBody>
          <a:bodyPr wrap="square" rtlCol="0">
            <a:spAutoFit/>
          </a:bodyPr>
          <a:lstStyle/>
          <a:p>
            <a:pPr lvl="0" algn="ctr" defTabSz="457200">
              <a:defRPr/>
            </a:pP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2.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Dàn</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ý</a:t>
            </a:r>
            <a:endPar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 name="TextBox 1"/>
          <p:cNvSpPr txBox="1"/>
          <p:nvPr/>
        </p:nvSpPr>
        <p:spPr>
          <a:xfrm>
            <a:off x="4572000" y="962526"/>
            <a:ext cx="6954253" cy="4524315"/>
          </a:xfrm>
          <a:prstGeom prst="rect">
            <a:avLst/>
          </a:prstGeom>
          <a:noFill/>
        </p:spPr>
        <p:txBody>
          <a:bodyPr wrap="square" rtlCol="0">
            <a:spAutoFit/>
          </a:bodyPr>
          <a:lstStyle/>
          <a:p>
            <a:r>
              <a:rPr lang="en-US" sz="2400" dirty="0">
                <a:solidFill>
                  <a:schemeClr val="bg1"/>
                </a:solidFill>
              </a:rPr>
              <a:t>- </a:t>
            </a:r>
            <a:r>
              <a:rPr lang="en-US" sz="2400" i="1" u="sng" dirty="0" err="1">
                <a:solidFill>
                  <a:schemeClr val="bg1"/>
                </a:solidFill>
              </a:rPr>
              <a:t>Mở</a:t>
            </a:r>
            <a:r>
              <a:rPr lang="en-US" sz="2400" i="1" u="sng" dirty="0">
                <a:solidFill>
                  <a:schemeClr val="bg1"/>
                </a:solidFill>
              </a:rPr>
              <a:t> </a:t>
            </a:r>
            <a:r>
              <a:rPr lang="en-US" sz="2400" i="1" u="sng" dirty="0" err="1">
                <a:solidFill>
                  <a:schemeClr val="bg1"/>
                </a:solidFill>
              </a:rPr>
              <a:t>bài</a:t>
            </a:r>
            <a:r>
              <a:rPr lang="en-US" sz="2400" dirty="0">
                <a:solidFill>
                  <a:schemeClr val="bg1"/>
                </a:solidFill>
              </a:rPr>
              <a:t>: </a:t>
            </a:r>
            <a:r>
              <a:rPr lang="en-US" sz="2400" dirty="0" err="1">
                <a:solidFill>
                  <a:schemeClr val="bg1"/>
                </a:solidFill>
              </a:rPr>
              <a:t>Đóng</a:t>
            </a:r>
            <a:r>
              <a:rPr lang="en-US" sz="2400" dirty="0">
                <a:solidFill>
                  <a:schemeClr val="bg1"/>
                </a:solidFill>
              </a:rPr>
              <a:t> </a:t>
            </a:r>
            <a:r>
              <a:rPr lang="en-US" sz="2400" dirty="0" err="1">
                <a:solidFill>
                  <a:schemeClr val="bg1"/>
                </a:solidFill>
              </a:rPr>
              <a:t>vai</a:t>
            </a:r>
            <a:r>
              <a:rPr lang="en-US" sz="2400" dirty="0">
                <a:solidFill>
                  <a:schemeClr val="bg1"/>
                </a:solidFill>
              </a:rPr>
              <a:t> </a:t>
            </a:r>
            <a:r>
              <a:rPr lang="en-US" sz="2400" dirty="0" err="1">
                <a:solidFill>
                  <a:schemeClr val="bg1"/>
                </a:solidFill>
              </a:rPr>
              <a:t>nhân</a:t>
            </a:r>
            <a:r>
              <a:rPr lang="en-US" sz="2400" dirty="0">
                <a:solidFill>
                  <a:schemeClr val="bg1"/>
                </a:solidFill>
              </a:rPr>
              <a:t> </a:t>
            </a:r>
            <a:r>
              <a:rPr lang="en-US" sz="2400" dirty="0" err="1">
                <a:solidFill>
                  <a:schemeClr val="bg1"/>
                </a:solidFill>
              </a:rPr>
              <a:t>vật</a:t>
            </a:r>
            <a:r>
              <a:rPr lang="en-US" sz="2400" dirty="0">
                <a:solidFill>
                  <a:schemeClr val="bg1"/>
                </a:solidFill>
              </a:rPr>
              <a:t> </a:t>
            </a:r>
            <a:r>
              <a:rPr lang="en-US" sz="2400" dirty="0" err="1">
                <a:solidFill>
                  <a:schemeClr val="bg1"/>
                </a:solidFill>
              </a:rPr>
              <a:t>để</a:t>
            </a:r>
            <a:r>
              <a:rPr lang="en-US" sz="2400" dirty="0">
                <a:solidFill>
                  <a:schemeClr val="bg1"/>
                </a:solidFill>
              </a:rPr>
              <a:t> </a:t>
            </a:r>
            <a:r>
              <a:rPr lang="en-US" sz="2400" dirty="0" err="1">
                <a:solidFill>
                  <a:schemeClr val="bg1"/>
                </a:solidFill>
              </a:rPr>
              <a:t>tự</a:t>
            </a:r>
            <a:r>
              <a:rPr lang="en-US" sz="2400" dirty="0">
                <a:solidFill>
                  <a:schemeClr val="bg1"/>
                </a:solidFill>
              </a:rPr>
              <a:t> </a:t>
            </a:r>
            <a:r>
              <a:rPr lang="en-US" sz="2400" dirty="0" err="1">
                <a:solidFill>
                  <a:schemeClr val="bg1"/>
                </a:solidFill>
              </a:rPr>
              <a:t>giới</a:t>
            </a:r>
            <a:r>
              <a:rPr lang="en-US" sz="2400" dirty="0">
                <a:solidFill>
                  <a:schemeClr val="bg1"/>
                </a:solidFill>
              </a:rPr>
              <a:t> </a:t>
            </a:r>
            <a:r>
              <a:rPr lang="en-US" sz="2400" dirty="0" err="1">
                <a:solidFill>
                  <a:schemeClr val="bg1"/>
                </a:solidFill>
              </a:rPr>
              <a:t>thiệu</a:t>
            </a:r>
            <a:r>
              <a:rPr lang="en-US" sz="2400" dirty="0">
                <a:solidFill>
                  <a:schemeClr val="bg1"/>
                </a:solidFill>
              </a:rPr>
              <a:t> </a:t>
            </a:r>
            <a:r>
              <a:rPr lang="en-US" sz="2400" dirty="0" err="1">
                <a:solidFill>
                  <a:schemeClr val="bg1"/>
                </a:solidFill>
              </a:rPr>
              <a:t>sơ</a:t>
            </a:r>
            <a:r>
              <a:rPr lang="en-US" sz="2400" dirty="0">
                <a:solidFill>
                  <a:schemeClr val="bg1"/>
                </a:solidFill>
              </a:rPr>
              <a:t> </a:t>
            </a:r>
            <a:r>
              <a:rPr lang="en-US" sz="2400" dirty="0" err="1">
                <a:solidFill>
                  <a:schemeClr val="bg1"/>
                </a:solidFill>
              </a:rPr>
              <a:t>lược</a:t>
            </a:r>
            <a:r>
              <a:rPr lang="en-US" sz="2400" dirty="0">
                <a:solidFill>
                  <a:schemeClr val="bg1"/>
                </a:solidFill>
              </a:rPr>
              <a:t> </a:t>
            </a:r>
            <a:r>
              <a:rPr lang="en-US" sz="2400" dirty="0" err="1">
                <a:solidFill>
                  <a:schemeClr val="bg1"/>
                </a:solidFill>
              </a:rPr>
              <a:t>về</a:t>
            </a:r>
            <a:r>
              <a:rPr lang="en-US" sz="2400" dirty="0">
                <a:solidFill>
                  <a:schemeClr val="bg1"/>
                </a:solidFill>
              </a:rPr>
              <a:t> </a:t>
            </a:r>
            <a:r>
              <a:rPr lang="en-US" sz="2400" dirty="0" err="1">
                <a:solidFill>
                  <a:schemeClr val="bg1"/>
                </a:solidFill>
              </a:rPr>
              <a:t>mình</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câu</a:t>
            </a:r>
            <a:r>
              <a:rPr lang="en-US" sz="2400" dirty="0">
                <a:solidFill>
                  <a:schemeClr val="bg1"/>
                </a:solidFill>
              </a:rPr>
              <a:t> </a:t>
            </a:r>
            <a:r>
              <a:rPr lang="en-US" sz="2400" dirty="0" err="1">
                <a:solidFill>
                  <a:schemeClr val="bg1"/>
                </a:solidFill>
              </a:rPr>
              <a:t>chuyện</a:t>
            </a:r>
            <a:r>
              <a:rPr lang="en-US" sz="2400" dirty="0">
                <a:solidFill>
                  <a:schemeClr val="bg1"/>
                </a:solidFill>
              </a:rPr>
              <a:t> </a:t>
            </a:r>
            <a:r>
              <a:rPr lang="en-US" sz="2400" dirty="0" err="1">
                <a:solidFill>
                  <a:schemeClr val="bg1"/>
                </a:solidFill>
              </a:rPr>
              <a:t>định</a:t>
            </a:r>
            <a:r>
              <a:rPr lang="en-US" sz="2400" dirty="0">
                <a:solidFill>
                  <a:schemeClr val="bg1"/>
                </a:solidFill>
              </a:rPr>
              <a:t> </a:t>
            </a:r>
            <a:r>
              <a:rPr lang="en-US" sz="2400" dirty="0" err="1">
                <a:solidFill>
                  <a:schemeClr val="bg1"/>
                </a:solidFill>
              </a:rPr>
              <a:t>kể</a:t>
            </a:r>
            <a:r>
              <a:rPr lang="en-US" sz="2400" dirty="0">
                <a:solidFill>
                  <a:schemeClr val="bg1"/>
                </a:solidFill>
              </a:rPr>
              <a:t>.</a:t>
            </a:r>
          </a:p>
          <a:p>
            <a:r>
              <a:rPr lang="en-US" sz="2400" dirty="0">
                <a:solidFill>
                  <a:schemeClr val="bg1"/>
                </a:solidFill>
              </a:rPr>
              <a:t>- </a:t>
            </a:r>
            <a:r>
              <a:rPr lang="en-US" sz="2400" i="1" u="sng" dirty="0" err="1">
                <a:solidFill>
                  <a:schemeClr val="bg1"/>
                </a:solidFill>
              </a:rPr>
              <a:t>Thân</a:t>
            </a:r>
            <a:r>
              <a:rPr lang="en-US" sz="2400" i="1" u="sng" dirty="0">
                <a:solidFill>
                  <a:schemeClr val="bg1"/>
                </a:solidFill>
              </a:rPr>
              <a:t> </a:t>
            </a:r>
            <a:r>
              <a:rPr lang="en-US" sz="2400" i="1" u="sng" dirty="0" err="1">
                <a:solidFill>
                  <a:schemeClr val="bg1"/>
                </a:solidFill>
              </a:rPr>
              <a:t>bài</a:t>
            </a:r>
            <a:r>
              <a:rPr lang="en-US" sz="2400" dirty="0">
                <a:solidFill>
                  <a:schemeClr val="bg1"/>
                </a:solidFill>
              </a:rPr>
              <a:t>:  </a:t>
            </a:r>
            <a:r>
              <a:rPr lang="en-US" sz="2400" dirty="0" err="1">
                <a:solidFill>
                  <a:schemeClr val="bg1"/>
                </a:solidFill>
              </a:rPr>
              <a:t>Kể</a:t>
            </a:r>
            <a:r>
              <a:rPr lang="en-US" sz="2400" dirty="0">
                <a:solidFill>
                  <a:schemeClr val="bg1"/>
                </a:solidFill>
              </a:rPr>
              <a:t> </a:t>
            </a:r>
            <a:r>
              <a:rPr lang="en-US" sz="2400" dirty="0" err="1">
                <a:solidFill>
                  <a:schemeClr val="bg1"/>
                </a:solidFill>
              </a:rPr>
              <a:t>lại</a:t>
            </a:r>
            <a:r>
              <a:rPr lang="en-US" sz="2400" dirty="0">
                <a:solidFill>
                  <a:schemeClr val="bg1"/>
                </a:solidFill>
              </a:rPr>
              <a:t> </a:t>
            </a:r>
            <a:r>
              <a:rPr lang="en-US" sz="2400" dirty="0" err="1">
                <a:solidFill>
                  <a:schemeClr val="bg1"/>
                </a:solidFill>
              </a:rPr>
              <a:t>diễn</a:t>
            </a:r>
            <a:r>
              <a:rPr lang="en-US" sz="2400" dirty="0">
                <a:solidFill>
                  <a:schemeClr val="bg1"/>
                </a:solidFill>
              </a:rPr>
              <a:t> </a:t>
            </a:r>
            <a:r>
              <a:rPr lang="en-US" sz="2400" dirty="0" err="1">
                <a:solidFill>
                  <a:schemeClr val="bg1"/>
                </a:solidFill>
              </a:rPr>
              <a:t>biến</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câu</a:t>
            </a:r>
            <a:r>
              <a:rPr lang="en-US" sz="2400" dirty="0">
                <a:solidFill>
                  <a:schemeClr val="bg1"/>
                </a:solidFill>
              </a:rPr>
              <a:t> </a:t>
            </a:r>
            <a:r>
              <a:rPr lang="en-US" sz="2400" dirty="0" err="1">
                <a:solidFill>
                  <a:schemeClr val="bg1"/>
                </a:solidFill>
              </a:rPr>
              <a:t>chuyện</a:t>
            </a:r>
            <a:r>
              <a:rPr lang="en-US" sz="2400" dirty="0">
                <a:solidFill>
                  <a:schemeClr val="bg1"/>
                </a:solidFill>
              </a:rPr>
              <a:t>.</a:t>
            </a:r>
          </a:p>
          <a:p>
            <a:r>
              <a:rPr lang="en-US" sz="2400" dirty="0">
                <a:solidFill>
                  <a:schemeClr val="bg1"/>
                </a:solidFill>
              </a:rPr>
              <a:t>+ </a:t>
            </a:r>
            <a:r>
              <a:rPr lang="en-US" sz="2400" dirty="0" err="1">
                <a:solidFill>
                  <a:schemeClr val="bg1"/>
                </a:solidFill>
              </a:rPr>
              <a:t>Xuất</a:t>
            </a:r>
            <a:r>
              <a:rPr lang="en-US" sz="2400" dirty="0">
                <a:solidFill>
                  <a:schemeClr val="bg1"/>
                </a:solidFill>
              </a:rPr>
              <a:t> </a:t>
            </a:r>
            <a:r>
              <a:rPr lang="en-US" sz="2400" dirty="0" err="1">
                <a:solidFill>
                  <a:schemeClr val="bg1"/>
                </a:solidFill>
              </a:rPr>
              <a:t>thân</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các</a:t>
            </a:r>
            <a:r>
              <a:rPr lang="en-US" sz="2400" dirty="0">
                <a:solidFill>
                  <a:schemeClr val="bg1"/>
                </a:solidFill>
              </a:rPr>
              <a:t> </a:t>
            </a:r>
            <a:r>
              <a:rPr lang="en-US" sz="2400" dirty="0" err="1">
                <a:solidFill>
                  <a:schemeClr val="bg1"/>
                </a:solidFill>
              </a:rPr>
              <a:t>nhân</a:t>
            </a:r>
            <a:r>
              <a:rPr lang="en-US" sz="2400" dirty="0">
                <a:solidFill>
                  <a:schemeClr val="bg1"/>
                </a:solidFill>
              </a:rPr>
              <a:t> </a:t>
            </a:r>
            <a:r>
              <a:rPr lang="en-US" sz="2400" dirty="0" err="1">
                <a:solidFill>
                  <a:schemeClr val="bg1"/>
                </a:solidFill>
              </a:rPr>
              <a:t>vật</a:t>
            </a:r>
            <a:endParaRPr lang="en-US" sz="2400" dirty="0">
              <a:solidFill>
                <a:schemeClr val="bg1"/>
              </a:solidFill>
            </a:endParaRPr>
          </a:p>
          <a:p>
            <a:r>
              <a:rPr lang="en-US" sz="2400" dirty="0">
                <a:solidFill>
                  <a:schemeClr val="bg1"/>
                </a:solidFill>
              </a:rPr>
              <a:t>+ </a:t>
            </a:r>
            <a:r>
              <a:rPr lang="en-US" sz="2400" dirty="0" err="1">
                <a:solidFill>
                  <a:schemeClr val="bg1"/>
                </a:solidFill>
              </a:rPr>
              <a:t>Hoàn</a:t>
            </a:r>
            <a:r>
              <a:rPr lang="en-US" sz="2400" dirty="0">
                <a:solidFill>
                  <a:schemeClr val="bg1"/>
                </a:solidFill>
              </a:rPr>
              <a:t> </a:t>
            </a:r>
            <a:r>
              <a:rPr lang="en-US" sz="2400" dirty="0" err="1">
                <a:solidFill>
                  <a:schemeClr val="bg1"/>
                </a:solidFill>
              </a:rPr>
              <a:t>cảnh</a:t>
            </a:r>
            <a:r>
              <a:rPr lang="en-US" sz="2400" dirty="0">
                <a:solidFill>
                  <a:schemeClr val="bg1"/>
                </a:solidFill>
              </a:rPr>
              <a:t> </a:t>
            </a:r>
            <a:r>
              <a:rPr lang="en-US" sz="2400" dirty="0" err="1">
                <a:solidFill>
                  <a:schemeClr val="bg1"/>
                </a:solidFill>
              </a:rPr>
              <a:t>diễn</a:t>
            </a:r>
            <a:r>
              <a:rPr lang="en-US" sz="2400" dirty="0">
                <a:solidFill>
                  <a:schemeClr val="bg1"/>
                </a:solidFill>
              </a:rPr>
              <a:t> </a:t>
            </a:r>
            <a:r>
              <a:rPr lang="en-US" sz="2400" dirty="0" err="1">
                <a:solidFill>
                  <a:schemeClr val="bg1"/>
                </a:solidFill>
              </a:rPr>
              <a:t>ra</a:t>
            </a:r>
            <a:r>
              <a:rPr lang="en-US" sz="2400" dirty="0">
                <a:solidFill>
                  <a:schemeClr val="bg1"/>
                </a:solidFill>
              </a:rPr>
              <a:t> </a:t>
            </a:r>
            <a:r>
              <a:rPr lang="en-US" sz="2400" dirty="0" err="1">
                <a:solidFill>
                  <a:schemeClr val="bg1"/>
                </a:solidFill>
              </a:rPr>
              <a:t>câu</a:t>
            </a:r>
            <a:r>
              <a:rPr lang="en-US" sz="2400" dirty="0">
                <a:solidFill>
                  <a:schemeClr val="bg1"/>
                </a:solidFill>
              </a:rPr>
              <a:t> </a:t>
            </a:r>
            <a:r>
              <a:rPr lang="en-US" sz="2400" dirty="0" err="1">
                <a:solidFill>
                  <a:schemeClr val="bg1"/>
                </a:solidFill>
              </a:rPr>
              <a:t>chuyện</a:t>
            </a:r>
            <a:endParaRPr lang="en-US" sz="2400" dirty="0">
              <a:solidFill>
                <a:schemeClr val="bg1"/>
              </a:solidFill>
            </a:endParaRPr>
          </a:p>
          <a:p>
            <a:r>
              <a:rPr lang="en-US" sz="2400" dirty="0">
                <a:solidFill>
                  <a:schemeClr val="bg1"/>
                </a:solidFill>
              </a:rPr>
              <a:t>+ </a:t>
            </a:r>
            <a:r>
              <a:rPr lang="en-US" sz="2400" dirty="0" err="1">
                <a:solidFill>
                  <a:schemeClr val="bg1"/>
                </a:solidFill>
              </a:rPr>
              <a:t>Diễn</a:t>
            </a:r>
            <a:r>
              <a:rPr lang="en-US" sz="2400" dirty="0">
                <a:solidFill>
                  <a:schemeClr val="bg1"/>
                </a:solidFill>
              </a:rPr>
              <a:t> </a:t>
            </a:r>
            <a:r>
              <a:rPr lang="en-US" sz="2400" dirty="0" err="1">
                <a:solidFill>
                  <a:schemeClr val="bg1"/>
                </a:solidFill>
              </a:rPr>
              <a:t>biến</a:t>
            </a:r>
            <a:r>
              <a:rPr lang="en-US" sz="2400" dirty="0">
                <a:solidFill>
                  <a:schemeClr val="bg1"/>
                </a:solidFill>
              </a:rPr>
              <a:t> </a:t>
            </a:r>
            <a:r>
              <a:rPr lang="en-US" sz="2400" dirty="0" err="1">
                <a:solidFill>
                  <a:schemeClr val="bg1"/>
                </a:solidFill>
              </a:rPr>
              <a:t>chính</a:t>
            </a:r>
            <a:r>
              <a:rPr lang="en-US" sz="2400" dirty="0">
                <a:solidFill>
                  <a:schemeClr val="bg1"/>
                </a:solidFill>
              </a:rPr>
              <a:t>:</a:t>
            </a:r>
          </a:p>
          <a:p>
            <a:r>
              <a:rPr lang="en-US" sz="2400" dirty="0">
                <a:solidFill>
                  <a:schemeClr val="bg1"/>
                </a:solidFill>
              </a:rPr>
              <a:t>. </a:t>
            </a:r>
            <a:r>
              <a:rPr lang="en-US" sz="2400" dirty="0" err="1">
                <a:solidFill>
                  <a:schemeClr val="bg1"/>
                </a:solidFill>
              </a:rPr>
              <a:t>Sự</a:t>
            </a:r>
            <a:r>
              <a:rPr lang="en-US" sz="2400" dirty="0">
                <a:solidFill>
                  <a:schemeClr val="bg1"/>
                </a:solidFill>
              </a:rPr>
              <a:t> </a:t>
            </a:r>
            <a:r>
              <a:rPr lang="en-US" sz="2400" dirty="0" err="1">
                <a:solidFill>
                  <a:schemeClr val="bg1"/>
                </a:solidFill>
              </a:rPr>
              <a:t>việc</a:t>
            </a:r>
            <a:r>
              <a:rPr lang="en-US" sz="2400" dirty="0">
                <a:solidFill>
                  <a:schemeClr val="bg1"/>
                </a:solidFill>
              </a:rPr>
              <a:t> 1</a:t>
            </a:r>
          </a:p>
          <a:p>
            <a:r>
              <a:rPr lang="en-US" sz="2400" dirty="0">
                <a:solidFill>
                  <a:schemeClr val="bg1"/>
                </a:solidFill>
              </a:rPr>
              <a:t>. </a:t>
            </a:r>
            <a:r>
              <a:rPr lang="en-US" sz="2400" dirty="0" err="1">
                <a:solidFill>
                  <a:schemeClr val="bg1"/>
                </a:solidFill>
              </a:rPr>
              <a:t>Sự</a:t>
            </a:r>
            <a:r>
              <a:rPr lang="en-US" sz="2400" dirty="0">
                <a:solidFill>
                  <a:schemeClr val="bg1"/>
                </a:solidFill>
              </a:rPr>
              <a:t> </a:t>
            </a:r>
            <a:r>
              <a:rPr lang="en-US" sz="2400" dirty="0" err="1">
                <a:solidFill>
                  <a:schemeClr val="bg1"/>
                </a:solidFill>
              </a:rPr>
              <a:t>việc</a:t>
            </a:r>
            <a:r>
              <a:rPr lang="en-US" sz="2400" dirty="0">
                <a:solidFill>
                  <a:schemeClr val="bg1"/>
                </a:solidFill>
              </a:rPr>
              <a:t> 2</a:t>
            </a:r>
          </a:p>
          <a:p>
            <a:r>
              <a:rPr lang="en-US" sz="2400" dirty="0">
                <a:solidFill>
                  <a:schemeClr val="bg1"/>
                </a:solidFill>
              </a:rPr>
              <a:t>. </a:t>
            </a:r>
            <a:r>
              <a:rPr lang="en-US" sz="2400" dirty="0" err="1">
                <a:solidFill>
                  <a:schemeClr val="bg1"/>
                </a:solidFill>
              </a:rPr>
              <a:t>Sự</a:t>
            </a:r>
            <a:r>
              <a:rPr lang="en-US" sz="2400" dirty="0">
                <a:solidFill>
                  <a:schemeClr val="bg1"/>
                </a:solidFill>
              </a:rPr>
              <a:t> </a:t>
            </a:r>
            <a:r>
              <a:rPr lang="en-US" sz="2400" dirty="0" err="1">
                <a:solidFill>
                  <a:schemeClr val="bg1"/>
                </a:solidFill>
              </a:rPr>
              <a:t>việc</a:t>
            </a:r>
            <a:r>
              <a:rPr lang="en-US" sz="2400" dirty="0">
                <a:solidFill>
                  <a:schemeClr val="bg1"/>
                </a:solidFill>
              </a:rPr>
              <a:t> 3</a:t>
            </a:r>
          </a:p>
          <a:p>
            <a:r>
              <a:rPr lang="en-US" sz="2400" dirty="0">
                <a:solidFill>
                  <a:schemeClr val="bg1"/>
                </a:solidFill>
              </a:rPr>
              <a:t>…. </a:t>
            </a:r>
          </a:p>
          <a:p>
            <a:r>
              <a:rPr lang="en-US" sz="2400" dirty="0">
                <a:solidFill>
                  <a:schemeClr val="bg1"/>
                </a:solidFill>
              </a:rPr>
              <a:t>- </a:t>
            </a:r>
            <a:r>
              <a:rPr lang="en-US" sz="2400" i="1" u="sng" dirty="0" err="1">
                <a:solidFill>
                  <a:schemeClr val="bg1"/>
                </a:solidFill>
              </a:rPr>
              <a:t>Kết</a:t>
            </a:r>
            <a:r>
              <a:rPr lang="en-US" sz="2400" i="1" u="sng" dirty="0">
                <a:solidFill>
                  <a:schemeClr val="bg1"/>
                </a:solidFill>
              </a:rPr>
              <a:t> </a:t>
            </a:r>
            <a:r>
              <a:rPr lang="en-US" sz="2400" i="1" u="sng" dirty="0" err="1">
                <a:solidFill>
                  <a:schemeClr val="bg1"/>
                </a:solidFill>
              </a:rPr>
              <a:t>bài</a:t>
            </a:r>
            <a:r>
              <a:rPr lang="en-US" sz="2400" dirty="0">
                <a:solidFill>
                  <a:schemeClr val="bg1"/>
                </a:solidFill>
              </a:rPr>
              <a:t>:  </a:t>
            </a:r>
            <a:r>
              <a:rPr lang="en-US" sz="2400" dirty="0" err="1">
                <a:solidFill>
                  <a:schemeClr val="bg1"/>
                </a:solidFill>
              </a:rPr>
              <a:t>Kết</a:t>
            </a:r>
            <a:r>
              <a:rPr lang="en-US" sz="2400" dirty="0">
                <a:solidFill>
                  <a:schemeClr val="bg1"/>
                </a:solidFill>
              </a:rPr>
              <a:t> </a:t>
            </a:r>
            <a:r>
              <a:rPr lang="en-US" sz="2400" dirty="0" err="1">
                <a:solidFill>
                  <a:schemeClr val="bg1"/>
                </a:solidFill>
              </a:rPr>
              <a:t>thúc</a:t>
            </a:r>
            <a:r>
              <a:rPr lang="en-US" sz="2400" dirty="0">
                <a:solidFill>
                  <a:schemeClr val="bg1"/>
                </a:solidFill>
              </a:rPr>
              <a:t> </a:t>
            </a:r>
            <a:r>
              <a:rPr lang="en-US" sz="2400" dirty="0" err="1">
                <a:solidFill>
                  <a:schemeClr val="bg1"/>
                </a:solidFill>
              </a:rPr>
              <a:t>câu</a:t>
            </a:r>
            <a:r>
              <a:rPr lang="en-US" sz="2400" dirty="0">
                <a:solidFill>
                  <a:schemeClr val="bg1"/>
                </a:solidFill>
              </a:rPr>
              <a:t> </a:t>
            </a:r>
            <a:r>
              <a:rPr lang="en-US" sz="2400" dirty="0" err="1">
                <a:solidFill>
                  <a:schemeClr val="bg1"/>
                </a:solidFill>
              </a:rPr>
              <a:t>chuyện</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nêu</a:t>
            </a:r>
            <a:r>
              <a:rPr lang="en-US" sz="2400" dirty="0">
                <a:solidFill>
                  <a:schemeClr val="bg1"/>
                </a:solidFill>
              </a:rPr>
              <a:t> </a:t>
            </a:r>
            <a:r>
              <a:rPr lang="en-US" sz="2400" dirty="0" err="1">
                <a:solidFill>
                  <a:schemeClr val="bg1"/>
                </a:solidFill>
              </a:rPr>
              <a:t>được</a:t>
            </a:r>
            <a:r>
              <a:rPr lang="en-US" sz="2400" dirty="0">
                <a:solidFill>
                  <a:schemeClr val="bg1"/>
                </a:solidFill>
              </a:rPr>
              <a:t> </a:t>
            </a:r>
            <a:r>
              <a:rPr lang="en-US" sz="2400" dirty="0" err="1">
                <a:solidFill>
                  <a:schemeClr val="bg1"/>
                </a:solidFill>
              </a:rPr>
              <a:t>bài</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rút</a:t>
            </a:r>
            <a:r>
              <a:rPr lang="en-US" sz="2400" dirty="0">
                <a:solidFill>
                  <a:schemeClr val="bg1"/>
                </a:solidFill>
              </a:rPr>
              <a:t> </a:t>
            </a:r>
            <a:r>
              <a:rPr lang="en-US" sz="2400" dirty="0" err="1">
                <a:solidFill>
                  <a:schemeClr val="bg1"/>
                </a:solidFill>
              </a:rPr>
              <a:t>ra</a:t>
            </a:r>
            <a:r>
              <a:rPr lang="en-US" sz="2400" dirty="0">
                <a:solidFill>
                  <a:schemeClr val="bg1"/>
                </a:solidFill>
              </a:rPr>
              <a:t> </a:t>
            </a:r>
            <a:r>
              <a:rPr lang="en-US" sz="2400" dirty="0" err="1">
                <a:solidFill>
                  <a:schemeClr val="bg1"/>
                </a:solidFill>
              </a:rPr>
              <a:t>từ</a:t>
            </a:r>
            <a:r>
              <a:rPr lang="en-US" sz="2400" dirty="0">
                <a:solidFill>
                  <a:schemeClr val="bg1"/>
                </a:solidFill>
              </a:rPr>
              <a:t> </a:t>
            </a:r>
            <a:r>
              <a:rPr lang="en-US" sz="2400" dirty="0" err="1">
                <a:solidFill>
                  <a:schemeClr val="bg1"/>
                </a:solidFill>
              </a:rPr>
              <a:t>câu</a:t>
            </a:r>
            <a:r>
              <a:rPr lang="en-US" sz="2400" dirty="0">
                <a:solidFill>
                  <a:schemeClr val="bg1"/>
                </a:solidFill>
              </a:rPr>
              <a:t> </a:t>
            </a:r>
            <a:r>
              <a:rPr lang="en-US" sz="2400" dirty="0" err="1">
                <a:solidFill>
                  <a:schemeClr val="bg1"/>
                </a:solidFill>
              </a:rPr>
              <a:t>chuyện</a:t>
            </a:r>
            <a:r>
              <a:rPr lang="en-US" sz="24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049586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 calcmode="lin" valueType="num">
                                      <p:cBhvr additive="base">
                                        <p:cTn id="5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 calcmode="lin" valueType="num">
                                      <p:cBhvr additive="base">
                                        <p:cTn id="6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
                                            <p:txEl>
                                              <p:pRg st="9" end="9"/>
                                            </p:txEl>
                                          </p:spTgt>
                                        </p:tgtEl>
                                        <p:attrNameLst>
                                          <p:attrName>style.visibility</p:attrName>
                                        </p:attrNameLst>
                                      </p:cBhvr>
                                      <p:to>
                                        <p:strVal val="visible"/>
                                      </p:to>
                                    </p:set>
                                    <p:anim calcmode="lin" valueType="num">
                                      <p:cBhvr additive="base">
                                        <p:cTn id="66"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584" y="2778648"/>
            <a:ext cx="4515725" cy="3709346"/>
          </a:xfrm>
          <a:prstGeom prst="rect">
            <a:avLst/>
          </a:prstGeom>
        </p:spPr>
      </p:pic>
      <p:sp>
        <p:nvSpPr>
          <p:cNvPr id="6" name="Google Shape;3188;p40">
            <a:extLst>
              <a:ext uri="{FF2B5EF4-FFF2-40B4-BE49-F238E27FC236}">
                <a16:creationId xmlns="" xmlns:a16="http://schemas.microsoft.com/office/drawing/2014/main" id="{24918AD8-2CA9-4CB9-AF26-4C410BA6B0CD}"/>
              </a:ext>
            </a:extLst>
          </p:cNvPr>
          <p:cNvSpPr/>
          <p:nvPr/>
        </p:nvSpPr>
        <p:spPr>
          <a:xfrm>
            <a:off x="4760327" y="1308587"/>
            <a:ext cx="4460586" cy="570647"/>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 xmlns:a16="http://schemas.microsoft.com/office/drawing/2014/main" id="{EAF896B8-D943-4CBE-8BC0-2E572C73E81E}"/>
              </a:ext>
            </a:extLst>
          </p:cNvPr>
          <p:cNvSpPr/>
          <p:nvPr/>
        </p:nvSpPr>
        <p:spPr>
          <a:xfrm>
            <a:off x="4536307" y="2206354"/>
            <a:ext cx="461579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 xmlns:a16="http://schemas.microsoft.com/office/drawing/2014/main" id="{0491CF2C-E7B8-4F10-8CBA-07AAD26C78CB}"/>
              </a:ext>
            </a:extLst>
          </p:cNvPr>
          <p:cNvSpPr/>
          <p:nvPr/>
        </p:nvSpPr>
        <p:spPr>
          <a:xfrm>
            <a:off x="4591966" y="2038784"/>
            <a:ext cx="445550"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 xmlns:a16="http://schemas.microsoft.com/office/drawing/2014/main" id="{7AA56CCE-368F-4260-9AAC-3D694C4DDFFE}"/>
              </a:ext>
            </a:extLst>
          </p:cNvPr>
          <p:cNvSpPr txBox="1"/>
          <p:nvPr/>
        </p:nvSpPr>
        <p:spPr>
          <a:xfrm>
            <a:off x="834887" y="32091"/>
            <a:ext cx="726652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Kiến</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thức</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tiếng</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Việt</a:t>
            </a:r>
            <a:endPar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 xmlns:a16="http://schemas.microsoft.com/office/drawing/2014/main" id="{15D3F032-46BF-42F7-B2F1-ADF560E2045A}"/>
              </a:ext>
            </a:extLst>
          </p:cNvPr>
          <p:cNvSpPr txBox="1"/>
          <p:nvPr/>
        </p:nvSpPr>
        <p:spPr>
          <a:xfrm>
            <a:off x="5092534" y="1264619"/>
            <a:ext cx="6014402" cy="5078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200" dirty="0">
                <a:solidFill>
                  <a:srgbClr val="1C1F25"/>
                </a:solidFill>
                <a:latin typeface="Times New Roman" panose="02020603050405020304" pitchFamily="18" charset="0"/>
                <a:cs typeface="Times New Roman" panose="02020603050405020304" pitchFamily="18" charset="0"/>
                <a:sym typeface="Roboto Bold"/>
              </a:rPr>
              <a:t>Công dụng của dấu </a:t>
            </a:r>
            <a:r>
              <a:rPr lang="vi-VN" sz="2200" dirty="0" smtClean="0">
                <a:solidFill>
                  <a:srgbClr val="1C1F25"/>
                </a:solidFill>
                <a:latin typeface="Times New Roman" panose="02020603050405020304" pitchFamily="18" charset="0"/>
                <a:cs typeface="Times New Roman" panose="02020603050405020304" pitchFamily="18" charset="0"/>
                <a:sym typeface="Roboto Bold"/>
              </a:rPr>
              <a:t>ch</a:t>
            </a:r>
            <a:r>
              <a:rPr lang="en-US" sz="2200" dirty="0" smtClean="0">
                <a:solidFill>
                  <a:srgbClr val="1C1F25"/>
                </a:solidFill>
                <a:latin typeface="Times New Roman" panose="02020603050405020304" pitchFamily="18" charset="0"/>
                <a:cs typeface="Times New Roman" panose="02020603050405020304" pitchFamily="18" charset="0"/>
                <a:sym typeface="Roboto Bold"/>
              </a:rPr>
              <a:t>ấ</a:t>
            </a:r>
            <a:r>
              <a:rPr lang="vi-VN" sz="2200" dirty="0" smtClean="0">
                <a:solidFill>
                  <a:srgbClr val="1C1F25"/>
                </a:solidFill>
                <a:latin typeface="Times New Roman" panose="02020603050405020304" pitchFamily="18" charset="0"/>
                <a:cs typeface="Times New Roman" panose="02020603050405020304" pitchFamily="18" charset="0"/>
                <a:sym typeface="Roboto Bold"/>
              </a:rPr>
              <a:t>m </a:t>
            </a:r>
            <a:r>
              <a:rPr lang="vi-VN" sz="2200" dirty="0">
                <a:solidFill>
                  <a:srgbClr val="1C1F25"/>
                </a:solidFill>
                <a:latin typeface="Times New Roman" panose="02020603050405020304" pitchFamily="18" charset="0"/>
                <a:cs typeface="Times New Roman" panose="02020603050405020304" pitchFamily="18" charset="0"/>
                <a:sym typeface="Roboto Bold"/>
              </a:rPr>
              <a:t>phẩy</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 xmlns:a16="http://schemas.microsoft.com/office/drawing/2014/main" id="{A81A6142-AD6A-44D1-8C30-9DBD39003CF1}"/>
              </a:ext>
            </a:extLst>
          </p:cNvPr>
          <p:cNvSpPr txBox="1"/>
          <p:nvPr/>
        </p:nvSpPr>
        <p:spPr>
          <a:xfrm>
            <a:off x="5000136" y="2248684"/>
            <a:ext cx="4220777" cy="48763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Cách lựa chọn từ ngữ trong câu</a:t>
            </a:r>
          </a:p>
        </p:txBody>
      </p:sp>
      <p:sp>
        <p:nvSpPr>
          <p:cNvPr id="13" name="Google Shape;3204;p40">
            <a:extLst>
              <a:ext uri="{FF2B5EF4-FFF2-40B4-BE49-F238E27FC236}">
                <a16:creationId xmlns="" xmlns:a16="http://schemas.microsoft.com/office/drawing/2014/main" id="{B7DEA7C8-7085-4B7C-A920-2C1FCEE2F0AF}"/>
              </a:ext>
            </a:extLst>
          </p:cNvPr>
          <p:cNvSpPr/>
          <p:nvPr/>
        </p:nvSpPr>
        <p:spPr>
          <a:xfrm>
            <a:off x="5527619" y="3229713"/>
            <a:ext cx="461579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205;p40">
            <a:extLst>
              <a:ext uri="{FF2B5EF4-FFF2-40B4-BE49-F238E27FC236}">
                <a16:creationId xmlns="" xmlns:a16="http://schemas.microsoft.com/office/drawing/2014/main" id="{28DF0B7C-097D-4905-95B1-E64A71A317C9}"/>
              </a:ext>
            </a:extLst>
          </p:cNvPr>
          <p:cNvSpPr/>
          <p:nvPr/>
        </p:nvSpPr>
        <p:spPr>
          <a:xfrm>
            <a:off x="5583278" y="3062143"/>
            <a:ext cx="445550"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3</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19" name="Synergistically utilize technically sound portals with frictionless chains. Dramatically customize…">
            <a:extLst>
              <a:ext uri="{FF2B5EF4-FFF2-40B4-BE49-F238E27FC236}">
                <a16:creationId xmlns="" xmlns:a16="http://schemas.microsoft.com/office/drawing/2014/main" id="{CA5AA6A6-68A1-43B8-A372-89736ED9C292}"/>
              </a:ext>
            </a:extLst>
          </p:cNvPr>
          <p:cNvSpPr txBox="1"/>
          <p:nvPr/>
        </p:nvSpPr>
        <p:spPr>
          <a:xfrm>
            <a:off x="5991448" y="3272043"/>
            <a:ext cx="4220777" cy="48763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Trạng ngữ</a:t>
            </a:r>
          </a:p>
        </p:txBody>
      </p:sp>
      <p:sp>
        <p:nvSpPr>
          <p:cNvPr id="20" name="Google Shape;3204;p40">
            <a:extLst>
              <a:ext uri="{FF2B5EF4-FFF2-40B4-BE49-F238E27FC236}">
                <a16:creationId xmlns="" xmlns:a16="http://schemas.microsoft.com/office/drawing/2014/main" id="{55A45EC0-FD5A-49B5-80D4-5C1760A8BDB4}"/>
              </a:ext>
            </a:extLst>
          </p:cNvPr>
          <p:cNvSpPr/>
          <p:nvPr/>
        </p:nvSpPr>
        <p:spPr>
          <a:xfrm>
            <a:off x="5750394" y="4462296"/>
            <a:ext cx="461579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205;p40">
            <a:extLst>
              <a:ext uri="{FF2B5EF4-FFF2-40B4-BE49-F238E27FC236}">
                <a16:creationId xmlns="" xmlns:a16="http://schemas.microsoft.com/office/drawing/2014/main" id="{56952C90-405E-4BF7-B854-F805C6A15AE3}"/>
              </a:ext>
            </a:extLst>
          </p:cNvPr>
          <p:cNvSpPr/>
          <p:nvPr/>
        </p:nvSpPr>
        <p:spPr>
          <a:xfrm>
            <a:off x="5806053" y="4294726"/>
            <a:ext cx="445550"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4</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2" name="Synergistically utilize technically sound portals with frictionless chains. Dramatically customize…">
            <a:extLst>
              <a:ext uri="{FF2B5EF4-FFF2-40B4-BE49-F238E27FC236}">
                <a16:creationId xmlns="" xmlns:a16="http://schemas.microsoft.com/office/drawing/2014/main" id="{0A7C7EC3-8132-4024-A4FA-0807A7BBBA92}"/>
              </a:ext>
            </a:extLst>
          </p:cNvPr>
          <p:cNvSpPr txBox="1"/>
          <p:nvPr/>
        </p:nvSpPr>
        <p:spPr>
          <a:xfrm>
            <a:off x="6214223" y="4504626"/>
            <a:ext cx="4220777" cy="48763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Đặc điểm và các loại văn bản</a:t>
            </a:r>
          </a:p>
        </p:txBody>
      </p:sp>
      <p:sp>
        <p:nvSpPr>
          <p:cNvPr id="23" name="Google Shape;3204;p40">
            <a:extLst>
              <a:ext uri="{FF2B5EF4-FFF2-40B4-BE49-F238E27FC236}">
                <a16:creationId xmlns="" xmlns:a16="http://schemas.microsoft.com/office/drawing/2014/main" id="{16B71106-5216-449F-84FF-FCA64D39BA28}"/>
              </a:ext>
            </a:extLst>
          </p:cNvPr>
          <p:cNvSpPr/>
          <p:nvPr/>
        </p:nvSpPr>
        <p:spPr>
          <a:xfrm>
            <a:off x="5800693" y="5444152"/>
            <a:ext cx="461579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205;p40">
            <a:extLst>
              <a:ext uri="{FF2B5EF4-FFF2-40B4-BE49-F238E27FC236}">
                <a16:creationId xmlns="" xmlns:a16="http://schemas.microsoft.com/office/drawing/2014/main" id="{E83DE88A-7AF2-4021-AACA-75C66A162227}"/>
              </a:ext>
            </a:extLst>
          </p:cNvPr>
          <p:cNvSpPr/>
          <p:nvPr/>
        </p:nvSpPr>
        <p:spPr>
          <a:xfrm>
            <a:off x="5856352" y="5276582"/>
            <a:ext cx="445550"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5</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5" name="Synergistically utilize technically sound portals with frictionless chains. Dramatically customize…">
            <a:extLst>
              <a:ext uri="{FF2B5EF4-FFF2-40B4-BE49-F238E27FC236}">
                <a16:creationId xmlns="" xmlns:a16="http://schemas.microsoft.com/office/drawing/2014/main" id="{E62D118E-4689-4E9E-9122-133431616AC5}"/>
              </a:ext>
            </a:extLst>
          </p:cNvPr>
          <p:cNvSpPr txBox="1"/>
          <p:nvPr/>
        </p:nvSpPr>
        <p:spPr>
          <a:xfrm>
            <a:off x="6264522" y="5486482"/>
            <a:ext cx="4220777" cy="48763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Từ mượn</a:t>
            </a:r>
          </a:p>
        </p:txBody>
      </p:sp>
    </p:spTree>
    <p:extLst>
      <p:ext uri="{BB962C8B-B14F-4D97-AF65-F5344CB8AC3E}">
        <p14:creationId xmlns:p14="http://schemas.microsoft.com/office/powerpoint/2010/main" val="3839769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 calcmode="lin" valueType="num">
                                      <p:cBhvr>
                                        <p:cTn id="40" dur="1000" fill="hold"/>
                                        <p:tgtEl>
                                          <p:spTgt spid="18"/>
                                        </p:tgtEl>
                                        <p:attrNameLst>
                                          <p:attrName>style.rotation</p:attrName>
                                        </p:attrNameLst>
                                      </p:cBhvr>
                                      <p:tavLst>
                                        <p:tav tm="0">
                                          <p:val>
                                            <p:fltVal val="90"/>
                                          </p:val>
                                        </p:tav>
                                        <p:tav tm="100000">
                                          <p:val>
                                            <p:fltVal val="0"/>
                                          </p:val>
                                        </p:tav>
                                      </p:tavLst>
                                    </p:anim>
                                    <p:animEffect transition="in" filter="fade">
                                      <p:cBhvr>
                                        <p:cTn id="41" dur="1000"/>
                                        <p:tgtEl>
                                          <p:spTgt spid="18"/>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heel(1)">
                                      <p:cBhvr>
                                        <p:cTn id="55" dur="2000"/>
                                        <p:tgtEl>
                                          <p:spTgt spid="19"/>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heel(1)">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1000" fill="hold"/>
                                        <p:tgtEl>
                                          <p:spTgt spid="22"/>
                                        </p:tgtEl>
                                        <p:attrNameLst>
                                          <p:attrName>ppt_w</p:attrName>
                                        </p:attrNameLst>
                                      </p:cBhvr>
                                      <p:tavLst>
                                        <p:tav tm="0">
                                          <p:val>
                                            <p:fltVal val="0"/>
                                          </p:val>
                                        </p:tav>
                                        <p:tav tm="100000">
                                          <p:val>
                                            <p:strVal val="#ppt_w"/>
                                          </p:val>
                                        </p:tav>
                                      </p:tavLst>
                                    </p:anim>
                                    <p:anim calcmode="lin" valueType="num">
                                      <p:cBhvr>
                                        <p:cTn id="70" dur="1000" fill="hold"/>
                                        <p:tgtEl>
                                          <p:spTgt spid="22"/>
                                        </p:tgtEl>
                                        <p:attrNameLst>
                                          <p:attrName>ppt_h</p:attrName>
                                        </p:attrNameLst>
                                      </p:cBhvr>
                                      <p:tavLst>
                                        <p:tav tm="0">
                                          <p:val>
                                            <p:fltVal val="0"/>
                                          </p:val>
                                        </p:tav>
                                        <p:tav tm="100000">
                                          <p:val>
                                            <p:strVal val="#ppt_h"/>
                                          </p:val>
                                        </p:tav>
                                      </p:tavLst>
                                    </p:anim>
                                    <p:anim calcmode="lin" valueType="num">
                                      <p:cBhvr>
                                        <p:cTn id="71" dur="1000" fill="hold"/>
                                        <p:tgtEl>
                                          <p:spTgt spid="22"/>
                                        </p:tgtEl>
                                        <p:attrNameLst>
                                          <p:attrName>style.rotation</p:attrName>
                                        </p:attrNameLst>
                                      </p:cBhvr>
                                      <p:tavLst>
                                        <p:tav tm="0">
                                          <p:val>
                                            <p:fltVal val="90"/>
                                          </p:val>
                                        </p:tav>
                                        <p:tav tm="100000">
                                          <p:val>
                                            <p:fltVal val="0"/>
                                          </p:val>
                                        </p:tav>
                                      </p:tavLst>
                                    </p:anim>
                                    <p:animEffect transition="in" filter="fade">
                                      <p:cBhvr>
                                        <p:cTn id="72" dur="1000"/>
                                        <p:tgtEl>
                                          <p:spTgt spid="2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1000" fill="hold"/>
                                        <p:tgtEl>
                                          <p:spTgt spid="24"/>
                                        </p:tgtEl>
                                        <p:attrNameLst>
                                          <p:attrName>ppt_w</p:attrName>
                                        </p:attrNameLst>
                                      </p:cBhvr>
                                      <p:tavLst>
                                        <p:tav tm="0">
                                          <p:val>
                                            <p:fltVal val="0"/>
                                          </p:val>
                                        </p:tav>
                                        <p:tav tm="100000">
                                          <p:val>
                                            <p:strVal val="#ppt_w"/>
                                          </p:val>
                                        </p:tav>
                                      </p:tavLst>
                                    </p:anim>
                                    <p:anim calcmode="lin" valueType="num">
                                      <p:cBhvr>
                                        <p:cTn id="84" dur="1000" fill="hold"/>
                                        <p:tgtEl>
                                          <p:spTgt spid="24"/>
                                        </p:tgtEl>
                                        <p:attrNameLst>
                                          <p:attrName>ppt_h</p:attrName>
                                        </p:attrNameLst>
                                      </p:cBhvr>
                                      <p:tavLst>
                                        <p:tav tm="0">
                                          <p:val>
                                            <p:fltVal val="0"/>
                                          </p:val>
                                        </p:tav>
                                        <p:tav tm="100000">
                                          <p:val>
                                            <p:strVal val="#ppt_h"/>
                                          </p:val>
                                        </p:tav>
                                      </p:tavLst>
                                    </p:anim>
                                    <p:anim calcmode="lin" valueType="num">
                                      <p:cBhvr>
                                        <p:cTn id="85" dur="1000" fill="hold"/>
                                        <p:tgtEl>
                                          <p:spTgt spid="24"/>
                                        </p:tgtEl>
                                        <p:attrNameLst>
                                          <p:attrName>style.rotation</p:attrName>
                                        </p:attrNameLst>
                                      </p:cBhvr>
                                      <p:tavLst>
                                        <p:tav tm="0">
                                          <p:val>
                                            <p:fltVal val="90"/>
                                          </p:val>
                                        </p:tav>
                                        <p:tav tm="100000">
                                          <p:val>
                                            <p:fltVal val="0"/>
                                          </p:val>
                                        </p:tav>
                                      </p:tavLst>
                                    </p:anim>
                                    <p:animEffect transition="in" filter="fade">
                                      <p:cBhvr>
                                        <p:cTn id="86" dur="1000"/>
                                        <p:tgtEl>
                                          <p:spTgt spid="2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1000" fill="hold"/>
                                        <p:tgtEl>
                                          <p:spTgt spid="25"/>
                                        </p:tgtEl>
                                        <p:attrNameLst>
                                          <p:attrName>ppt_w</p:attrName>
                                        </p:attrNameLst>
                                      </p:cBhvr>
                                      <p:tavLst>
                                        <p:tav tm="0">
                                          <p:val>
                                            <p:fltVal val="0"/>
                                          </p:val>
                                        </p:tav>
                                        <p:tav tm="100000">
                                          <p:val>
                                            <p:strVal val="#ppt_w"/>
                                          </p:val>
                                        </p:tav>
                                      </p:tavLst>
                                    </p:anim>
                                    <p:anim calcmode="lin" valueType="num">
                                      <p:cBhvr>
                                        <p:cTn id="90" dur="1000" fill="hold"/>
                                        <p:tgtEl>
                                          <p:spTgt spid="25"/>
                                        </p:tgtEl>
                                        <p:attrNameLst>
                                          <p:attrName>ppt_h</p:attrName>
                                        </p:attrNameLst>
                                      </p:cBhvr>
                                      <p:tavLst>
                                        <p:tav tm="0">
                                          <p:val>
                                            <p:fltVal val="0"/>
                                          </p:val>
                                        </p:tav>
                                        <p:tav tm="100000">
                                          <p:val>
                                            <p:strVal val="#ppt_h"/>
                                          </p:val>
                                        </p:tav>
                                      </p:tavLst>
                                    </p:anim>
                                    <p:anim calcmode="lin" valueType="num">
                                      <p:cBhvr>
                                        <p:cTn id="91" dur="1000" fill="hold"/>
                                        <p:tgtEl>
                                          <p:spTgt spid="25"/>
                                        </p:tgtEl>
                                        <p:attrNameLst>
                                          <p:attrName>style.rotation</p:attrName>
                                        </p:attrNameLst>
                                      </p:cBhvr>
                                      <p:tavLst>
                                        <p:tav tm="0">
                                          <p:val>
                                            <p:fltVal val="90"/>
                                          </p:val>
                                        </p:tav>
                                        <p:tav tm="100000">
                                          <p:val>
                                            <p:fltVal val="0"/>
                                          </p:val>
                                        </p:tav>
                                      </p:tavLst>
                                    </p:anim>
                                    <p:animEffect transition="in" filter="fade">
                                      <p:cBhvr>
                                        <p:cTn id="92" dur="1000"/>
                                        <p:tgtEl>
                                          <p:spTgt spid="2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6" grpId="0"/>
      <p:bldP spid="17" grpId="0" animBg="1"/>
      <p:bldP spid="18" grpId="0" animBg="1"/>
      <p:bldP spid="13" grpId="0" animBg="1"/>
      <p:bldP spid="14" grpId="0" animBg="1"/>
      <p:bldP spid="19" grpId="0" animBg="1"/>
      <p:bldP spid="20" grpId="0" animBg="1"/>
      <p:bldP spid="21"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 xmlns:a16="http://schemas.microsoft.com/office/drawing/2014/main" id="{5AB96712-38BE-47CC-B943-88B4D0DC7BDC}"/>
              </a:ext>
            </a:extLst>
          </p:cNvPr>
          <p:cNvSpPr txBox="1"/>
          <p:nvPr/>
        </p:nvSpPr>
        <p:spPr>
          <a:xfrm>
            <a:off x="572494" y="2023882"/>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LUYỆN TẬP</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538859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0761EEE-2466-43B2-8F68-D8EC438195BD}"/>
              </a:ext>
            </a:extLst>
          </p:cNvPr>
          <p:cNvSpPr/>
          <p:nvPr/>
        </p:nvSpPr>
        <p:spPr>
          <a:xfrm>
            <a:off x="333287" y="157176"/>
            <a:ext cx="10955708" cy="6494085"/>
          </a:xfrm>
          <a:prstGeom prst="rect">
            <a:avLst/>
          </a:prstGeom>
        </p:spPr>
        <p:txBody>
          <a:bodyPr wrap="square">
            <a:spAutoFit/>
          </a:bodyPr>
          <a:lstStyle/>
          <a:p>
            <a:r>
              <a:rPr lang="en-US" sz="2000" b="1" dirty="0" err="1">
                <a:solidFill>
                  <a:schemeClr val="bg1"/>
                </a:solidFill>
              </a:rPr>
              <a:t>Đọc</a:t>
            </a:r>
            <a:r>
              <a:rPr lang="en-US" sz="2000" b="1" dirty="0">
                <a:solidFill>
                  <a:schemeClr val="bg1"/>
                </a:solidFill>
              </a:rPr>
              <a:t> </a:t>
            </a:r>
            <a:r>
              <a:rPr lang="en-US" sz="2000" b="1" dirty="0" err="1">
                <a:solidFill>
                  <a:schemeClr val="bg1"/>
                </a:solidFill>
              </a:rPr>
              <a:t>đoạn</a:t>
            </a:r>
            <a:r>
              <a:rPr lang="en-US" sz="2000" b="1" dirty="0">
                <a:solidFill>
                  <a:schemeClr val="bg1"/>
                </a:solidFill>
              </a:rPr>
              <a:t> </a:t>
            </a:r>
            <a:r>
              <a:rPr lang="en-US" sz="2000" b="1" dirty="0" err="1">
                <a:solidFill>
                  <a:schemeClr val="bg1"/>
                </a:solidFill>
              </a:rPr>
              <a:t>văn</a:t>
            </a:r>
            <a:r>
              <a:rPr lang="en-US" sz="2000" b="1" dirty="0">
                <a:solidFill>
                  <a:schemeClr val="bg1"/>
                </a:solidFill>
              </a:rPr>
              <a:t> </a:t>
            </a:r>
            <a:r>
              <a:rPr lang="en-US" sz="2000" b="1" dirty="0" err="1">
                <a:solidFill>
                  <a:schemeClr val="bg1"/>
                </a:solidFill>
              </a:rPr>
              <a:t>sau</a:t>
            </a:r>
            <a:r>
              <a:rPr lang="en-US" sz="2000" b="1" dirty="0">
                <a:solidFill>
                  <a:schemeClr val="bg1"/>
                </a:solidFill>
              </a:rPr>
              <a:t> </a:t>
            </a:r>
            <a:r>
              <a:rPr lang="en-US" sz="2000" b="1" dirty="0" err="1">
                <a:solidFill>
                  <a:schemeClr val="bg1"/>
                </a:solidFill>
              </a:rPr>
              <a:t>và</a:t>
            </a:r>
            <a:r>
              <a:rPr lang="en-US" sz="2000" b="1" dirty="0">
                <a:solidFill>
                  <a:schemeClr val="bg1"/>
                </a:solidFill>
              </a:rPr>
              <a:t> </a:t>
            </a:r>
            <a:r>
              <a:rPr lang="en-US" sz="2000" b="1" dirty="0" err="1">
                <a:solidFill>
                  <a:schemeClr val="bg1"/>
                </a:solidFill>
              </a:rPr>
              <a:t>thực</a:t>
            </a:r>
            <a:r>
              <a:rPr lang="en-US" sz="2000" b="1" dirty="0">
                <a:solidFill>
                  <a:schemeClr val="bg1"/>
                </a:solidFill>
              </a:rPr>
              <a:t> </a:t>
            </a:r>
            <a:r>
              <a:rPr lang="en-US" sz="2000" b="1" dirty="0" err="1">
                <a:solidFill>
                  <a:schemeClr val="bg1"/>
                </a:solidFill>
              </a:rPr>
              <a:t>hiện</a:t>
            </a:r>
            <a:r>
              <a:rPr lang="en-US" sz="2000" b="1" dirty="0">
                <a:solidFill>
                  <a:schemeClr val="bg1"/>
                </a:solidFill>
              </a:rPr>
              <a:t> </a:t>
            </a:r>
            <a:r>
              <a:rPr lang="en-US" sz="2000" b="1" dirty="0" err="1">
                <a:solidFill>
                  <a:schemeClr val="bg1"/>
                </a:solidFill>
              </a:rPr>
              <a:t>các</a:t>
            </a:r>
            <a:r>
              <a:rPr lang="en-US" sz="2000" b="1" dirty="0">
                <a:solidFill>
                  <a:schemeClr val="bg1"/>
                </a:solidFill>
              </a:rPr>
              <a:t> </a:t>
            </a:r>
            <a:r>
              <a:rPr lang="en-US" sz="2000" b="1" dirty="0" err="1">
                <a:solidFill>
                  <a:schemeClr val="bg1"/>
                </a:solidFill>
              </a:rPr>
              <a:t>yêu</a:t>
            </a:r>
            <a:r>
              <a:rPr lang="en-US" sz="2000" b="1" dirty="0">
                <a:solidFill>
                  <a:schemeClr val="bg1"/>
                </a:solidFill>
              </a:rPr>
              <a:t> </a:t>
            </a:r>
            <a:r>
              <a:rPr lang="en-US" sz="2000" b="1" dirty="0" err="1">
                <a:solidFill>
                  <a:schemeClr val="bg1"/>
                </a:solidFill>
              </a:rPr>
              <a:t>cầu</a:t>
            </a:r>
            <a:r>
              <a:rPr lang="en-US" sz="2000" b="1" dirty="0">
                <a:solidFill>
                  <a:schemeClr val="bg1"/>
                </a:solidFill>
              </a:rPr>
              <a:t> </a:t>
            </a:r>
            <a:r>
              <a:rPr lang="en-US" sz="2000" b="1" dirty="0" err="1">
                <a:solidFill>
                  <a:schemeClr val="bg1"/>
                </a:solidFill>
              </a:rPr>
              <a:t>bên</a:t>
            </a:r>
            <a:r>
              <a:rPr lang="en-US" sz="2000" b="1" dirty="0">
                <a:solidFill>
                  <a:schemeClr val="bg1"/>
                </a:solidFill>
              </a:rPr>
              <a:t> </a:t>
            </a:r>
            <a:r>
              <a:rPr lang="en-US" sz="2000" b="1" dirty="0" err="1">
                <a:solidFill>
                  <a:schemeClr val="bg1"/>
                </a:solidFill>
              </a:rPr>
              <a:t>dưới</a:t>
            </a:r>
            <a:r>
              <a:rPr lang="en-US" sz="2000" b="1" dirty="0">
                <a:solidFill>
                  <a:schemeClr val="bg1"/>
                </a:solidFill>
              </a:rPr>
              <a:t>:  </a:t>
            </a:r>
            <a:endParaRPr lang="en-US" sz="2000" dirty="0">
              <a:solidFill>
                <a:schemeClr val="bg1"/>
              </a:solidFill>
            </a:endParaRPr>
          </a:p>
          <a:p>
            <a:pPr algn="just"/>
            <a:r>
              <a:rPr lang="en-US" sz="2000" i="1" dirty="0" smtClean="0">
                <a:solidFill>
                  <a:schemeClr val="bg1"/>
                </a:solidFill>
              </a:rPr>
              <a:t>          </a:t>
            </a:r>
            <a:r>
              <a:rPr lang="en-US" sz="2000" i="1" dirty="0" err="1" smtClean="0">
                <a:solidFill>
                  <a:schemeClr val="bg1"/>
                </a:solidFill>
              </a:rPr>
              <a:t>Ngày</a:t>
            </a:r>
            <a:r>
              <a:rPr lang="en-US" sz="2000" i="1" dirty="0" smtClean="0">
                <a:solidFill>
                  <a:schemeClr val="bg1"/>
                </a:solidFill>
              </a:rPr>
              <a:t> </a:t>
            </a:r>
            <a:r>
              <a:rPr lang="en-US" sz="2000" i="1" dirty="0">
                <a:solidFill>
                  <a:schemeClr val="bg1"/>
                </a:solidFill>
              </a:rPr>
              <a:t>nay, </a:t>
            </a:r>
            <a:r>
              <a:rPr lang="en-US" sz="2000" i="1" dirty="0" err="1">
                <a:solidFill>
                  <a:schemeClr val="bg1"/>
                </a:solidFill>
              </a:rPr>
              <a:t>rất</a:t>
            </a:r>
            <a:r>
              <a:rPr lang="en-US" sz="2000" i="1" dirty="0">
                <a:solidFill>
                  <a:schemeClr val="bg1"/>
                </a:solidFill>
              </a:rPr>
              <a:t> </a:t>
            </a:r>
            <a:r>
              <a:rPr lang="en-US" sz="2000" i="1" dirty="0" err="1">
                <a:solidFill>
                  <a:schemeClr val="bg1"/>
                </a:solidFill>
              </a:rPr>
              <a:t>nhiều</a:t>
            </a:r>
            <a:r>
              <a:rPr lang="en-US" sz="2000" i="1" dirty="0">
                <a:solidFill>
                  <a:schemeClr val="bg1"/>
                </a:solidFill>
              </a:rPr>
              <a:t> </a:t>
            </a:r>
            <a:r>
              <a:rPr lang="en-US" sz="2000" i="1" dirty="0" err="1">
                <a:solidFill>
                  <a:schemeClr val="bg1"/>
                </a:solidFill>
              </a:rPr>
              <a:t>học</a:t>
            </a:r>
            <a:r>
              <a:rPr lang="en-US" sz="2000" i="1" dirty="0">
                <a:solidFill>
                  <a:schemeClr val="bg1"/>
                </a:solidFill>
              </a:rPr>
              <a:t> </a:t>
            </a:r>
            <a:r>
              <a:rPr lang="en-US" sz="2000" i="1" dirty="0" err="1">
                <a:solidFill>
                  <a:schemeClr val="bg1"/>
                </a:solidFill>
              </a:rPr>
              <a:t>sinh</a:t>
            </a:r>
            <a:r>
              <a:rPr lang="en-US" sz="2000" i="1" dirty="0">
                <a:solidFill>
                  <a:schemeClr val="bg1"/>
                </a:solidFill>
              </a:rPr>
              <a:t> </a:t>
            </a:r>
            <a:r>
              <a:rPr lang="en-US" sz="2000" i="1" dirty="0" err="1">
                <a:solidFill>
                  <a:schemeClr val="bg1"/>
                </a:solidFill>
              </a:rPr>
              <a:t>ăn</a:t>
            </a:r>
            <a:r>
              <a:rPr lang="en-US" sz="2000" i="1" dirty="0">
                <a:solidFill>
                  <a:schemeClr val="bg1"/>
                </a:solidFill>
              </a:rPr>
              <a:t> </a:t>
            </a:r>
            <a:r>
              <a:rPr lang="en-US" sz="2000" i="1" dirty="0" err="1">
                <a:solidFill>
                  <a:schemeClr val="bg1"/>
                </a:solidFill>
              </a:rPr>
              <a:t>mặc</a:t>
            </a:r>
            <a:r>
              <a:rPr lang="en-US" sz="2000" i="1" dirty="0">
                <a:solidFill>
                  <a:schemeClr val="bg1"/>
                </a:solidFill>
              </a:rPr>
              <a:t> </a:t>
            </a:r>
            <a:r>
              <a:rPr lang="en-US" sz="2000" i="1" dirty="0" err="1">
                <a:solidFill>
                  <a:schemeClr val="bg1"/>
                </a:solidFill>
              </a:rPr>
              <a:t>lố</a:t>
            </a:r>
            <a:r>
              <a:rPr lang="en-US" sz="2000" i="1" dirty="0">
                <a:solidFill>
                  <a:schemeClr val="bg1"/>
                </a:solidFill>
              </a:rPr>
              <a:t> </a:t>
            </a:r>
            <a:r>
              <a:rPr lang="en-US" sz="2000" i="1" dirty="0" err="1">
                <a:solidFill>
                  <a:schemeClr val="bg1"/>
                </a:solidFill>
              </a:rPr>
              <a:t>lăng</a:t>
            </a:r>
            <a:r>
              <a:rPr lang="en-US" sz="2000" i="1" dirty="0">
                <a:solidFill>
                  <a:schemeClr val="bg1"/>
                </a:solidFill>
              </a:rPr>
              <a:t>, </a:t>
            </a:r>
            <a:r>
              <a:rPr lang="en-US" sz="2000" i="1" dirty="0" err="1">
                <a:solidFill>
                  <a:schemeClr val="bg1"/>
                </a:solidFill>
              </a:rPr>
              <a:t>không</a:t>
            </a:r>
            <a:r>
              <a:rPr lang="en-US" sz="2000" i="1" dirty="0">
                <a:solidFill>
                  <a:schemeClr val="bg1"/>
                </a:solidFill>
              </a:rPr>
              <a:t> </a:t>
            </a:r>
            <a:r>
              <a:rPr lang="en-US" sz="2000" i="1" dirty="0" err="1">
                <a:solidFill>
                  <a:schemeClr val="bg1"/>
                </a:solidFill>
              </a:rPr>
              <a:t>phù</a:t>
            </a:r>
            <a:r>
              <a:rPr lang="en-US" sz="2000" i="1" dirty="0">
                <a:solidFill>
                  <a:schemeClr val="bg1"/>
                </a:solidFill>
              </a:rPr>
              <a:t> </a:t>
            </a:r>
            <a:r>
              <a:rPr lang="en-US" sz="2000" i="1" dirty="0" err="1">
                <a:solidFill>
                  <a:schemeClr val="bg1"/>
                </a:solidFill>
              </a:rPr>
              <a:t>hợp</a:t>
            </a:r>
            <a:r>
              <a:rPr lang="en-US" sz="2000" i="1" dirty="0">
                <a:solidFill>
                  <a:schemeClr val="bg1"/>
                </a:solidFill>
              </a:rPr>
              <a:t> </a:t>
            </a:r>
            <a:r>
              <a:rPr lang="en-US" sz="2000" i="1" dirty="0" err="1">
                <a:solidFill>
                  <a:schemeClr val="bg1"/>
                </a:solidFill>
              </a:rPr>
              <a:t>với</a:t>
            </a:r>
            <a:r>
              <a:rPr lang="en-US" sz="2000" i="1" dirty="0">
                <a:solidFill>
                  <a:schemeClr val="bg1"/>
                </a:solidFill>
              </a:rPr>
              <a:t> </a:t>
            </a:r>
            <a:r>
              <a:rPr lang="en-US" sz="2000" i="1" dirty="0" err="1">
                <a:solidFill>
                  <a:schemeClr val="bg1"/>
                </a:solidFill>
              </a:rPr>
              <a:t>lứa</a:t>
            </a:r>
            <a:r>
              <a:rPr lang="en-US" sz="2000" i="1" dirty="0">
                <a:solidFill>
                  <a:schemeClr val="bg1"/>
                </a:solidFill>
              </a:rPr>
              <a:t> </a:t>
            </a:r>
            <a:r>
              <a:rPr lang="en-US" sz="2000" i="1" dirty="0" err="1">
                <a:solidFill>
                  <a:schemeClr val="bg1"/>
                </a:solidFill>
              </a:rPr>
              <a:t>tuổi</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bộ</a:t>
            </a:r>
            <a:r>
              <a:rPr lang="en-US" sz="2000" i="1" dirty="0">
                <a:solidFill>
                  <a:schemeClr val="bg1"/>
                </a:solidFill>
              </a:rPr>
              <a:t> </a:t>
            </a:r>
            <a:r>
              <a:rPr lang="en-US" sz="2000" i="1" dirty="0" err="1">
                <a:solidFill>
                  <a:schemeClr val="bg1"/>
                </a:solidFill>
              </a:rPr>
              <a:t>đồng</a:t>
            </a:r>
            <a:r>
              <a:rPr lang="en-US" sz="2000" i="1" dirty="0">
                <a:solidFill>
                  <a:schemeClr val="bg1"/>
                </a:solidFill>
              </a:rPr>
              <a:t> </a:t>
            </a:r>
            <a:r>
              <a:rPr lang="en-US" sz="2000" i="1" dirty="0" err="1">
                <a:solidFill>
                  <a:schemeClr val="bg1"/>
                </a:solidFill>
              </a:rPr>
              <a:t>phục</a:t>
            </a:r>
            <a:r>
              <a:rPr lang="en-US" sz="2000" i="1" dirty="0">
                <a:solidFill>
                  <a:schemeClr val="bg1"/>
                </a:solidFill>
              </a:rPr>
              <a:t> </a:t>
            </a:r>
            <a:r>
              <a:rPr lang="en-US" sz="2000" i="1" dirty="0" err="1">
                <a:solidFill>
                  <a:schemeClr val="bg1"/>
                </a:solidFill>
              </a:rPr>
              <a:t>giúp</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học</a:t>
            </a:r>
            <a:r>
              <a:rPr lang="en-US" sz="2000" i="1" dirty="0">
                <a:solidFill>
                  <a:schemeClr val="bg1"/>
                </a:solidFill>
              </a:rPr>
              <a:t> </a:t>
            </a:r>
            <a:r>
              <a:rPr lang="en-US" sz="2000" i="1" dirty="0" err="1">
                <a:solidFill>
                  <a:schemeClr val="bg1"/>
                </a:solidFill>
              </a:rPr>
              <a:t>sinh</a:t>
            </a:r>
            <a:r>
              <a:rPr lang="en-US" sz="2000" i="1" dirty="0">
                <a:solidFill>
                  <a:schemeClr val="bg1"/>
                </a:solidFill>
              </a:rPr>
              <a:t> </a:t>
            </a:r>
            <a:r>
              <a:rPr lang="en-US" sz="2000" i="1" dirty="0" err="1">
                <a:solidFill>
                  <a:schemeClr val="bg1"/>
                </a:solidFill>
              </a:rPr>
              <a:t>dù</a:t>
            </a:r>
            <a:r>
              <a:rPr lang="en-US" sz="2000" i="1" dirty="0">
                <a:solidFill>
                  <a:schemeClr val="bg1"/>
                </a:solidFill>
              </a:rPr>
              <a:t> </a:t>
            </a:r>
            <a:r>
              <a:rPr lang="en-US" sz="2000" i="1" dirty="0" err="1">
                <a:solidFill>
                  <a:schemeClr val="bg1"/>
                </a:solidFill>
              </a:rPr>
              <a:t>giàu</a:t>
            </a:r>
            <a:r>
              <a:rPr lang="en-US" sz="2000" i="1" dirty="0">
                <a:solidFill>
                  <a:schemeClr val="bg1"/>
                </a:solidFill>
              </a:rPr>
              <a:t> hay </a:t>
            </a:r>
            <a:r>
              <a:rPr lang="en-US" sz="2000" i="1" dirty="0" err="1">
                <a:solidFill>
                  <a:schemeClr val="bg1"/>
                </a:solidFill>
              </a:rPr>
              <a:t>nghèo</a:t>
            </a:r>
            <a:r>
              <a:rPr lang="en-US" sz="2000" i="1" dirty="0">
                <a:solidFill>
                  <a:schemeClr val="bg1"/>
                </a:solidFill>
              </a:rPr>
              <a:t> </a:t>
            </a:r>
            <a:r>
              <a:rPr lang="en-US" sz="2000" i="1" dirty="0" err="1">
                <a:solidFill>
                  <a:schemeClr val="bg1"/>
                </a:solidFill>
              </a:rPr>
              <a:t>cũng</a:t>
            </a:r>
            <a:r>
              <a:rPr lang="en-US" sz="2000" i="1" dirty="0">
                <a:solidFill>
                  <a:schemeClr val="bg1"/>
                </a:solidFill>
              </a:rPr>
              <a:t> </a:t>
            </a:r>
            <a:r>
              <a:rPr lang="en-US" sz="2000" i="1" dirty="0" err="1">
                <a:solidFill>
                  <a:schemeClr val="bg1"/>
                </a:solidFill>
              </a:rPr>
              <a:t>trở</a:t>
            </a:r>
            <a:r>
              <a:rPr lang="en-US" sz="2000" i="1" dirty="0">
                <a:solidFill>
                  <a:schemeClr val="bg1"/>
                </a:solidFill>
              </a:rPr>
              <a:t> </a:t>
            </a:r>
            <a:r>
              <a:rPr lang="en-US" sz="2000" i="1" dirty="0" err="1">
                <a:solidFill>
                  <a:schemeClr val="bg1"/>
                </a:solidFill>
              </a:rPr>
              <a:t>nên</a:t>
            </a:r>
            <a:r>
              <a:rPr lang="en-US" sz="2000" i="1" dirty="0">
                <a:solidFill>
                  <a:schemeClr val="bg1"/>
                </a:solidFill>
              </a:rPr>
              <a:t> </a:t>
            </a:r>
            <a:r>
              <a:rPr lang="en-US" sz="2000" i="1" dirty="0" err="1">
                <a:solidFill>
                  <a:schemeClr val="bg1"/>
                </a:solidFill>
              </a:rPr>
              <a:t>bình</a:t>
            </a:r>
            <a:r>
              <a:rPr lang="en-US" sz="2000" i="1" dirty="0">
                <a:solidFill>
                  <a:schemeClr val="bg1"/>
                </a:solidFill>
              </a:rPr>
              <a:t> </a:t>
            </a:r>
            <a:r>
              <a:rPr lang="en-US" sz="2000" i="1" dirty="0" err="1">
                <a:solidFill>
                  <a:schemeClr val="bg1"/>
                </a:solidFill>
              </a:rPr>
              <a:t>đẳng</a:t>
            </a:r>
            <a:r>
              <a:rPr lang="en-US" sz="2000" i="1" dirty="0">
                <a:solidFill>
                  <a:schemeClr val="bg1"/>
                </a:solidFill>
              </a:rPr>
              <a:t>. </a:t>
            </a:r>
            <a:r>
              <a:rPr lang="en-US" sz="2000" i="1" dirty="0" err="1">
                <a:solidFill>
                  <a:schemeClr val="bg1"/>
                </a:solidFill>
              </a:rPr>
              <a:t>Thế</a:t>
            </a:r>
            <a:r>
              <a:rPr lang="en-US" sz="2000" i="1" dirty="0">
                <a:solidFill>
                  <a:schemeClr val="bg1"/>
                </a:solidFill>
              </a:rPr>
              <a:t> </a:t>
            </a:r>
            <a:r>
              <a:rPr lang="en-US" sz="2000" i="1" dirty="0" err="1">
                <a:solidFill>
                  <a:schemeClr val="bg1"/>
                </a:solidFill>
              </a:rPr>
              <a:t>nhưng</a:t>
            </a:r>
            <a:r>
              <a:rPr lang="en-US" sz="2000" i="1" dirty="0">
                <a:solidFill>
                  <a:schemeClr val="bg1"/>
                </a:solidFill>
              </a:rPr>
              <a:t>, </a:t>
            </a:r>
            <a:r>
              <a:rPr lang="en-US" sz="2000" i="1" dirty="0" err="1">
                <a:solidFill>
                  <a:schemeClr val="bg1"/>
                </a:solidFill>
              </a:rPr>
              <a:t>nhiều</a:t>
            </a:r>
            <a:r>
              <a:rPr lang="en-US" sz="2000" i="1" dirty="0">
                <a:solidFill>
                  <a:schemeClr val="bg1"/>
                </a:solidFill>
              </a:rPr>
              <a:t> </a:t>
            </a:r>
            <a:r>
              <a:rPr lang="en-US" sz="2000" i="1" dirty="0" err="1">
                <a:solidFill>
                  <a:schemeClr val="bg1"/>
                </a:solidFill>
              </a:rPr>
              <a:t>học</a:t>
            </a:r>
            <a:r>
              <a:rPr lang="en-US" sz="2000" i="1" dirty="0">
                <a:solidFill>
                  <a:schemeClr val="bg1"/>
                </a:solidFill>
              </a:rPr>
              <a:t> </a:t>
            </a:r>
            <a:r>
              <a:rPr lang="en-US" sz="2000" i="1" dirty="0" err="1">
                <a:solidFill>
                  <a:schemeClr val="bg1"/>
                </a:solidFill>
              </a:rPr>
              <a:t>sinh</a:t>
            </a:r>
            <a:r>
              <a:rPr lang="en-US" sz="2000" i="1" dirty="0">
                <a:solidFill>
                  <a:schemeClr val="bg1"/>
                </a:solidFill>
              </a:rPr>
              <a:t> </a:t>
            </a:r>
            <a:r>
              <a:rPr lang="en-US" sz="2000" i="1" dirty="0" err="1">
                <a:solidFill>
                  <a:schemeClr val="bg1"/>
                </a:solidFill>
              </a:rPr>
              <a:t>dù</a:t>
            </a:r>
            <a:r>
              <a:rPr lang="en-US" sz="2000" i="1" dirty="0">
                <a:solidFill>
                  <a:schemeClr val="bg1"/>
                </a:solidFill>
              </a:rPr>
              <a:t> </a:t>
            </a:r>
            <a:r>
              <a:rPr lang="en-US" sz="2000" i="1" dirty="0" err="1">
                <a:solidFill>
                  <a:schemeClr val="bg1"/>
                </a:solidFill>
              </a:rPr>
              <a:t>giàu</a:t>
            </a:r>
            <a:r>
              <a:rPr lang="en-US" sz="2000" i="1" dirty="0">
                <a:solidFill>
                  <a:schemeClr val="bg1"/>
                </a:solidFill>
              </a:rPr>
              <a:t> hay </a:t>
            </a:r>
            <a:r>
              <a:rPr lang="en-US" sz="2000" i="1" dirty="0" err="1">
                <a:solidFill>
                  <a:schemeClr val="bg1"/>
                </a:solidFill>
              </a:rPr>
              <a:t>nghèo</a:t>
            </a:r>
            <a:r>
              <a:rPr lang="en-US" sz="2000" i="1" dirty="0">
                <a:solidFill>
                  <a:schemeClr val="bg1"/>
                </a:solidFill>
              </a:rPr>
              <a:t> </a:t>
            </a:r>
            <a:r>
              <a:rPr lang="en-US" sz="2000" i="1" dirty="0" err="1">
                <a:solidFill>
                  <a:schemeClr val="bg1"/>
                </a:solidFill>
              </a:rPr>
              <a:t>vẫn</a:t>
            </a:r>
            <a:r>
              <a:rPr lang="en-US" sz="2000" i="1" dirty="0">
                <a:solidFill>
                  <a:schemeClr val="bg1"/>
                </a:solidFill>
              </a:rPr>
              <a:t> </a:t>
            </a:r>
            <a:r>
              <a:rPr lang="en-US" sz="2000" i="1" dirty="0" err="1">
                <a:solidFill>
                  <a:schemeClr val="bg1"/>
                </a:solidFill>
              </a:rPr>
              <a:t>muốn</a:t>
            </a:r>
            <a:r>
              <a:rPr lang="en-US" sz="2000" i="1" dirty="0">
                <a:solidFill>
                  <a:schemeClr val="bg1"/>
                </a:solidFill>
              </a:rPr>
              <a:t> “</a:t>
            </a:r>
            <a:r>
              <a:rPr lang="en-US" sz="2000" i="1" dirty="0" err="1">
                <a:solidFill>
                  <a:schemeClr val="bg1"/>
                </a:solidFill>
              </a:rPr>
              <a:t>chơi</a:t>
            </a:r>
            <a:r>
              <a:rPr lang="en-US" sz="2000" i="1" dirty="0">
                <a:solidFill>
                  <a:schemeClr val="bg1"/>
                </a:solidFill>
              </a:rPr>
              <a:t> </a:t>
            </a:r>
            <a:r>
              <a:rPr lang="en-US" sz="2000" i="1" dirty="0" err="1">
                <a:solidFill>
                  <a:schemeClr val="bg1"/>
                </a:solidFill>
              </a:rPr>
              <a:t>trội</a:t>
            </a:r>
            <a:r>
              <a:rPr lang="en-US" sz="2000" i="1" dirty="0">
                <a:solidFill>
                  <a:schemeClr val="bg1"/>
                </a:solidFill>
              </a:rPr>
              <a:t>”, </a:t>
            </a:r>
            <a:r>
              <a:rPr lang="en-US" sz="2000" i="1" dirty="0" err="1">
                <a:solidFill>
                  <a:schemeClr val="bg1"/>
                </a:solidFill>
              </a:rPr>
              <a:t>khi</a:t>
            </a:r>
            <a:r>
              <a:rPr lang="en-US" sz="2000" i="1" dirty="0">
                <a:solidFill>
                  <a:schemeClr val="bg1"/>
                </a:solidFill>
              </a:rPr>
              <a:t> </a:t>
            </a:r>
            <a:r>
              <a:rPr lang="en-US" sz="2000" i="1" dirty="0" err="1">
                <a:solidFill>
                  <a:schemeClr val="bg1"/>
                </a:solidFill>
              </a:rPr>
              <a:t>đến</a:t>
            </a:r>
            <a:r>
              <a:rPr lang="en-US" sz="2000" i="1" dirty="0">
                <a:solidFill>
                  <a:schemeClr val="bg1"/>
                </a:solidFill>
              </a:rPr>
              <a:t> </a:t>
            </a:r>
            <a:r>
              <a:rPr lang="en-US" sz="2000" i="1" dirty="0" err="1">
                <a:solidFill>
                  <a:schemeClr val="bg1"/>
                </a:solidFill>
              </a:rPr>
              <a:t>trường</a:t>
            </a:r>
            <a:r>
              <a:rPr lang="en-US" sz="2000" i="1" dirty="0">
                <a:solidFill>
                  <a:schemeClr val="bg1"/>
                </a:solidFill>
              </a:rPr>
              <a:t> </a:t>
            </a:r>
            <a:r>
              <a:rPr lang="en-US" sz="2000" i="1" dirty="0" err="1">
                <a:solidFill>
                  <a:schemeClr val="bg1"/>
                </a:solidFill>
              </a:rPr>
              <a:t>thì</a:t>
            </a:r>
            <a:r>
              <a:rPr lang="en-US" sz="2000" i="1" dirty="0">
                <a:solidFill>
                  <a:schemeClr val="bg1"/>
                </a:solidFill>
              </a:rPr>
              <a:t> </a:t>
            </a:r>
            <a:r>
              <a:rPr lang="en-US" sz="2000" i="1" dirty="0" err="1">
                <a:solidFill>
                  <a:schemeClr val="bg1"/>
                </a:solidFill>
              </a:rPr>
              <a:t>làm</a:t>
            </a:r>
            <a:r>
              <a:rPr lang="en-US" sz="2000" i="1" dirty="0">
                <a:solidFill>
                  <a:schemeClr val="bg1"/>
                </a:solidFill>
              </a:rPr>
              <a:t> </a:t>
            </a:r>
            <a:r>
              <a:rPr lang="en-US" sz="2000" i="1" dirty="0" err="1">
                <a:solidFill>
                  <a:schemeClr val="bg1"/>
                </a:solidFill>
              </a:rPr>
              <a:t>cho</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bộ</a:t>
            </a:r>
            <a:r>
              <a:rPr lang="en-US" sz="2000" i="1" dirty="0">
                <a:solidFill>
                  <a:schemeClr val="bg1"/>
                </a:solidFill>
              </a:rPr>
              <a:t> </a:t>
            </a:r>
            <a:r>
              <a:rPr lang="en-US" sz="2000" i="1" dirty="0" err="1">
                <a:solidFill>
                  <a:schemeClr val="bg1"/>
                </a:solidFill>
              </a:rPr>
              <a:t>đồng</a:t>
            </a:r>
            <a:r>
              <a:rPr lang="en-US" sz="2000" i="1" dirty="0">
                <a:solidFill>
                  <a:schemeClr val="bg1"/>
                </a:solidFill>
              </a:rPr>
              <a:t> </a:t>
            </a:r>
            <a:r>
              <a:rPr lang="en-US" sz="2000" i="1" dirty="0" err="1">
                <a:solidFill>
                  <a:schemeClr val="bg1"/>
                </a:solidFill>
              </a:rPr>
              <a:t>phục</a:t>
            </a:r>
            <a:r>
              <a:rPr lang="en-US" sz="2000" i="1" dirty="0">
                <a:solidFill>
                  <a:schemeClr val="bg1"/>
                </a:solidFill>
              </a:rPr>
              <a:t> </a:t>
            </a:r>
            <a:r>
              <a:rPr lang="en-US" sz="2000" i="1" dirty="0" err="1">
                <a:solidFill>
                  <a:schemeClr val="bg1"/>
                </a:solidFill>
              </a:rPr>
              <a:t>trở</a:t>
            </a:r>
            <a:r>
              <a:rPr lang="en-US" sz="2000" i="1" dirty="0">
                <a:solidFill>
                  <a:schemeClr val="bg1"/>
                </a:solidFill>
              </a:rPr>
              <a:t> </a:t>
            </a:r>
            <a:r>
              <a:rPr lang="en-US" sz="2000" i="1" dirty="0" err="1">
                <a:solidFill>
                  <a:schemeClr val="bg1"/>
                </a:solidFill>
              </a:rPr>
              <a:t>nên</a:t>
            </a:r>
            <a:r>
              <a:rPr lang="en-US" sz="2000" i="1" dirty="0">
                <a:solidFill>
                  <a:schemeClr val="bg1"/>
                </a:solidFill>
              </a:rPr>
              <a:t> “</a:t>
            </a:r>
            <a:r>
              <a:rPr lang="en-US" sz="2000" i="1" dirty="0" err="1">
                <a:solidFill>
                  <a:schemeClr val="bg1"/>
                </a:solidFill>
              </a:rPr>
              <a:t>biến</a:t>
            </a:r>
            <a:r>
              <a:rPr lang="en-US" sz="2000" i="1" dirty="0">
                <a:solidFill>
                  <a:schemeClr val="bg1"/>
                </a:solidFill>
              </a:rPr>
              <a:t> </a:t>
            </a:r>
            <a:r>
              <a:rPr lang="en-US" sz="2000" i="1" dirty="0" err="1">
                <a:solidFill>
                  <a:schemeClr val="bg1"/>
                </a:solidFill>
              </a:rPr>
              <a:t>dị</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chiếc</a:t>
            </a:r>
            <a:r>
              <a:rPr lang="en-US" sz="2000" i="1" dirty="0">
                <a:solidFill>
                  <a:schemeClr val="bg1"/>
                </a:solidFill>
              </a:rPr>
              <a:t> </a:t>
            </a:r>
            <a:r>
              <a:rPr lang="en-US" sz="2000" i="1" dirty="0" err="1">
                <a:solidFill>
                  <a:schemeClr val="bg1"/>
                </a:solidFill>
              </a:rPr>
              <a:t>quần</a:t>
            </a:r>
            <a:r>
              <a:rPr lang="en-US" sz="2000" i="1" dirty="0">
                <a:solidFill>
                  <a:schemeClr val="bg1"/>
                </a:solidFill>
              </a:rPr>
              <a:t> </a:t>
            </a:r>
            <a:r>
              <a:rPr lang="en-US" sz="2000" i="1" dirty="0" err="1">
                <a:solidFill>
                  <a:schemeClr val="bg1"/>
                </a:solidFill>
              </a:rPr>
              <a:t>đồng</a:t>
            </a:r>
            <a:r>
              <a:rPr lang="en-US" sz="2000" i="1" dirty="0">
                <a:solidFill>
                  <a:schemeClr val="bg1"/>
                </a:solidFill>
              </a:rPr>
              <a:t> </a:t>
            </a:r>
            <a:r>
              <a:rPr lang="en-US" sz="2000" i="1" dirty="0" err="1">
                <a:solidFill>
                  <a:schemeClr val="bg1"/>
                </a:solidFill>
              </a:rPr>
              <a:t>phục</a:t>
            </a:r>
            <a:r>
              <a:rPr lang="en-US" sz="2000" i="1" dirty="0">
                <a:solidFill>
                  <a:schemeClr val="bg1"/>
                </a:solidFill>
              </a:rPr>
              <a:t> </a:t>
            </a:r>
            <a:r>
              <a:rPr lang="en-US" sz="2000" i="1" dirty="0" err="1">
                <a:solidFill>
                  <a:schemeClr val="bg1"/>
                </a:solidFill>
              </a:rPr>
              <a:t>được</a:t>
            </a:r>
            <a:r>
              <a:rPr lang="en-US" sz="2000" i="1" dirty="0">
                <a:solidFill>
                  <a:schemeClr val="bg1"/>
                </a:solidFill>
              </a:rPr>
              <a:t> </a:t>
            </a:r>
            <a:r>
              <a:rPr lang="en-US" sz="2000" i="1" dirty="0" err="1">
                <a:solidFill>
                  <a:schemeClr val="bg1"/>
                </a:solidFill>
              </a:rPr>
              <a:t>cắt</a:t>
            </a:r>
            <a:r>
              <a:rPr lang="en-US" sz="2000" i="1" dirty="0">
                <a:solidFill>
                  <a:schemeClr val="bg1"/>
                </a:solidFill>
              </a:rPr>
              <a:t> </a:t>
            </a:r>
            <a:r>
              <a:rPr lang="en-US" sz="2000" i="1" dirty="0" err="1">
                <a:solidFill>
                  <a:schemeClr val="bg1"/>
                </a:solidFill>
              </a:rPr>
              <a:t>sửa</a:t>
            </a:r>
            <a:r>
              <a:rPr lang="en-US" sz="2000" i="1" dirty="0">
                <a:solidFill>
                  <a:schemeClr val="bg1"/>
                </a:solidFill>
              </a:rPr>
              <a:t>, </a:t>
            </a:r>
            <a:r>
              <a:rPr lang="en-US" sz="2000" i="1" dirty="0" err="1">
                <a:solidFill>
                  <a:schemeClr val="bg1"/>
                </a:solidFill>
              </a:rPr>
              <a:t>bó</a:t>
            </a:r>
            <a:r>
              <a:rPr lang="en-US" sz="2000" i="1" dirty="0">
                <a:solidFill>
                  <a:schemeClr val="bg1"/>
                </a:solidFill>
              </a:rPr>
              <a:t> </a:t>
            </a:r>
            <a:r>
              <a:rPr lang="en-US" sz="2000" i="1" dirty="0" err="1">
                <a:solidFill>
                  <a:schemeClr val="bg1"/>
                </a:solidFill>
              </a:rPr>
              <a:t>sát</a:t>
            </a:r>
            <a:r>
              <a:rPr lang="en-US" sz="2000" i="1" dirty="0">
                <a:solidFill>
                  <a:schemeClr val="bg1"/>
                </a:solidFill>
              </a:rPr>
              <a:t> </a:t>
            </a:r>
            <a:r>
              <a:rPr lang="en-US" sz="2000" i="1" dirty="0" err="1">
                <a:solidFill>
                  <a:schemeClr val="bg1"/>
                </a:solidFill>
              </a:rPr>
              <a:t>vào</a:t>
            </a:r>
            <a:r>
              <a:rPr lang="en-US" sz="2000" i="1" dirty="0">
                <a:solidFill>
                  <a:schemeClr val="bg1"/>
                </a:solidFill>
              </a:rPr>
              <a:t> </a:t>
            </a:r>
            <a:r>
              <a:rPr lang="en-US" sz="2000" i="1" dirty="0" err="1">
                <a:solidFill>
                  <a:schemeClr val="bg1"/>
                </a:solidFill>
              </a:rPr>
              <a:t>cơ</a:t>
            </a:r>
            <a:r>
              <a:rPr lang="en-US" sz="2000" i="1" dirty="0">
                <a:solidFill>
                  <a:schemeClr val="bg1"/>
                </a:solidFill>
              </a:rPr>
              <a:t> </a:t>
            </a:r>
            <a:r>
              <a:rPr lang="en-US" sz="2000" i="1" dirty="0" err="1">
                <a:solidFill>
                  <a:schemeClr val="bg1"/>
                </a:solidFill>
              </a:rPr>
              <a:t>thể</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chiếc</a:t>
            </a:r>
            <a:r>
              <a:rPr lang="en-US" sz="2000" i="1" dirty="0">
                <a:solidFill>
                  <a:schemeClr val="bg1"/>
                </a:solidFill>
              </a:rPr>
              <a:t> </a:t>
            </a:r>
            <a:r>
              <a:rPr lang="en-US" sz="2000" i="1" dirty="0" err="1">
                <a:solidFill>
                  <a:schemeClr val="bg1"/>
                </a:solidFill>
              </a:rPr>
              <a:t>váy</a:t>
            </a:r>
            <a:r>
              <a:rPr lang="en-US" sz="2000" i="1" dirty="0">
                <a:solidFill>
                  <a:schemeClr val="bg1"/>
                </a:solidFill>
              </a:rPr>
              <a:t> </a:t>
            </a:r>
            <a:r>
              <a:rPr lang="en-US" sz="2000" i="1" dirty="0" err="1">
                <a:solidFill>
                  <a:schemeClr val="bg1"/>
                </a:solidFill>
              </a:rPr>
              <a:t>đồng</a:t>
            </a:r>
            <a:r>
              <a:rPr lang="en-US" sz="2000" i="1" dirty="0">
                <a:solidFill>
                  <a:schemeClr val="bg1"/>
                </a:solidFill>
              </a:rPr>
              <a:t> </a:t>
            </a:r>
            <a:r>
              <a:rPr lang="en-US" sz="2000" i="1" dirty="0" err="1">
                <a:solidFill>
                  <a:schemeClr val="bg1"/>
                </a:solidFill>
              </a:rPr>
              <a:t>phục</a:t>
            </a:r>
            <a:r>
              <a:rPr lang="en-US" sz="2000" i="1" dirty="0">
                <a:solidFill>
                  <a:schemeClr val="bg1"/>
                </a:solidFill>
              </a:rPr>
              <a:t> </a:t>
            </a:r>
            <a:r>
              <a:rPr lang="en-US" sz="2000" i="1" dirty="0" err="1">
                <a:solidFill>
                  <a:schemeClr val="bg1"/>
                </a:solidFill>
              </a:rPr>
              <a:t>thì</a:t>
            </a:r>
            <a:r>
              <a:rPr lang="en-US" sz="2000" i="1" dirty="0">
                <a:solidFill>
                  <a:schemeClr val="bg1"/>
                </a:solidFill>
              </a:rPr>
              <a:t> </a:t>
            </a:r>
            <a:r>
              <a:rPr lang="en-US" sz="2000" i="1" dirty="0" err="1">
                <a:solidFill>
                  <a:schemeClr val="bg1"/>
                </a:solidFill>
              </a:rPr>
              <a:t>được</a:t>
            </a:r>
            <a:r>
              <a:rPr lang="en-US" sz="2000" i="1" dirty="0">
                <a:solidFill>
                  <a:schemeClr val="bg1"/>
                </a:solidFill>
              </a:rPr>
              <a:t> </a:t>
            </a:r>
            <a:r>
              <a:rPr lang="en-US" sz="2000" i="1" dirty="0" err="1">
                <a:solidFill>
                  <a:schemeClr val="bg1"/>
                </a:solidFill>
              </a:rPr>
              <a:t>cắt</a:t>
            </a:r>
            <a:r>
              <a:rPr lang="en-US" sz="2000" i="1" dirty="0">
                <a:solidFill>
                  <a:schemeClr val="bg1"/>
                </a:solidFill>
              </a:rPr>
              <a:t> </a:t>
            </a:r>
            <a:r>
              <a:rPr lang="en-US" sz="2000" i="1" dirty="0" err="1">
                <a:solidFill>
                  <a:schemeClr val="bg1"/>
                </a:solidFill>
              </a:rPr>
              <a:t>cho</a:t>
            </a:r>
            <a:r>
              <a:rPr lang="en-US" sz="2000" i="1" dirty="0">
                <a:solidFill>
                  <a:schemeClr val="bg1"/>
                </a:solidFill>
              </a:rPr>
              <a:t> </a:t>
            </a:r>
            <a:r>
              <a:rPr lang="en-US" sz="2000" i="1" dirty="0" err="1">
                <a:solidFill>
                  <a:schemeClr val="bg1"/>
                </a:solidFill>
              </a:rPr>
              <a:t>thật</a:t>
            </a:r>
            <a:r>
              <a:rPr lang="en-US" sz="2000" i="1" dirty="0">
                <a:solidFill>
                  <a:schemeClr val="bg1"/>
                </a:solidFill>
              </a:rPr>
              <a:t> </a:t>
            </a:r>
            <a:r>
              <a:rPr lang="en-US" sz="2000" i="1" dirty="0" err="1">
                <a:solidFill>
                  <a:schemeClr val="bg1"/>
                </a:solidFill>
              </a:rPr>
              <a:t>ngắn</a:t>
            </a:r>
            <a:r>
              <a:rPr lang="en-US" sz="2000" i="1" dirty="0">
                <a:solidFill>
                  <a:schemeClr val="bg1"/>
                </a:solidFill>
              </a:rPr>
              <a:t>. </a:t>
            </a:r>
            <a:r>
              <a:rPr lang="en-US" sz="2000" i="1" dirty="0" err="1">
                <a:solidFill>
                  <a:schemeClr val="bg1"/>
                </a:solidFill>
              </a:rPr>
              <a:t>Rồi</a:t>
            </a:r>
            <a:r>
              <a:rPr lang="en-US" sz="2000" i="1" dirty="0">
                <a:solidFill>
                  <a:schemeClr val="bg1"/>
                </a:solidFill>
              </a:rPr>
              <a:t> </a:t>
            </a:r>
            <a:r>
              <a:rPr lang="en-US" sz="2000" i="1" dirty="0" err="1">
                <a:solidFill>
                  <a:schemeClr val="bg1"/>
                </a:solidFill>
              </a:rPr>
              <a:t>trên</a:t>
            </a:r>
            <a:r>
              <a:rPr lang="en-US" sz="2000" i="1" dirty="0">
                <a:solidFill>
                  <a:schemeClr val="bg1"/>
                </a:solidFill>
              </a:rPr>
              <a:t> </a:t>
            </a:r>
            <a:r>
              <a:rPr lang="en-US" sz="2000" i="1" dirty="0" err="1">
                <a:solidFill>
                  <a:schemeClr val="bg1"/>
                </a:solidFill>
              </a:rPr>
              <a:t>mặt</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học</a:t>
            </a:r>
            <a:r>
              <a:rPr lang="en-US" sz="2000" i="1" dirty="0">
                <a:solidFill>
                  <a:schemeClr val="bg1"/>
                </a:solidFill>
              </a:rPr>
              <a:t> </a:t>
            </a:r>
            <a:r>
              <a:rPr lang="en-US" sz="2000" i="1" dirty="0" err="1">
                <a:solidFill>
                  <a:schemeClr val="bg1"/>
                </a:solidFill>
              </a:rPr>
              <a:t>sinh</a:t>
            </a:r>
            <a:r>
              <a:rPr lang="en-US" sz="2000" i="1" dirty="0">
                <a:solidFill>
                  <a:schemeClr val="bg1"/>
                </a:solidFill>
              </a:rPr>
              <a:t> </a:t>
            </a:r>
            <a:r>
              <a:rPr lang="en-US" sz="2000" i="1" dirty="0" err="1">
                <a:solidFill>
                  <a:schemeClr val="bg1"/>
                </a:solidFill>
              </a:rPr>
              <a:t>nào</a:t>
            </a:r>
            <a:r>
              <a:rPr lang="en-US" sz="2000" i="1" dirty="0">
                <a:solidFill>
                  <a:schemeClr val="bg1"/>
                </a:solidFill>
              </a:rPr>
              <a:t> </a:t>
            </a:r>
            <a:r>
              <a:rPr lang="en-US" sz="2000" i="1" dirty="0" err="1">
                <a:solidFill>
                  <a:schemeClr val="bg1"/>
                </a:solidFill>
              </a:rPr>
              <a:t>ấy</a:t>
            </a:r>
            <a:r>
              <a:rPr lang="en-US" sz="2000" i="1" dirty="0">
                <a:solidFill>
                  <a:schemeClr val="bg1"/>
                </a:solidFill>
              </a:rPr>
              <a:t> </a:t>
            </a:r>
            <a:r>
              <a:rPr lang="en-US" sz="2000" i="1" dirty="0" err="1">
                <a:solidFill>
                  <a:schemeClr val="bg1"/>
                </a:solidFill>
              </a:rPr>
              <a:t>nào</a:t>
            </a:r>
            <a:r>
              <a:rPr lang="en-US" sz="2000" i="1" dirty="0">
                <a:solidFill>
                  <a:schemeClr val="bg1"/>
                </a:solidFill>
              </a:rPr>
              <a:t> </a:t>
            </a:r>
            <a:r>
              <a:rPr lang="en-US" sz="2000" i="1" dirty="0" err="1">
                <a:solidFill>
                  <a:schemeClr val="bg1"/>
                </a:solidFill>
              </a:rPr>
              <a:t>là</a:t>
            </a:r>
            <a:r>
              <a:rPr lang="en-US" sz="2000" i="1" dirty="0">
                <a:solidFill>
                  <a:schemeClr val="bg1"/>
                </a:solidFill>
              </a:rPr>
              <a:t> </a:t>
            </a:r>
            <a:r>
              <a:rPr lang="en-US" sz="2000" i="1" dirty="0" err="1">
                <a:solidFill>
                  <a:schemeClr val="bg1"/>
                </a:solidFill>
              </a:rPr>
              <a:t>phấn</a:t>
            </a:r>
            <a:r>
              <a:rPr lang="en-US" sz="2000" i="1" dirty="0">
                <a:solidFill>
                  <a:schemeClr val="bg1"/>
                </a:solidFill>
              </a:rPr>
              <a:t> son, </a:t>
            </a:r>
            <a:r>
              <a:rPr lang="en-US" sz="2000" i="1" dirty="0" err="1">
                <a:solidFill>
                  <a:schemeClr val="bg1"/>
                </a:solidFill>
              </a:rPr>
              <a:t>tóc</a:t>
            </a:r>
            <a:r>
              <a:rPr lang="en-US" sz="2000" i="1" dirty="0">
                <a:solidFill>
                  <a:schemeClr val="bg1"/>
                </a:solidFill>
              </a:rPr>
              <a:t> </a:t>
            </a:r>
            <a:r>
              <a:rPr lang="en-US" sz="2000" i="1" dirty="0" err="1">
                <a:solidFill>
                  <a:schemeClr val="bg1"/>
                </a:solidFill>
              </a:rPr>
              <a:t>để</a:t>
            </a:r>
            <a:r>
              <a:rPr lang="en-US" sz="2000" i="1" dirty="0">
                <a:solidFill>
                  <a:schemeClr val="bg1"/>
                </a:solidFill>
              </a:rPr>
              <a:t> </a:t>
            </a:r>
            <a:r>
              <a:rPr lang="en-US" sz="2000" i="1" dirty="0" err="1">
                <a:solidFill>
                  <a:schemeClr val="bg1"/>
                </a:solidFill>
              </a:rPr>
              <a:t>xõa</a:t>
            </a:r>
            <a:r>
              <a:rPr lang="en-US" sz="2000" i="1" dirty="0">
                <a:solidFill>
                  <a:schemeClr val="bg1"/>
                </a:solidFill>
              </a:rPr>
              <a:t>, </a:t>
            </a:r>
            <a:r>
              <a:rPr lang="en-US" sz="2000" i="1" dirty="0" err="1">
                <a:solidFill>
                  <a:schemeClr val="bg1"/>
                </a:solidFill>
              </a:rPr>
              <a:t>lòa</a:t>
            </a:r>
            <a:r>
              <a:rPr lang="en-US" sz="2000" i="1" dirty="0">
                <a:solidFill>
                  <a:schemeClr val="bg1"/>
                </a:solidFill>
              </a:rPr>
              <a:t> </a:t>
            </a:r>
            <a:r>
              <a:rPr lang="en-US" sz="2000" i="1" dirty="0" err="1">
                <a:solidFill>
                  <a:schemeClr val="bg1"/>
                </a:solidFill>
              </a:rPr>
              <a:t>xòa</a:t>
            </a:r>
            <a:r>
              <a:rPr lang="en-US" sz="2000" i="1" dirty="0">
                <a:solidFill>
                  <a:schemeClr val="bg1"/>
                </a:solidFill>
              </a:rPr>
              <a:t>, </a:t>
            </a:r>
            <a:r>
              <a:rPr lang="en-US" sz="2000" i="1" dirty="0" err="1">
                <a:solidFill>
                  <a:schemeClr val="bg1"/>
                </a:solidFill>
              </a:rPr>
              <a:t>nhuộm</a:t>
            </a:r>
            <a:r>
              <a:rPr lang="en-US" sz="2000" i="1" dirty="0">
                <a:solidFill>
                  <a:schemeClr val="bg1"/>
                </a:solidFill>
              </a:rPr>
              <a:t> </a:t>
            </a:r>
            <a:r>
              <a:rPr lang="en-US" sz="2000" i="1" dirty="0" err="1">
                <a:solidFill>
                  <a:schemeClr val="bg1"/>
                </a:solidFill>
              </a:rPr>
              <a:t>xanh</a:t>
            </a:r>
            <a:r>
              <a:rPr lang="en-US" sz="2000" i="1" dirty="0">
                <a:solidFill>
                  <a:schemeClr val="bg1"/>
                </a:solidFill>
              </a:rPr>
              <a:t>, </a:t>
            </a:r>
            <a:r>
              <a:rPr lang="en-US" sz="2000" i="1" dirty="0" err="1">
                <a:solidFill>
                  <a:schemeClr val="bg1"/>
                </a:solidFill>
              </a:rPr>
              <a:t>nhuộm</a:t>
            </a:r>
            <a:r>
              <a:rPr lang="en-US" sz="2000" i="1" dirty="0">
                <a:solidFill>
                  <a:schemeClr val="bg1"/>
                </a:solidFill>
              </a:rPr>
              <a:t> </a:t>
            </a:r>
            <a:r>
              <a:rPr lang="en-US" sz="2000" i="1" dirty="0" err="1">
                <a:solidFill>
                  <a:schemeClr val="bg1"/>
                </a:solidFill>
              </a:rPr>
              <a:t>đỏ</a:t>
            </a:r>
            <a:r>
              <a:rPr lang="en-US" sz="2000" i="1" dirty="0">
                <a:solidFill>
                  <a:schemeClr val="bg1"/>
                </a:solidFill>
              </a:rPr>
              <a:t>. Con </a:t>
            </a:r>
            <a:r>
              <a:rPr lang="en-US" sz="2000" i="1" dirty="0" err="1">
                <a:solidFill>
                  <a:schemeClr val="bg1"/>
                </a:solidFill>
              </a:rPr>
              <a:t>trai</a:t>
            </a:r>
            <a:r>
              <a:rPr lang="en-US" sz="2000" i="1" dirty="0">
                <a:solidFill>
                  <a:schemeClr val="bg1"/>
                </a:solidFill>
              </a:rPr>
              <a:t> </a:t>
            </a:r>
            <a:r>
              <a:rPr lang="en-US" sz="2000" i="1" dirty="0" err="1">
                <a:solidFill>
                  <a:schemeClr val="bg1"/>
                </a:solidFill>
              </a:rPr>
              <a:t>thì</a:t>
            </a:r>
            <a:r>
              <a:rPr lang="en-US" sz="2000" i="1" dirty="0">
                <a:solidFill>
                  <a:schemeClr val="bg1"/>
                </a:solidFill>
              </a:rPr>
              <a:t> </a:t>
            </a:r>
            <a:r>
              <a:rPr lang="en-US" sz="2000" i="1" dirty="0" err="1">
                <a:solidFill>
                  <a:schemeClr val="bg1"/>
                </a:solidFill>
              </a:rPr>
              <a:t>vuốt</a:t>
            </a:r>
            <a:r>
              <a:rPr lang="en-US" sz="2000" i="1" dirty="0">
                <a:solidFill>
                  <a:schemeClr val="bg1"/>
                </a:solidFill>
              </a:rPr>
              <a:t> </a:t>
            </a:r>
            <a:r>
              <a:rPr lang="en-US" sz="2000" i="1" dirty="0" err="1">
                <a:solidFill>
                  <a:schemeClr val="bg1"/>
                </a:solidFill>
              </a:rPr>
              <a:t>tóc</a:t>
            </a:r>
            <a:r>
              <a:rPr lang="en-US" sz="2000" i="1" dirty="0">
                <a:solidFill>
                  <a:schemeClr val="bg1"/>
                </a:solidFill>
              </a:rPr>
              <a:t> </a:t>
            </a:r>
            <a:r>
              <a:rPr lang="en-US" sz="2000" i="1" dirty="0" err="1">
                <a:solidFill>
                  <a:schemeClr val="bg1"/>
                </a:solidFill>
              </a:rPr>
              <a:t>dựng</a:t>
            </a:r>
            <a:r>
              <a:rPr lang="en-US" sz="2000" i="1" dirty="0">
                <a:solidFill>
                  <a:schemeClr val="bg1"/>
                </a:solidFill>
              </a:rPr>
              <a:t> </a:t>
            </a:r>
            <a:r>
              <a:rPr lang="en-US" sz="2000" i="1" dirty="0" err="1">
                <a:solidFill>
                  <a:schemeClr val="bg1"/>
                </a:solidFill>
              </a:rPr>
              <a:t>ngược</a:t>
            </a:r>
            <a:r>
              <a:rPr lang="en-US" sz="2000" i="1" dirty="0">
                <a:solidFill>
                  <a:schemeClr val="bg1"/>
                </a:solidFill>
              </a:rPr>
              <a:t>, </a:t>
            </a:r>
            <a:r>
              <a:rPr lang="en-US" sz="2000" i="1" dirty="0" err="1">
                <a:solidFill>
                  <a:schemeClr val="bg1"/>
                </a:solidFill>
              </a:rPr>
              <a:t>trông</a:t>
            </a:r>
            <a:r>
              <a:rPr lang="en-US" sz="2000" i="1" dirty="0">
                <a:solidFill>
                  <a:schemeClr val="bg1"/>
                </a:solidFill>
              </a:rPr>
              <a:t> </a:t>
            </a:r>
            <a:r>
              <a:rPr lang="en-US" sz="2000" i="1" dirty="0" err="1">
                <a:solidFill>
                  <a:schemeClr val="bg1"/>
                </a:solidFill>
              </a:rPr>
              <a:t>như</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cái</a:t>
            </a:r>
            <a:r>
              <a:rPr lang="en-US" sz="2000" i="1" dirty="0">
                <a:solidFill>
                  <a:schemeClr val="bg1"/>
                </a:solidFill>
              </a:rPr>
              <a:t> </a:t>
            </a:r>
            <a:r>
              <a:rPr lang="en-US" sz="2000" i="1" dirty="0" err="1">
                <a:solidFill>
                  <a:schemeClr val="bg1"/>
                </a:solidFill>
              </a:rPr>
              <a:t>đinh</a:t>
            </a:r>
            <a:r>
              <a:rPr lang="en-US" sz="2000" i="1" dirty="0">
                <a:solidFill>
                  <a:schemeClr val="bg1"/>
                </a:solidFill>
              </a:rPr>
              <a:t>. Con </a:t>
            </a:r>
            <a:r>
              <a:rPr lang="en-US" sz="2000" i="1" dirty="0" err="1">
                <a:solidFill>
                  <a:schemeClr val="bg1"/>
                </a:solidFill>
              </a:rPr>
              <a:t>gái</a:t>
            </a:r>
            <a:r>
              <a:rPr lang="en-US" sz="2000" i="1" dirty="0">
                <a:solidFill>
                  <a:schemeClr val="bg1"/>
                </a:solidFill>
              </a:rPr>
              <a:t> </a:t>
            </a:r>
            <a:r>
              <a:rPr lang="en-US" sz="2000" i="1" dirty="0" err="1">
                <a:solidFill>
                  <a:schemeClr val="bg1"/>
                </a:solidFill>
              </a:rPr>
              <a:t>đi</a:t>
            </a:r>
            <a:r>
              <a:rPr lang="en-US" sz="2000" i="1" dirty="0">
                <a:solidFill>
                  <a:schemeClr val="bg1"/>
                </a:solidFill>
              </a:rPr>
              <a:t> </a:t>
            </a:r>
            <a:r>
              <a:rPr lang="en-US" sz="2000" i="1" dirty="0" err="1">
                <a:solidFill>
                  <a:schemeClr val="bg1"/>
                </a:solidFill>
              </a:rPr>
              <a:t>giày</a:t>
            </a:r>
            <a:r>
              <a:rPr lang="en-US" sz="2000" i="1" dirty="0">
                <a:solidFill>
                  <a:schemeClr val="bg1"/>
                </a:solidFill>
              </a:rPr>
              <a:t> </a:t>
            </a:r>
            <a:r>
              <a:rPr lang="en-US" sz="2000" i="1" dirty="0" err="1">
                <a:solidFill>
                  <a:schemeClr val="bg1"/>
                </a:solidFill>
              </a:rPr>
              <a:t>cao</a:t>
            </a:r>
            <a:r>
              <a:rPr lang="en-US" sz="2000" i="1" dirty="0">
                <a:solidFill>
                  <a:schemeClr val="bg1"/>
                </a:solidFill>
              </a:rPr>
              <a:t> </a:t>
            </a:r>
            <a:r>
              <a:rPr lang="en-US" sz="2000" i="1" dirty="0" err="1">
                <a:solidFill>
                  <a:schemeClr val="bg1"/>
                </a:solidFill>
              </a:rPr>
              <a:t>gót</a:t>
            </a:r>
            <a:r>
              <a:rPr lang="en-US" sz="2000" i="1" dirty="0">
                <a:solidFill>
                  <a:schemeClr val="bg1"/>
                </a:solidFill>
              </a:rPr>
              <a:t>, con </a:t>
            </a:r>
            <a:r>
              <a:rPr lang="en-US" sz="2000" i="1" dirty="0" err="1">
                <a:solidFill>
                  <a:schemeClr val="bg1"/>
                </a:solidFill>
              </a:rPr>
              <a:t>trai</a:t>
            </a:r>
            <a:r>
              <a:rPr lang="en-US" sz="2000" i="1" dirty="0">
                <a:solidFill>
                  <a:schemeClr val="bg1"/>
                </a:solidFill>
              </a:rPr>
              <a:t> </a:t>
            </a:r>
            <a:r>
              <a:rPr lang="en-US" sz="2000" i="1" dirty="0" err="1">
                <a:solidFill>
                  <a:schemeClr val="bg1"/>
                </a:solidFill>
              </a:rPr>
              <a:t>đi</a:t>
            </a:r>
            <a:r>
              <a:rPr lang="en-US" sz="2000" i="1" dirty="0">
                <a:solidFill>
                  <a:schemeClr val="bg1"/>
                </a:solidFill>
              </a:rPr>
              <a:t> </a:t>
            </a:r>
            <a:r>
              <a:rPr lang="en-US" sz="2000" i="1" dirty="0" err="1">
                <a:solidFill>
                  <a:schemeClr val="bg1"/>
                </a:solidFill>
              </a:rPr>
              <a:t>dép</a:t>
            </a:r>
            <a:r>
              <a:rPr lang="en-US" sz="2000" i="1" dirty="0">
                <a:solidFill>
                  <a:schemeClr val="bg1"/>
                </a:solidFill>
              </a:rPr>
              <a:t> </a:t>
            </a:r>
            <a:r>
              <a:rPr lang="en-US" sz="2000" i="1" dirty="0" err="1">
                <a:solidFill>
                  <a:schemeClr val="bg1"/>
                </a:solidFill>
              </a:rPr>
              <a:t>tông</a:t>
            </a:r>
            <a:r>
              <a:rPr lang="en-US" sz="2000" i="1" dirty="0">
                <a:solidFill>
                  <a:schemeClr val="bg1"/>
                </a:solidFill>
              </a:rPr>
              <a:t>, </a:t>
            </a:r>
            <a:r>
              <a:rPr lang="en-US" sz="2000" i="1" dirty="0" err="1">
                <a:solidFill>
                  <a:schemeClr val="bg1"/>
                </a:solidFill>
              </a:rPr>
              <a:t>trông</a:t>
            </a:r>
            <a:r>
              <a:rPr lang="en-US" sz="2000" i="1" dirty="0">
                <a:solidFill>
                  <a:schemeClr val="bg1"/>
                </a:solidFill>
              </a:rPr>
              <a:t> </a:t>
            </a:r>
            <a:r>
              <a:rPr lang="en-US" sz="2000" i="1" dirty="0" err="1">
                <a:solidFill>
                  <a:schemeClr val="bg1"/>
                </a:solidFill>
              </a:rPr>
              <a:t>thật</a:t>
            </a:r>
            <a:r>
              <a:rPr lang="en-US" sz="2000" i="1" dirty="0">
                <a:solidFill>
                  <a:schemeClr val="bg1"/>
                </a:solidFill>
              </a:rPr>
              <a:t> </a:t>
            </a:r>
            <a:r>
              <a:rPr lang="en-US" sz="2000" i="1" dirty="0" err="1">
                <a:solidFill>
                  <a:schemeClr val="bg1"/>
                </a:solidFill>
              </a:rPr>
              <a:t>lố</a:t>
            </a:r>
            <a:r>
              <a:rPr lang="en-US" sz="2000" i="1" dirty="0">
                <a:solidFill>
                  <a:schemeClr val="bg1"/>
                </a:solidFill>
              </a:rPr>
              <a:t> </a:t>
            </a:r>
            <a:r>
              <a:rPr lang="en-US" sz="2000" i="1" dirty="0" err="1">
                <a:solidFill>
                  <a:schemeClr val="bg1"/>
                </a:solidFill>
              </a:rPr>
              <a:t>lăng</a:t>
            </a:r>
            <a:r>
              <a:rPr lang="en-US" sz="2000" i="1" dirty="0">
                <a:solidFill>
                  <a:schemeClr val="bg1"/>
                </a:solidFill>
              </a:rPr>
              <a:t>, </a:t>
            </a:r>
            <a:r>
              <a:rPr lang="en-US" sz="2000" i="1" dirty="0" err="1">
                <a:solidFill>
                  <a:schemeClr val="bg1"/>
                </a:solidFill>
              </a:rPr>
              <a:t>không</a:t>
            </a:r>
            <a:r>
              <a:rPr lang="en-US" sz="2000" i="1" dirty="0">
                <a:solidFill>
                  <a:schemeClr val="bg1"/>
                </a:solidFill>
              </a:rPr>
              <a:t> </a:t>
            </a:r>
            <a:r>
              <a:rPr lang="en-US" sz="2000" i="1" dirty="0" err="1">
                <a:solidFill>
                  <a:schemeClr val="bg1"/>
                </a:solidFill>
              </a:rPr>
              <a:t>giống</a:t>
            </a:r>
            <a:r>
              <a:rPr lang="en-US" sz="2000" i="1" dirty="0">
                <a:solidFill>
                  <a:schemeClr val="bg1"/>
                </a:solidFill>
              </a:rPr>
              <a:t> </a:t>
            </a:r>
            <a:r>
              <a:rPr lang="en-US" sz="2000" i="1" dirty="0" err="1">
                <a:solidFill>
                  <a:schemeClr val="bg1"/>
                </a:solidFill>
              </a:rPr>
              <a:t>như</a:t>
            </a:r>
            <a:r>
              <a:rPr lang="en-US" sz="2000" i="1" dirty="0">
                <a:solidFill>
                  <a:schemeClr val="bg1"/>
                </a:solidFill>
              </a:rPr>
              <a:t> </a:t>
            </a:r>
            <a:r>
              <a:rPr lang="en-US" sz="2000" i="1" dirty="0" err="1">
                <a:solidFill>
                  <a:schemeClr val="bg1"/>
                </a:solidFill>
              </a:rPr>
              <a:t>đang</a:t>
            </a:r>
            <a:r>
              <a:rPr lang="en-US" sz="2000" i="1" dirty="0">
                <a:solidFill>
                  <a:schemeClr val="bg1"/>
                </a:solidFill>
              </a:rPr>
              <a:t> </a:t>
            </a:r>
            <a:r>
              <a:rPr lang="en-US" sz="2000" i="1" dirty="0" err="1">
                <a:solidFill>
                  <a:schemeClr val="bg1"/>
                </a:solidFill>
              </a:rPr>
              <a:t>trong</a:t>
            </a:r>
            <a:r>
              <a:rPr lang="en-US" sz="2000" i="1" dirty="0">
                <a:solidFill>
                  <a:schemeClr val="bg1"/>
                </a:solidFill>
              </a:rPr>
              <a:t> </a:t>
            </a:r>
            <a:r>
              <a:rPr lang="en-US" sz="2000" i="1" dirty="0" err="1">
                <a:solidFill>
                  <a:schemeClr val="bg1"/>
                </a:solidFill>
              </a:rPr>
              <a:t>trường</a:t>
            </a:r>
            <a:r>
              <a:rPr lang="en-US" sz="2000" i="1" dirty="0">
                <a:solidFill>
                  <a:schemeClr val="bg1"/>
                </a:solidFill>
              </a:rPr>
              <a:t> </a:t>
            </a:r>
            <a:r>
              <a:rPr lang="en-US" sz="2000" i="1" dirty="0" err="1">
                <a:solidFill>
                  <a:schemeClr val="bg1"/>
                </a:solidFill>
              </a:rPr>
              <a:t>học,mà</a:t>
            </a:r>
            <a:r>
              <a:rPr lang="en-US" sz="2000" i="1" dirty="0">
                <a:solidFill>
                  <a:schemeClr val="bg1"/>
                </a:solidFill>
              </a:rPr>
              <a:t> </a:t>
            </a:r>
            <a:r>
              <a:rPr lang="en-US" sz="2000" i="1" dirty="0" err="1">
                <a:solidFill>
                  <a:schemeClr val="bg1"/>
                </a:solidFill>
              </a:rPr>
              <a:t>như</a:t>
            </a:r>
            <a:r>
              <a:rPr lang="en-US" sz="2000" i="1" dirty="0">
                <a:solidFill>
                  <a:schemeClr val="bg1"/>
                </a:solidFill>
              </a:rPr>
              <a:t> </a:t>
            </a:r>
            <a:r>
              <a:rPr lang="en-US" sz="2000" i="1" dirty="0" err="1">
                <a:solidFill>
                  <a:schemeClr val="bg1"/>
                </a:solidFill>
              </a:rPr>
              <a:t>một</a:t>
            </a:r>
            <a:r>
              <a:rPr lang="en-US" sz="2000" i="1" dirty="0">
                <a:solidFill>
                  <a:schemeClr val="bg1"/>
                </a:solidFill>
              </a:rPr>
              <a:t> </a:t>
            </a:r>
            <a:r>
              <a:rPr lang="en-US" sz="2000" i="1" dirty="0" err="1">
                <a:solidFill>
                  <a:schemeClr val="bg1"/>
                </a:solidFill>
              </a:rPr>
              <a:t>sàn</a:t>
            </a:r>
            <a:r>
              <a:rPr lang="en-US" sz="2000" i="1" dirty="0">
                <a:solidFill>
                  <a:schemeClr val="bg1"/>
                </a:solidFill>
              </a:rPr>
              <a:t> </a:t>
            </a:r>
            <a:r>
              <a:rPr lang="en-US" sz="2000" i="1" dirty="0" err="1">
                <a:solidFill>
                  <a:schemeClr val="bg1"/>
                </a:solidFill>
              </a:rPr>
              <a:t>diễn</a:t>
            </a:r>
            <a:r>
              <a:rPr lang="en-US" sz="2000" i="1" dirty="0">
                <a:solidFill>
                  <a:schemeClr val="bg1"/>
                </a:solidFill>
              </a:rPr>
              <a:t> “</a:t>
            </a:r>
            <a:r>
              <a:rPr lang="en-US" sz="2000" i="1" dirty="0" err="1">
                <a:solidFill>
                  <a:schemeClr val="bg1"/>
                </a:solidFill>
              </a:rPr>
              <a:t>thời</a:t>
            </a:r>
            <a:r>
              <a:rPr lang="en-US" sz="2000" i="1" dirty="0">
                <a:solidFill>
                  <a:schemeClr val="bg1"/>
                </a:solidFill>
              </a:rPr>
              <a:t> </a:t>
            </a:r>
            <a:r>
              <a:rPr lang="en-US" sz="2000" i="1" dirty="0" err="1">
                <a:solidFill>
                  <a:schemeClr val="bg1"/>
                </a:solidFill>
              </a:rPr>
              <a:t>trang</a:t>
            </a:r>
            <a:r>
              <a:rPr lang="en-US" sz="2000" i="1" dirty="0">
                <a:solidFill>
                  <a:schemeClr val="bg1"/>
                </a:solidFill>
              </a:rPr>
              <a:t>”. </a:t>
            </a:r>
            <a:r>
              <a:rPr lang="en-US" sz="2000" i="1" dirty="0" err="1">
                <a:solidFill>
                  <a:schemeClr val="bg1"/>
                </a:solidFill>
              </a:rPr>
              <a:t>Còn</a:t>
            </a:r>
            <a:r>
              <a:rPr lang="en-US" sz="2000" i="1" dirty="0">
                <a:solidFill>
                  <a:schemeClr val="bg1"/>
                </a:solidFill>
              </a:rPr>
              <a:t> </a:t>
            </a:r>
            <a:r>
              <a:rPr lang="en-US" sz="2000" i="1" dirty="0" err="1">
                <a:solidFill>
                  <a:schemeClr val="bg1"/>
                </a:solidFill>
              </a:rPr>
              <a:t>khi</a:t>
            </a:r>
            <a:r>
              <a:rPr lang="en-US" sz="2000" i="1" dirty="0">
                <a:solidFill>
                  <a:schemeClr val="bg1"/>
                </a:solidFill>
              </a:rPr>
              <a:t> ở </a:t>
            </a:r>
            <a:r>
              <a:rPr lang="en-US" sz="2000" i="1" dirty="0" err="1">
                <a:solidFill>
                  <a:schemeClr val="bg1"/>
                </a:solidFill>
              </a:rPr>
              <a:t>nhà</a:t>
            </a:r>
            <a:r>
              <a:rPr lang="en-US" sz="2000" i="1" dirty="0">
                <a:solidFill>
                  <a:schemeClr val="bg1"/>
                </a:solidFill>
              </a:rPr>
              <a:t>, </a:t>
            </a:r>
            <a:r>
              <a:rPr lang="en-US" sz="2000" i="1" dirty="0" err="1">
                <a:solidFill>
                  <a:schemeClr val="bg1"/>
                </a:solidFill>
              </a:rPr>
              <a:t>đi</a:t>
            </a:r>
            <a:r>
              <a:rPr lang="en-US" sz="2000" i="1" dirty="0">
                <a:solidFill>
                  <a:schemeClr val="bg1"/>
                </a:solidFill>
              </a:rPr>
              <a:t> </a:t>
            </a:r>
            <a:r>
              <a:rPr lang="en-US" sz="2000" i="1" dirty="0" err="1">
                <a:solidFill>
                  <a:schemeClr val="bg1"/>
                </a:solidFill>
              </a:rPr>
              <a:t>chơi</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bộ</a:t>
            </a:r>
            <a:r>
              <a:rPr lang="en-US" sz="2000" i="1" dirty="0">
                <a:solidFill>
                  <a:schemeClr val="bg1"/>
                </a:solidFill>
              </a:rPr>
              <a:t> </a:t>
            </a:r>
            <a:r>
              <a:rPr lang="en-US" sz="2000" i="1" dirty="0" err="1">
                <a:solidFill>
                  <a:schemeClr val="bg1"/>
                </a:solidFill>
              </a:rPr>
              <a:t>trang</a:t>
            </a:r>
            <a:r>
              <a:rPr lang="en-US" sz="2000" i="1" dirty="0">
                <a:solidFill>
                  <a:schemeClr val="bg1"/>
                </a:solidFill>
              </a:rPr>
              <a:t> </a:t>
            </a:r>
            <a:r>
              <a:rPr lang="en-US" sz="2000" i="1" dirty="0" err="1">
                <a:solidFill>
                  <a:schemeClr val="bg1"/>
                </a:solidFill>
              </a:rPr>
              <a:t>phục</a:t>
            </a:r>
            <a:r>
              <a:rPr lang="en-US" sz="2000" i="1" dirty="0">
                <a:solidFill>
                  <a:schemeClr val="bg1"/>
                </a:solidFill>
              </a:rPr>
              <a:t> </a:t>
            </a:r>
            <a:r>
              <a:rPr lang="en-US" sz="2000" i="1" dirty="0" err="1">
                <a:solidFill>
                  <a:schemeClr val="bg1"/>
                </a:solidFill>
              </a:rPr>
              <a:t>càng</a:t>
            </a:r>
            <a:r>
              <a:rPr lang="en-US" sz="2000" i="1" dirty="0">
                <a:solidFill>
                  <a:schemeClr val="bg1"/>
                </a:solidFill>
              </a:rPr>
              <a:t> </a:t>
            </a:r>
            <a:r>
              <a:rPr lang="en-US" sz="2000" i="1" dirty="0" err="1">
                <a:solidFill>
                  <a:schemeClr val="bg1"/>
                </a:solidFill>
              </a:rPr>
              <a:t>trở</a:t>
            </a:r>
            <a:r>
              <a:rPr lang="en-US" sz="2000" i="1" dirty="0">
                <a:solidFill>
                  <a:schemeClr val="bg1"/>
                </a:solidFill>
              </a:rPr>
              <a:t> </a:t>
            </a:r>
            <a:r>
              <a:rPr lang="en-US" sz="2000" i="1" dirty="0" err="1">
                <a:solidFill>
                  <a:schemeClr val="bg1"/>
                </a:solidFill>
              </a:rPr>
              <a:t>nên</a:t>
            </a:r>
            <a:r>
              <a:rPr lang="en-US" sz="2000" i="1" dirty="0">
                <a:solidFill>
                  <a:schemeClr val="bg1"/>
                </a:solidFill>
              </a:rPr>
              <a:t> </a:t>
            </a:r>
            <a:r>
              <a:rPr lang="en-US" sz="2000" i="1" dirty="0" err="1">
                <a:solidFill>
                  <a:schemeClr val="bg1"/>
                </a:solidFill>
              </a:rPr>
              <a:t>lố</a:t>
            </a:r>
            <a:r>
              <a:rPr lang="en-US" sz="2000" i="1" dirty="0">
                <a:solidFill>
                  <a:schemeClr val="bg1"/>
                </a:solidFill>
              </a:rPr>
              <a:t> </a:t>
            </a:r>
            <a:r>
              <a:rPr lang="en-US" sz="2000" i="1" dirty="0" err="1">
                <a:solidFill>
                  <a:schemeClr val="bg1"/>
                </a:solidFill>
              </a:rPr>
              <a:t>lăng</a:t>
            </a:r>
            <a:r>
              <a:rPr lang="en-US" sz="2000" i="1" dirty="0">
                <a:solidFill>
                  <a:schemeClr val="bg1"/>
                </a:solidFill>
              </a:rPr>
              <a:t> </a:t>
            </a:r>
            <a:r>
              <a:rPr lang="en-US" sz="2000" i="1" dirty="0" err="1">
                <a:solidFill>
                  <a:schemeClr val="bg1"/>
                </a:solidFill>
              </a:rPr>
              <a:t>hơn</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nữ</a:t>
            </a:r>
            <a:r>
              <a:rPr lang="en-US" sz="2000" i="1" dirty="0">
                <a:solidFill>
                  <a:schemeClr val="bg1"/>
                </a:solidFill>
              </a:rPr>
              <a:t> </a:t>
            </a:r>
            <a:r>
              <a:rPr lang="en-US" sz="2000" i="1" dirty="0" err="1">
                <a:solidFill>
                  <a:schemeClr val="bg1"/>
                </a:solidFill>
              </a:rPr>
              <a:t>sinh</a:t>
            </a:r>
            <a:r>
              <a:rPr lang="en-US" sz="2000" i="1" dirty="0">
                <a:solidFill>
                  <a:schemeClr val="bg1"/>
                </a:solidFill>
              </a:rPr>
              <a:t> “</a:t>
            </a:r>
            <a:r>
              <a:rPr lang="en-US" sz="2000" i="1" dirty="0" err="1">
                <a:solidFill>
                  <a:schemeClr val="bg1"/>
                </a:solidFill>
              </a:rPr>
              <a:t>thùy</a:t>
            </a:r>
            <a:r>
              <a:rPr lang="en-US" sz="2000" i="1" dirty="0">
                <a:solidFill>
                  <a:schemeClr val="bg1"/>
                </a:solidFill>
              </a:rPr>
              <a:t> </a:t>
            </a:r>
            <a:r>
              <a:rPr lang="en-US" sz="2000" i="1" dirty="0" err="1">
                <a:solidFill>
                  <a:schemeClr val="bg1"/>
                </a:solidFill>
              </a:rPr>
              <a:t>mị</a:t>
            </a:r>
            <a:r>
              <a:rPr lang="en-US" sz="2000" i="1" dirty="0">
                <a:solidFill>
                  <a:schemeClr val="bg1"/>
                </a:solidFill>
              </a:rPr>
              <a:t>” </a:t>
            </a:r>
            <a:r>
              <a:rPr lang="en-US" sz="2000" i="1" dirty="0" err="1">
                <a:solidFill>
                  <a:schemeClr val="bg1"/>
                </a:solidFill>
              </a:rPr>
              <a:t>thì</a:t>
            </a:r>
            <a:r>
              <a:rPr lang="en-US" sz="2000" i="1" dirty="0">
                <a:solidFill>
                  <a:schemeClr val="bg1"/>
                </a:solidFill>
              </a:rPr>
              <a:t> </a:t>
            </a:r>
            <a:r>
              <a:rPr lang="en-US" sz="2000" i="1" dirty="0" err="1">
                <a:solidFill>
                  <a:schemeClr val="bg1"/>
                </a:solidFill>
              </a:rPr>
              <a:t>mặc</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cái</a:t>
            </a:r>
            <a:r>
              <a:rPr lang="en-US" sz="2000" i="1" dirty="0">
                <a:solidFill>
                  <a:schemeClr val="bg1"/>
                </a:solidFill>
              </a:rPr>
              <a:t> </a:t>
            </a:r>
            <a:r>
              <a:rPr lang="en-US" sz="2000" i="1" dirty="0" err="1">
                <a:solidFill>
                  <a:schemeClr val="bg1"/>
                </a:solidFill>
              </a:rPr>
              <a:t>quần</a:t>
            </a:r>
            <a:r>
              <a:rPr lang="en-US" sz="2000" i="1" dirty="0">
                <a:solidFill>
                  <a:schemeClr val="bg1"/>
                </a:solidFill>
              </a:rPr>
              <a:t> </a:t>
            </a:r>
            <a:r>
              <a:rPr lang="en-US" sz="2000" i="1" dirty="0" err="1">
                <a:solidFill>
                  <a:schemeClr val="bg1"/>
                </a:solidFill>
              </a:rPr>
              <a:t>bó</a:t>
            </a:r>
            <a:r>
              <a:rPr lang="en-US" sz="2000" i="1" dirty="0">
                <a:solidFill>
                  <a:schemeClr val="bg1"/>
                </a:solidFill>
              </a:rPr>
              <a:t> </a:t>
            </a:r>
            <a:r>
              <a:rPr lang="en-US" sz="2000" i="1" dirty="0" err="1">
                <a:solidFill>
                  <a:schemeClr val="bg1"/>
                </a:solidFill>
              </a:rPr>
              <a:t>gấu</a:t>
            </a:r>
            <a:r>
              <a:rPr lang="en-US" sz="2000" i="1" dirty="0">
                <a:solidFill>
                  <a:schemeClr val="bg1"/>
                </a:solidFill>
              </a:rPr>
              <a:t>, </a:t>
            </a:r>
            <a:r>
              <a:rPr lang="en-US" sz="2000" i="1" dirty="0" err="1">
                <a:solidFill>
                  <a:schemeClr val="bg1"/>
                </a:solidFill>
              </a:rPr>
              <a:t>rách,hay</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chiếc</a:t>
            </a:r>
            <a:r>
              <a:rPr lang="en-US" sz="2000" i="1" dirty="0">
                <a:solidFill>
                  <a:schemeClr val="bg1"/>
                </a:solidFill>
              </a:rPr>
              <a:t> </a:t>
            </a:r>
            <a:r>
              <a:rPr lang="en-US" sz="2000" i="1" dirty="0" err="1">
                <a:solidFill>
                  <a:schemeClr val="bg1"/>
                </a:solidFill>
              </a:rPr>
              <a:t>quần</a:t>
            </a:r>
            <a:r>
              <a:rPr lang="en-US" sz="2000" i="1" dirty="0">
                <a:solidFill>
                  <a:schemeClr val="bg1"/>
                </a:solidFill>
              </a:rPr>
              <a:t> </a:t>
            </a:r>
            <a:r>
              <a:rPr lang="en-US" sz="2000" i="1" dirty="0" err="1">
                <a:solidFill>
                  <a:schemeClr val="bg1"/>
                </a:solidFill>
              </a:rPr>
              <a:t>soóc</a:t>
            </a:r>
            <a:r>
              <a:rPr lang="en-US" sz="2000" i="1" dirty="0">
                <a:solidFill>
                  <a:schemeClr val="bg1"/>
                </a:solidFill>
              </a:rPr>
              <a:t> </a:t>
            </a:r>
            <a:r>
              <a:rPr lang="en-US" sz="2000" i="1" dirty="0" err="1">
                <a:solidFill>
                  <a:schemeClr val="bg1"/>
                </a:solidFill>
              </a:rPr>
              <a:t>siêu</a:t>
            </a:r>
            <a:r>
              <a:rPr lang="en-US" sz="2000" i="1" dirty="0">
                <a:solidFill>
                  <a:schemeClr val="bg1"/>
                </a:solidFill>
              </a:rPr>
              <a:t> </a:t>
            </a:r>
            <a:r>
              <a:rPr lang="en-US" sz="2000" i="1" dirty="0" err="1">
                <a:solidFill>
                  <a:schemeClr val="bg1"/>
                </a:solidFill>
              </a:rPr>
              <a:t>ngắn</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chiếc</a:t>
            </a:r>
            <a:r>
              <a:rPr lang="en-US" sz="2000" i="1" dirty="0">
                <a:solidFill>
                  <a:schemeClr val="bg1"/>
                </a:solidFill>
              </a:rPr>
              <a:t> </a:t>
            </a:r>
            <a:r>
              <a:rPr lang="en-US" sz="2000" i="1" dirty="0" err="1">
                <a:solidFill>
                  <a:schemeClr val="bg1"/>
                </a:solidFill>
              </a:rPr>
              <a:t>áo</a:t>
            </a:r>
            <a:r>
              <a:rPr lang="en-US" sz="2000" i="1" dirty="0">
                <a:solidFill>
                  <a:schemeClr val="bg1"/>
                </a:solidFill>
              </a:rPr>
              <a:t> </a:t>
            </a:r>
            <a:r>
              <a:rPr lang="en-US" sz="2000" i="1" dirty="0" err="1">
                <a:solidFill>
                  <a:schemeClr val="bg1"/>
                </a:solidFill>
              </a:rPr>
              <a:t>dây</a:t>
            </a:r>
            <a:r>
              <a:rPr lang="en-US" sz="2000" i="1" dirty="0">
                <a:solidFill>
                  <a:schemeClr val="bg1"/>
                </a:solidFill>
              </a:rPr>
              <a:t> </a:t>
            </a:r>
            <a:r>
              <a:rPr lang="en-US" sz="2000" i="1" dirty="0" err="1">
                <a:solidFill>
                  <a:schemeClr val="bg1"/>
                </a:solidFill>
              </a:rPr>
              <a:t>hở</a:t>
            </a:r>
            <a:r>
              <a:rPr lang="en-US" sz="2000" i="1" dirty="0">
                <a:solidFill>
                  <a:schemeClr val="bg1"/>
                </a:solidFill>
              </a:rPr>
              <a:t> hang, </a:t>
            </a:r>
            <a:r>
              <a:rPr lang="en-US" sz="2000" i="1" dirty="0" err="1">
                <a:solidFill>
                  <a:schemeClr val="bg1"/>
                </a:solidFill>
              </a:rPr>
              <a:t>trên</a:t>
            </a:r>
            <a:r>
              <a:rPr lang="en-US" sz="2000" i="1" dirty="0">
                <a:solidFill>
                  <a:schemeClr val="bg1"/>
                </a:solidFill>
              </a:rPr>
              <a:t> </a:t>
            </a:r>
            <a:r>
              <a:rPr lang="en-US" sz="2000" i="1" dirty="0" err="1">
                <a:solidFill>
                  <a:schemeClr val="bg1"/>
                </a:solidFill>
              </a:rPr>
              <a:t>mặt</a:t>
            </a:r>
            <a:r>
              <a:rPr lang="en-US" sz="2000" i="1" dirty="0">
                <a:solidFill>
                  <a:schemeClr val="bg1"/>
                </a:solidFill>
              </a:rPr>
              <a:t> </a:t>
            </a:r>
            <a:r>
              <a:rPr lang="en-US" sz="2000" i="1" dirty="0" err="1">
                <a:solidFill>
                  <a:schemeClr val="bg1"/>
                </a:solidFill>
              </a:rPr>
              <a:t>thì</a:t>
            </a:r>
            <a:r>
              <a:rPr lang="en-US" sz="2000" i="1" dirty="0">
                <a:solidFill>
                  <a:schemeClr val="bg1"/>
                </a:solidFill>
              </a:rPr>
              <a:t> </a:t>
            </a:r>
            <a:r>
              <a:rPr lang="en-US" sz="2000" i="1" dirty="0" err="1">
                <a:solidFill>
                  <a:schemeClr val="bg1"/>
                </a:solidFill>
              </a:rPr>
              <a:t>trang</a:t>
            </a:r>
            <a:r>
              <a:rPr lang="en-US" sz="2000" i="1" dirty="0">
                <a:solidFill>
                  <a:schemeClr val="bg1"/>
                </a:solidFill>
              </a:rPr>
              <a:t> </a:t>
            </a:r>
            <a:r>
              <a:rPr lang="en-US" sz="2000" i="1" dirty="0" err="1">
                <a:solidFill>
                  <a:schemeClr val="bg1"/>
                </a:solidFill>
              </a:rPr>
              <a:t>điểm</a:t>
            </a:r>
            <a:r>
              <a:rPr lang="en-US" sz="2000" i="1" dirty="0">
                <a:solidFill>
                  <a:schemeClr val="bg1"/>
                </a:solidFill>
              </a:rPr>
              <a:t> </a:t>
            </a:r>
            <a:r>
              <a:rPr lang="en-US" sz="2000" i="1" dirty="0" err="1">
                <a:solidFill>
                  <a:schemeClr val="bg1"/>
                </a:solidFill>
              </a:rPr>
              <a:t>thật</a:t>
            </a:r>
            <a:r>
              <a:rPr lang="en-US" sz="2000" i="1" dirty="0">
                <a:solidFill>
                  <a:schemeClr val="bg1"/>
                </a:solidFill>
              </a:rPr>
              <a:t> </a:t>
            </a:r>
            <a:r>
              <a:rPr lang="en-US" sz="2000" i="1" dirty="0" err="1">
                <a:solidFill>
                  <a:schemeClr val="bg1"/>
                </a:solidFill>
              </a:rPr>
              <a:t>đậm</a:t>
            </a:r>
            <a:r>
              <a:rPr lang="en-US" sz="2000" i="1" dirty="0">
                <a:solidFill>
                  <a:schemeClr val="bg1"/>
                </a:solidFill>
              </a:rPr>
              <a:t>, </a:t>
            </a:r>
            <a:r>
              <a:rPr lang="en-US" sz="2000" i="1" dirty="0" err="1">
                <a:solidFill>
                  <a:schemeClr val="bg1"/>
                </a:solidFill>
              </a:rPr>
              <a:t>chân</a:t>
            </a:r>
            <a:r>
              <a:rPr lang="en-US" sz="2000" i="1" dirty="0">
                <a:solidFill>
                  <a:schemeClr val="bg1"/>
                </a:solidFill>
              </a:rPr>
              <a:t> </a:t>
            </a:r>
            <a:r>
              <a:rPr lang="en-US" sz="2000" i="1" dirty="0" err="1">
                <a:solidFill>
                  <a:schemeClr val="bg1"/>
                </a:solidFill>
              </a:rPr>
              <a:t>đi</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đôi</a:t>
            </a:r>
            <a:r>
              <a:rPr lang="en-US" sz="2000" i="1" dirty="0">
                <a:solidFill>
                  <a:schemeClr val="bg1"/>
                </a:solidFill>
              </a:rPr>
              <a:t> </a:t>
            </a:r>
            <a:r>
              <a:rPr lang="en-US" sz="2000" i="1" dirty="0" err="1">
                <a:solidFill>
                  <a:schemeClr val="bg1"/>
                </a:solidFill>
              </a:rPr>
              <a:t>guốc</a:t>
            </a:r>
            <a:r>
              <a:rPr lang="en-US" sz="2000" i="1" dirty="0">
                <a:solidFill>
                  <a:schemeClr val="bg1"/>
                </a:solidFill>
              </a:rPr>
              <a:t> </a:t>
            </a:r>
            <a:r>
              <a:rPr lang="en-US" sz="2000" i="1" dirty="0" err="1">
                <a:solidFill>
                  <a:schemeClr val="bg1"/>
                </a:solidFill>
              </a:rPr>
              <a:t>siêu</a:t>
            </a:r>
            <a:r>
              <a:rPr lang="en-US" sz="2000" i="1" dirty="0">
                <a:solidFill>
                  <a:schemeClr val="bg1"/>
                </a:solidFill>
              </a:rPr>
              <a:t> </a:t>
            </a:r>
            <a:r>
              <a:rPr lang="en-US" sz="2000" i="1" dirty="0" err="1">
                <a:solidFill>
                  <a:schemeClr val="bg1"/>
                </a:solidFill>
              </a:rPr>
              <a:t>cao</a:t>
            </a:r>
            <a:r>
              <a:rPr lang="en-US" sz="2000" i="1" dirty="0">
                <a:solidFill>
                  <a:schemeClr val="bg1"/>
                </a:solidFill>
              </a:rPr>
              <a:t>. </a:t>
            </a:r>
            <a:r>
              <a:rPr lang="en-US" sz="2000" i="1" dirty="0" err="1">
                <a:solidFill>
                  <a:schemeClr val="bg1"/>
                </a:solidFill>
              </a:rPr>
              <a:t>Còn</a:t>
            </a:r>
            <a:r>
              <a:rPr lang="en-US" sz="2000" i="1" dirty="0">
                <a:solidFill>
                  <a:schemeClr val="bg1"/>
                </a:solidFill>
              </a:rPr>
              <a:t> </a:t>
            </a:r>
            <a:r>
              <a:rPr lang="en-US" sz="2000" i="1" dirty="0" err="1">
                <a:solidFill>
                  <a:schemeClr val="bg1"/>
                </a:solidFill>
              </a:rPr>
              <a:t>nam</a:t>
            </a:r>
            <a:r>
              <a:rPr lang="en-US" sz="2000" i="1" dirty="0">
                <a:solidFill>
                  <a:schemeClr val="bg1"/>
                </a:solidFill>
              </a:rPr>
              <a:t> </a:t>
            </a:r>
            <a:r>
              <a:rPr lang="en-US" sz="2000" i="1" dirty="0" err="1">
                <a:solidFill>
                  <a:schemeClr val="bg1"/>
                </a:solidFill>
              </a:rPr>
              <a:t>sinh</a:t>
            </a:r>
            <a:r>
              <a:rPr lang="en-US" sz="2000" i="1" dirty="0">
                <a:solidFill>
                  <a:schemeClr val="bg1"/>
                </a:solidFill>
              </a:rPr>
              <a:t> </a:t>
            </a:r>
            <a:r>
              <a:rPr lang="en-US" sz="2000" i="1" dirty="0" err="1">
                <a:solidFill>
                  <a:schemeClr val="bg1"/>
                </a:solidFill>
              </a:rPr>
              <a:t>thì</a:t>
            </a:r>
            <a:r>
              <a:rPr lang="en-US" sz="2000" i="1" dirty="0">
                <a:solidFill>
                  <a:schemeClr val="bg1"/>
                </a:solidFill>
              </a:rPr>
              <a:t> </a:t>
            </a:r>
            <a:r>
              <a:rPr lang="en-US" sz="2000" i="1" dirty="0" err="1">
                <a:solidFill>
                  <a:schemeClr val="bg1"/>
                </a:solidFill>
              </a:rPr>
              <a:t>mặc</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chiếc</a:t>
            </a:r>
            <a:r>
              <a:rPr lang="en-US" sz="2000" i="1" dirty="0">
                <a:solidFill>
                  <a:schemeClr val="bg1"/>
                </a:solidFill>
              </a:rPr>
              <a:t> </a:t>
            </a:r>
            <a:r>
              <a:rPr lang="en-US" sz="2000" i="1" dirty="0" err="1">
                <a:solidFill>
                  <a:schemeClr val="bg1"/>
                </a:solidFill>
              </a:rPr>
              <a:t>quần</a:t>
            </a:r>
            <a:r>
              <a:rPr lang="en-US" sz="2000" i="1" dirty="0">
                <a:solidFill>
                  <a:schemeClr val="bg1"/>
                </a:solidFill>
              </a:rPr>
              <a:t> </a:t>
            </a:r>
            <a:r>
              <a:rPr lang="en-US" sz="2000" i="1" dirty="0" err="1">
                <a:solidFill>
                  <a:schemeClr val="bg1"/>
                </a:solidFill>
              </a:rPr>
              <a:t>mài</a:t>
            </a:r>
            <a:r>
              <a:rPr lang="en-US" sz="2000" i="1" dirty="0">
                <a:solidFill>
                  <a:schemeClr val="bg1"/>
                </a:solidFill>
              </a:rPr>
              <a:t>, </a:t>
            </a:r>
            <a:r>
              <a:rPr lang="en-US" sz="2000" i="1" dirty="0" err="1">
                <a:solidFill>
                  <a:schemeClr val="bg1"/>
                </a:solidFill>
              </a:rPr>
              <a:t>rách</a:t>
            </a:r>
            <a:r>
              <a:rPr lang="en-US" sz="2000" i="1" dirty="0">
                <a:solidFill>
                  <a:schemeClr val="bg1"/>
                </a:solidFill>
              </a:rPr>
              <a:t>, </a:t>
            </a:r>
            <a:r>
              <a:rPr lang="en-US" sz="2000" i="1" dirty="0" err="1">
                <a:solidFill>
                  <a:schemeClr val="bg1"/>
                </a:solidFill>
              </a:rPr>
              <a:t>đôi</a:t>
            </a:r>
            <a:r>
              <a:rPr lang="en-US" sz="2000" i="1" dirty="0">
                <a:solidFill>
                  <a:schemeClr val="bg1"/>
                </a:solidFill>
              </a:rPr>
              <a:t> </a:t>
            </a:r>
            <a:r>
              <a:rPr lang="en-US" sz="2000" i="1" dirty="0" err="1">
                <a:solidFill>
                  <a:schemeClr val="bg1"/>
                </a:solidFill>
              </a:rPr>
              <a:t>khi</a:t>
            </a:r>
            <a:r>
              <a:rPr lang="en-US" sz="2000" i="1" dirty="0">
                <a:solidFill>
                  <a:schemeClr val="bg1"/>
                </a:solidFill>
              </a:rPr>
              <a:t> </a:t>
            </a:r>
            <a:r>
              <a:rPr lang="en-US" sz="2000" i="1" dirty="0" err="1">
                <a:solidFill>
                  <a:schemeClr val="bg1"/>
                </a:solidFill>
              </a:rPr>
              <a:t>còn</a:t>
            </a:r>
            <a:r>
              <a:rPr lang="en-US" sz="2000" i="1" dirty="0">
                <a:solidFill>
                  <a:schemeClr val="bg1"/>
                </a:solidFill>
              </a:rPr>
              <a:t> </a:t>
            </a:r>
            <a:r>
              <a:rPr lang="en-US" sz="2000" i="1" dirty="0" err="1">
                <a:solidFill>
                  <a:schemeClr val="bg1"/>
                </a:solidFill>
              </a:rPr>
              <a:t>có</a:t>
            </a:r>
            <a:r>
              <a:rPr lang="en-US" sz="2000" i="1" dirty="0">
                <a:solidFill>
                  <a:schemeClr val="bg1"/>
                </a:solidFill>
              </a:rPr>
              <a:t> </a:t>
            </a:r>
            <a:r>
              <a:rPr lang="en-US" sz="2000" i="1" dirty="0" err="1">
                <a:solidFill>
                  <a:schemeClr val="bg1"/>
                </a:solidFill>
              </a:rPr>
              <a:t>cả</a:t>
            </a:r>
            <a:r>
              <a:rPr lang="en-US" sz="2000" i="1" dirty="0">
                <a:solidFill>
                  <a:schemeClr val="bg1"/>
                </a:solidFill>
              </a:rPr>
              <a:t> </a:t>
            </a:r>
            <a:r>
              <a:rPr lang="en-US" sz="2000" i="1" dirty="0" err="1">
                <a:solidFill>
                  <a:schemeClr val="bg1"/>
                </a:solidFill>
              </a:rPr>
              <a:t>vết</a:t>
            </a:r>
            <a:r>
              <a:rPr lang="en-US" sz="2000" i="1" dirty="0">
                <a:solidFill>
                  <a:schemeClr val="bg1"/>
                </a:solidFill>
              </a:rPr>
              <a:t> </a:t>
            </a:r>
            <a:r>
              <a:rPr lang="en-US" sz="2000" i="1" dirty="0" err="1">
                <a:solidFill>
                  <a:schemeClr val="bg1"/>
                </a:solidFill>
              </a:rPr>
              <a:t>săm</a:t>
            </a:r>
            <a:r>
              <a:rPr lang="en-US" sz="2000" i="1" dirty="0">
                <a:solidFill>
                  <a:schemeClr val="bg1"/>
                </a:solidFill>
              </a:rPr>
              <a:t> </a:t>
            </a:r>
            <a:r>
              <a:rPr lang="en-US" sz="2000" i="1" dirty="0" err="1">
                <a:solidFill>
                  <a:schemeClr val="bg1"/>
                </a:solidFill>
              </a:rPr>
              <a:t>trên</a:t>
            </a:r>
            <a:r>
              <a:rPr lang="en-US" sz="2000" i="1" dirty="0">
                <a:solidFill>
                  <a:schemeClr val="bg1"/>
                </a:solidFill>
              </a:rPr>
              <a:t> </a:t>
            </a:r>
            <a:r>
              <a:rPr lang="en-US" sz="2000" i="1" dirty="0" err="1">
                <a:solidFill>
                  <a:schemeClr val="bg1"/>
                </a:solidFill>
              </a:rPr>
              <a:t>người</a:t>
            </a:r>
            <a:r>
              <a:rPr lang="en-US" sz="2000" i="1" dirty="0">
                <a:solidFill>
                  <a:schemeClr val="bg1"/>
                </a:solidFill>
              </a:rPr>
              <a:t>. </a:t>
            </a:r>
            <a:r>
              <a:rPr lang="en-US" sz="2000" i="1" dirty="0" err="1">
                <a:solidFill>
                  <a:schemeClr val="bg1"/>
                </a:solidFill>
              </a:rPr>
              <a:t>Chắc</a:t>
            </a:r>
            <a:r>
              <a:rPr lang="en-US" sz="2000" i="1" dirty="0">
                <a:solidFill>
                  <a:schemeClr val="bg1"/>
                </a:solidFill>
              </a:rPr>
              <a:t> </a:t>
            </a:r>
            <a:r>
              <a:rPr lang="en-US" sz="2000" i="1" dirty="0" err="1">
                <a:solidFill>
                  <a:schemeClr val="bg1"/>
                </a:solidFill>
              </a:rPr>
              <a:t>hẳn</a:t>
            </a:r>
            <a:r>
              <a:rPr lang="en-US" sz="2000" i="1" dirty="0">
                <a:solidFill>
                  <a:schemeClr val="bg1"/>
                </a:solidFill>
              </a:rPr>
              <a:t>, </a:t>
            </a:r>
            <a:r>
              <a:rPr lang="en-US" sz="2000" i="1" dirty="0" err="1">
                <a:solidFill>
                  <a:schemeClr val="bg1"/>
                </a:solidFill>
              </a:rPr>
              <a:t>nhìn</a:t>
            </a:r>
            <a:r>
              <a:rPr lang="en-US" sz="2000" i="1" dirty="0">
                <a:solidFill>
                  <a:schemeClr val="bg1"/>
                </a:solidFill>
              </a:rPr>
              <a:t> </a:t>
            </a:r>
            <a:r>
              <a:rPr lang="en-US" sz="2000" i="1" dirty="0" err="1">
                <a:solidFill>
                  <a:schemeClr val="bg1"/>
                </a:solidFill>
              </a:rPr>
              <a:t>những</a:t>
            </a:r>
            <a:r>
              <a:rPr lang="en-US" sz="2000" i="1" dirty="0">
                <a:solidFill>
                  <a:schemeClr val="bg1"/>
                </a:solidFill>
              </a:rPr>
              <a:t> </a:t>
            </a:r>
            <a:r>
              <a:rPr lang="en-US" sz="2000" i="1" dirty="0" err="1">
                <a:solidFill>
                  <a:schemeClr val="bg1"/>
                </a:solidFill>
              </a:rPr>
              <a:t>người</a:t>
            </a:r>
            <a:r>
              <a:rPr lang="en-US" sz="2000" i="1" dirty="0">
                <a:solidFill>
                  <a:schemeClr val="bg1"/>
                </a:solidFill>
              </a:rPr>
              <a:t> </a:t>
            </a:r>
            <a:r>
              <a:rPr lang="en-US" sz="2000" i="1" dirty="0" err="1">
                <a:solidFill>
                  <a:schemeClr val="bg1"/>
                </a:solidFill>
              </a:rPr>
              <a:t>như</a:t>
            </a:r>
            <a:r>
              <a:rPr lang="en-US" sz="2000" i="1" dirty="0">
                <a:solidFill>
                  <a:schemeClr val="bg1"/>
                </a:solidFill>
              </a:rPr>
              <a:t> </a:t>
            </a:r>
            <a:r>
              <a:rPr lang="en-US" sz="2000" i="1" dirty="0" err="1">
                <a:solidFill>
                  <a:schemeClr val="bg1"/>
                </a:solidFill>
              </a:rPr>
              <a:t>vậy</a:t>
            </a:r>
            <a:r>
              <a:rPr lang="en-US" sz="2000" i="1" dirty="0">
                <a:solidFill>
                  <a:schemeClr val="bg1"/>
                </a:solidFill>
              </a:rPr>
              <a:t>, </a:t>
            </a:r>
            <a:r>
              <a:rPr lang="en-US" sz="2000" i="1" dirty="0" err="1">
                <a:solidFill>
                  <a:schemeClr val="bg1"/>
                </a:solidFill>
              </a:rPr>
              <a:t>ít</a:t>
            </a:r>
            <a:r>
              <a:rPr lang="en-US" sz="2000" i="1" dirty="0">
                <a:solidFill>
                  <a:schemeClr val="bg1"/>
                </a:solidFill>
              </a:rPr>
              <a:t> </a:t>
            </a:r>
            <a:r>
              <a:rPr lang="en-US" sz="2000" i="1" dirty="0" err="1">
                <a:solidFill>
                  <a:schemeClr val="bg1"/>
                </a:solidFill>
              </a:rPr>
              <a:t>ai</a:t>
            </a:r>
            <a:r>
              <a:rPr lang="en-US" sz="2000" i="1" dirty="0">
                <a:solidFill>
                  <a:schemeClr val="bg1"/>
                </a:solidFill>
              </a:rPr>
              <a:t> </a:t>
            </a:r>
            <a:r>
              <a:rPr lang="en-US" sz="2000" i="1" dirty="0" err="1">
                <a:solidFill>
                  <a:schemeClr val="bg1"/>
                </a:solidFill>
              </a:rPr>
              <a:t>nghĩ</a:t>
            </a:r>
            <a:r>
              <a:rPr lang="en-US" sz="2000" i="1" dirty="0">
                <a:solidFill>
                  <a:schemeClr val="bg1"/>
                </a:solidFill>
              </a:rPr>
              <a:t> </a:t>
            </a:r>
            <a:r>
              <a:rPr lang="en-US" sz="2000" i="1" dirty="0" err="1">
                <a:solidFill>
                  <a:schemeClr val="bg1"/>
                </a:solidFill>
              </a:rPr>
              <a:t>họ</a:t>
            </a:r>
            <a:r>
              <a:rPr lang="en-US" sz="2000" i="1" dirty="0">
                <a:solidFill>
                  <a:schemeClr val="bg1"/>
                </a:solidFill>
              </a:rPr>
              <a:t> </a:t>
            </a:r>
            <a:r>
              <a:rPr lang="en-US" sz="2000" i="1" dirty="0" err="1">
                <a:solidFill>
                  <a:schemeClr val="bg1"/>
                </a:solidFill>
              </a:rPr>
              <a:t>là</a:t>
            </a:r>
            <a:r>
              <a:rPr lang="en-US" sz="2000" i="1" dirty="0">
                <a:solidFill>
                  <a:schemeClr val="bg1"/>
                </a:solidFill>
              </a:rPr>
              <a:t> </a:t>
            </a:r>
            <a:r>
              <a:rPr lang="en-US" sz="2000" i="1" dirty="0" err="1">
                <a:solidFill>
                  <a:schemeClr val="bg1"/>
                </a:solidFill>
              </a:rPr>
              <a:t>học</a:t>
            </a:r>
            <a:r>
              <a:rPr lang="en-US" sz="2000" i="1" dirty="0">
                <a:solidFill>
                  <a:schemeClr val="bg1"/>
                </a:solidFill>
              </a:rPr>
              <a:t> </a:t>
            </a:r>
            <a:r>
              <a:rPr lang="en-US" sz="2000" i="1" dirty="0" err="1">
                <a:solidFill>
                  <a:schemeClr val="bg1"/>
                </a:solidFill>
              </a:rPr>
              <a:t>sinh</a:t>
            </a:r>
            <a:r>
              <a:rPr lang="en-US" sz="2000" i="1" dirty="0">
                <a:solidFill>
                  <a:schemeClr val="bg1"/>
                </a:solidFill>
              </a:rPr>
              <a:t>, </a:t>
            </a:r>
            <a:r>
              <a:rPr lang="en-US" sz="2000" i="1" dirty="0" err="1">
                <a:solidFill>
                  <a:schemeClr val="bg1"/>
                </a:solidFill>
              </a:rPr>
              <a:t>là</a:t>
            </a:r>
            <a:r>
              <a:rPr lang="en-US" sz="2000" i="1" dirty="0">
                <a:solidFill>
                  <a:schemeClr val="bg1"/>
                </a:solidFill>
              </a:rPr>
              <a:t> </a:t>
            </a:r>
            <a:r>
              <a:rPr lang="en-US" sz="2000" i="1" dirty="0" err="1">
                <a:solidFill>
                  <a:schemeClr val="bg1"/>
                </a:solidFill>
              </a:rPr>
              <a:t>lứa</a:t>
            </a:r>
            <a:r>
              <a:rPr lang="en-US" sz="2000" i="1" dirty="0">
                <a:solidFill>
                  <a:schemeClr val="bg1"/>
                </a:solidFill>
              </a:rPr>
              <a:t> </a:t>
            </a:r>
            <a:r>
              <a:rPr lang="en-US" sz="2000" i="1" dirty="0" err="1">
                <a:solidFill>
                  <a:schemeClr val="bg1"/>
                </a:solidFill>
              </a:rPr>
              <a:t>tuổi</a:t>
            </a:r>
            <a:r>
              <a:rPr lang="en-US" sz="2000" i="1" dirty="0">
                <a:solidFill>
                  <a:schemeClr val="bg1"/>
                </a:solidFill>
              </a:rPr>
              <a:t> </a:t>
            </a:r>
            <a:r>
              <a:rPr lang="en-US" sz="2000" i="1" dirty="0" err="1">
                <a:solidFill>
                  <a:schemeClr val="bg1"/>
                </a:solidFill>
              </a:rPr>
              <a:t>trong</a:t>
            </a:r>
            <a:r>
              <a:rPr lang="en-US" sz="2000" i="1" dirty="0">
                <a:solidFill>
                  <a:schemeClr val="bg1"/>
                </a:solidFill>
              </a:rPr>
              <a:t> </a:t>
            </a:r>
            <a:r>
              <a:rPr lang="en-US" sz="2000" i="1" dirty="0" err="1">
                <a:solidFill>
                  <a:schemeClr val="bg1"/>
                </a:solidFill>
              </a:rPr>
              <a:t>sáng</a:t>
            </a:r>
            <a:r>
              <a:rPr lang="en-US" sz="2000" i="1" dirty="0">
                <a:solidFill>
                  <a:schemeClr val="bg1"/>
                </a:solidFill>
              </a:rPr>
              <a:t>.</a:t>
            </a:r>
            <a:endParaRPr lang="en-US" sz="2000" dirty="0">
              <a:solidFill>
                <a:schemeClr val="bg1"/>
              </a:solidFill>
            </a:endParaRPr>
          </a:p>
          <a:p>
            <a:pPr algn="just"/>
            <a:r>
              <a:rPr lang="en-US" sz="2000" i="1" dirty="0">
                <a:solidFill>
                  <a:schemeClr val="bg1"/>
                </a:solidFill>
              </a:rPr>
              <a:t> </a:t>
            </a:r>
            <a:r>
              <a:rPr lang="en-US" sz="2000" i="1" dirty="0" smtClean="0">
                <a:solidFill>
                  <a:schemeClr val="bg1"/>
                </a:solidFill>
              </a:rPr>
              <a:t>                     </a:t>
            </a:r>
            <a:r>
              <a:rPr lang="en-US" sz="2000" i="1" dirty="0">
                <a:solidFill>
                  <a:schemeClr val="bg1"/>
                </a:solidFill>
              </a:rPr>
              <a:t>(</a:t>
            </a:r>
            <a:r>
              <a:rPr lang="en-US" sz="2000" i="1" dirty="0" err="1">
                <a:solidFill>
                  <a:schemeClr val="bg1"/>
                </a:solidFill>
              </a:rPr>
              <a:t>Tuyển</a:t>
            </a:r>
            <a:r>
              <a:rPr lang="en-US" sz="2000" i="1" dirty="0">
                <a:solidFill>
                  <a:schemeClr val="bg1"/>
                </a:solidFill>
              </a:rPr>
              <a:t> </a:t>
            </a:r>
            <a:r>
              <a:rPr lang="en-US" sz="2000" i="1" dirty="0" err="1">
                <a:solidFill>
                  <a:schemeClr val="bg1"/>
                </a:solidFill>
              </a:rPr>
              <a:t>tập</a:t>
            </a:r>
            <a:r>
              <a:rPr lang="en-US" sz="2000" i="1" dirty="0">
                <a:solidFill>
                  <a:schemeClr val="bg1"/>
                </a:solidFill>
              </a:rPr>
              <a:t> </a:t>
            </a:r>
            <a:r>
              <a:rPr lang="en-US" sz="2000" i="1" dirty="0" err="1">
                <a:solidFill>
                  <a:schemeClr val="bg1"/>
                </a:solidFill>
              </a:rPr>
              <a:t>đề</a:t>
            </a:r>
            <a:r>
              <a:rPr lang="en-US" sz="2000" i="1" dirty="0">
                <a:solidFill>
                  <a:schemeClr val="bg1"/>
                </a:solidFill>
              </a:rPr>
              <a:t> </a:t>
            </a:r>
            <a:r>
              <a:rPr lang="en-US" sz="2000" i="1" dirty="0" err="1">
                <a:solidFill>
                  <a:schemeClr val="bg1"/>
                </a:solidFill>
              </a:rPr>
              <a:t>và</a:t>
            </a:r>
            <a:r>
              <a:rPr lang="en-US" sz="2000" i="1" dirty="0">
                <a:solidFill>
                  <a:schemeClr val="bg1"/>
                </a:solidFill>
              </a:rPr>
              <a:t> </a:t>
            </a:r>
            <a:r>
              <a:rPr lang="en-US" sz="2000" i="1" dirty="0" err="1">
                <a:solidFill>
                  <a:schemeClr val="bg1"/>
                </a:solidFill>
              </a:rPr>
              <a:t>bài</a:t>
            </a:r>
            <a:r>
              <a:rPr lang="en-US" sz="2000" i="1" dirty="0">
                <a:solidFill>
                  <a:schemeClr val="bg1"/>
                </a:solidFill>
              </a:rPr>
              <a:t> </a:t>
            </a:r>
            <a:r>
              <a:rPr lang="en-US" sz="2000" i="1" dirty="0" err="1">
                <a:solidFill>
                  <a:schemeClr val="bg1"/>
                </a:solidFill>
              </a:rPr>
              <a:t>văn</a:t>
            </a:r>
            <a:r>
              <a:rPr lang="en-US" sz="2000" i="1" dirty="0">
                <a:solidFill>
                  <a:schemeClr val="bg1"/>
                </a:solidFill>
              </a:rPr>
              <a:t> </a:t>
            </a:r>
            <a:r>
              <a:rPr lang="en-US" sz="2000" i="1" dirty="0" err="1">
                <a:solidFill>
                  <a:schemeClr val="bg1"/>
                </a:solidFill>
              </a:rPr>
              <a:t>NLXH</a:t>
            </a:r>
            <a:r>
              <a:rPr lang="en-US" sz="2000" i="1" dirty="0">
                <a:solidFill>
                  <a:schemeClr val="bg1"/>
                </a:solidFill>
              </a:rPr>
              <a:t>, </a:t>
            </a:r>
            <a:r>
              <a:rPr lang="en-US" sz="2000" i="1" dirty="0" err="1">
                <a:solidFill>
                  <a:schemeClr val="bg1"/>
                </a:solidFill>
              </a:rPr>
              <a:t>tập</a:t>
            </a:r>
            <a:r>
              <a:rPr lang="en-US" sz="2000" i="1" dirty="0">
                <a:solidFill>
                  <a:schemeClr val="bg1"/>
                </a:solidFill>
              </a:rPr>
              <a:t> 1, </a:t>
            </a:r>
            <a:r>
              <a:rPr lang="en-US" sz="2000" i="1" dirty="0" err="1">
                <a:solidFill>
                  <a:schemeClr val="bg1"/>
                </a:solidFill>
              </a:rPr>
              <a:t>NXB</a:t>
            </a:r>
            <a:r>
              <a:rPr lang="en-US" sz="2000" i="1" dirty="0">
                <a:solidFill>
                  <a:schemeClr val="bg1"/>
                </a:solidFill>
              </a:rPr>
              <a:t> </a:t>
            </a:r>
            <a:r>
              <a:rPr lang="en-US" sz="2000" i="1" dirty="0" err="1">
                <a:solidFill>
                  <a:schemeClr val="bg1"/>
                </a:solidFill>
              </a:rPr>
              <a:t>Giáo</a:t>
            </a:r>
            <a:r>
              <a:rPr lang="en-US" sz="2000" i="1" dirty="0">
                <a:solidFill>
                  <a:schemeClr val="bg1"/>
                </a:solidFill>
              </a:rPr>
              <a:t> </a:t>
            </a:r>
            <a:r>
              <a:rPr lang="en-US" sz="2000" i="1" dirty="0" err="1">
                <a:solidFill>
                  <a:schemeClr val="bg1"/>
                </a:solidFill>
              </a:rPr>
              <a:t>dục</a:t>
            </a:r>
            <a:r>
              <a:rPr lang="en-US" sz="2000" i="1" dirty="0">
                <a:solidFill>
                  <a:schemeClr val="bg1"/>
                </a:solidFill>
              </a:rPr>
              <a:t> </a:t>
            </a:r>
            <a:r>
              <a:rPr lang="en-US" sz="2000" i="1" dirty="0" err="1">
                <a:solidFill>
                  <a:schemeClr val="bg1"/>
                </a:solidFill>
              </a:rPr>
              <a:t>Việt</a:t>
            </a:r>
            <a:r>
              <a:rPr lang="en-US" sz="2000" i="1" dirty="0">
                <a:solidFill>
                  <a:schemeClr val="bg1"/>
                </a:solidFill>
              </a:rPr>
              <a:t> </a:t>
            </a:r>
            <a:r>
              <a:rPr lang="en-US" sz="2000" i="1" dirty="0" err="1">
                <a:solidFill>
                  <a:schemeClr val="bg1"/>
                </a:solidFill>
              </a:rPr>
              <a:t>Nam,2018</a:t>
            </a:r>
            <a:r>
              <a:rPr lang="en-US" sz="2000" i="1" dirty="0" smtClean="0">
                <a:solidFill>
                  <a:schemeClr val="bg1"/>
                </a:solidFill>
              </a:rPr>
              <a:t>)</a:t>
            </a:r>
          </a:p>
          <a:p>
            <a:pPr algn="just"/>
            <a:r>
              <a:rPr lang="en-US" sz="2000" b="1" dirty="0" err="1">
                <a:solidFill>
                  <a:schemeClr val="bg1"/>
                </a:solidFill>
              </a:rPr>
              <a:t>Câu</a:t>
            </a:r>
            <a:r>
              <a:rPr lang="en-US" sz="2000" b="1" dirty="0">
                <a:solidFill>
                  <a:schemeClr val="bg1"/>
                </a:solidFill>
              </a:rPr>
              <a:t> 1. </a:t>
            </a:r>
            <a:r>
              <a:rPr lang="en-US" sz="2000" dirty="0" err="1">
                <a:solidFill>
                  <a:schemeClr val="bg1"/>
                </a:solidFill>
              </a:rPr>
              <a:t>Xác</a:t>
            </a:r>
            <a:r>
              <a:rPr lang="en-US" sz="2000" dirty="0">
                <a:solidFill>
                  <a:schemeClr val="bg1"/>
                </a:solidFill>
              </a:rPr>
              <a:t> </a:t>
            </a:r>
            <a:r>
              <a:rPr lang="en-US" sz="2000" dirty="0" err="1">
                <a:solidFill>
                  <a:schemeClr val="bg1"/>
                </a:solidFill>
              </a:rPr>
              <a:t>định</a:t>
            </a:r>
            <a:r>
              <a:rPr lang="en-US" sz="2000" dirty="0">
                <a:solidFill>
                  <a:schemeClr val="bg1"/>
                </a:solidFill>
              </a:rPr>
              <a:t> </a:t>
            </a:r>
            <a:r>
              <a:rPr lang="en-US" sz="2000" dirty="0" err="1">
                <a:solidFill>
                  <a:schemeClr val="bg1"/>
                </a:solidFill>
              </a:rPr>
              <a:t>kiểu</a:t>
            </a:r>
            <a:r>
              <a:rPr lang="en-US" sz="2000" dirty="0">
                <a:solidFill>
                  <a:schemeClr val="bg1"/>
                </a:solidFill>
              </a:rPr>
              <a:t> </a:t>
            </a:r>
            <a:r>
              <a:rPr lang="en-US" sz="2000" dirty="0" err="1">
                <a:solidFill>
                  <a:schemeClr val="bg1"/>
                </a:solidFill>
              </a:rPr>
              <a:t>văn</a:t>
            </a:r>
            <a:r>
              <a:rPr lang="en-US" sz="2000" dirty="0">
                <a:solidFill>
                  <a:schemeClr val="bg1"/>
                </a:solidFill>
              </a:rPr>
              <a:t> </a:t>
            </a:r>
            <a:r>
              <a:rPr lang="en-US" sz="2000" dirty="0" err="1">
                <a:solidFill>
                  <a:schemeClr val="bg1"/>
                </a:solidFill>
              </a:rPr>
              <a:t>bản</a:t>
            </a:r>
            <a:r>
              <a:rPr lang="en-US" sz="2000" dirty="0">
                <a:solidFill>
                  <a:schemeClr val="bg1"/>
                </a:solidFill>
              </a:rPr>
              <a:t> </a:t>
            </a:r>
            <a:r>
              <a:rPr lang="en-US" sz="2000" dirty="0" err="1">
                <a:solidFill>
                  <a:schemeClr val="bg1"/>
                </a:solidFill>
              </a:rPr>
              <a:t>của</a:t>
            </a:r>
            <a:r>
              <a:rPr lang="en-US" sz="2000" dirty="0">
                <a:solidFill>
                  <a:schemeClr val="bg1"/>
                </a:solidFill>
              </a:rPr>
              <a:t> </a:t>
            </a:r>
            <a:r>
              <a:rPr lang="en-US" sz="2000" dirty="0" err="1">
                <a:solidFill>
                  <a:schemeClr val="bg1"/>
                </a:solidFill>
              </a:rPr>
              <a:t>đoạn</a:t>
            </a:r>
            <a:r>
              <a:rPr lang="en-US" sz="2000" dirty="0">
                <a:solidFill>
                  <a:schemeClr val="bg1"/>
                </a:solidFill>
              </a:rPr>
              <a:t> </a:t>
            </a:r>
            <a:r>
              <a:rPr lang="en-US" sz="2000" dirty="0" err="1">
                <a:solidFill>
                  <a:schemeClr val="bg1"/>
                </a:solidFill>
              </a:rPr>
              <a:t>trích</a:t>
            </a:r>
            <a:r>
              <a:rPr lang="en-US" sz="2000" dirty="0">
                <a:solidFill>
                  <a:schemeClr val="bg1"/>
                </a:solidFill>
              </a:rPr>
              <a:t> ? </a:t>
            </a:r>
          </a:p>
          <a:p>
            <a:pPr algn="just"/>
            <a:r>
              <a:rPr lang="en-US" sz="2000" b="1" dirty="0" err="1">
                <a:solidFill>
                  <a:schemeClr val="bg1"/>
                </a:solidFill>
              </a:rPr>
              <a:t>Câu</a:t>
            </a:r>
            <a:r>
              <a:rPr lang="en-US" sz="2000" b="1" dirty="0">
                <a:solidFill>
                  <a:schemeClr val="bg1"/>
                </a:solidFill>
              </a:rPr>
              <a:t> 2. </a:t>
            </a:r>
            <a:r>
              <a:rPr lang="en-US" sz="2000" dirty="0" err="1">
                <a:solidFill>
                  <a:schemeClr val="bg1"/>
                </a:solidFill>
              </a:rPr>
              <a:t>Trong</a:t>
            </a:r>
            <a:r>
              <a:rPr lang="en-US" sz="2000" dirty="0">
                <a:solidFill>
                  <a:schemeClr val="bg1"/>
                </a:solidFill>
              </a:rPr>
              <a:t> </a:t>
            </a:r>
            <a:r>
              <a:rPr lang="en-US" sz="2000" dirty="0" err="1">
                <a:solidFill>
                  <a:schemeClr val="bg1"/>
                </a:solidFill>
              </a:rPr>
              <a:t>đoạn</a:t>
            </a:r>
            <a:r>
              <a:rPr lang="en-US" sz="2000" dirty="0">
                <a:solidFill>
                  <a:schemeClr val="bg1"/>
                </a:solidFill>
              </a:rPr>
              <a:t> </a:t>
            </a:r>
            <a:r>
              <a:rPr lang="en-US" sz="2000" dirty="0" err="1">
                <a:solidFill>
                  <a:schemeClr val="bg1"/>
                </a:solidFill>
              </a:rPr>
              <a:t>trích</a:t>
            </a:r>
            <a:r>
              <a:rPr lang="en-US" sz="2000" dirty="0">
                <a:solidFill>
                  <a:schemeClr val="bg1"/>
                </a:solidFill>
              </a:rPr>
              <a:t>, </a:t>
            </a:r>
            <a:r>
              <a:rPr lang="en-US" sz="2000" dirty="0" err="1">
                <a:solidFill>
                  <a:schemeClr val="bg1"/>
                </a:solidFill>
              </a:rPr>
              <a:t>tác</a:t>
            </a:r>
            <a:r>
              <a:rPr lang="en-US" sz="2000" dirty="0">
                <a:solidFill>
                  <a:schemeClr val="bg1"/>
                </a:solidFill>
              </a:rPr>
              <a:t> </a:t>
            </a:r>
            <a:r>
              <a:rPr lang="en-US" sz="2000" dirty="0" err="1">
                <a:solidFill>
                  <a:schemeClr val="bg1"/>
                </a:solidFill>
              </a:rPr>
              <a:t>giả</a:t>
            </a:r>
            <a:r>
              <a:rPr lang="en-US" sz="2000" dirty="0">
                <a:solidFill>
                  <a:schemeClr val="bg1"/>
                </a:solidFill>
              </a:rPr>
              <a:t> </a:t>
            </a:r>
            <a:r>
              <a:rPr lang="en-US" sz="2000" dirty="0" err="1">
                <a:solidFill>
                  <a:schemeClr val="bg1"/>
                </a:solidFill>
              </a:rPr>
              <a:t>đã</a:t>
            </a:r>
            <a:r>
              <a:rPr lang="en-US" sz="2000" dirty="0">
                <a:solidFill>
                  <a:schemeClr val="bg1"/>
                </a:solidFill>
              </a:rPr>
              <a:t> </a:t>
            </a:r>
            <a:r>
              <a:rPr lang="en-US" sz="2000" dirty="0" err="1">
                <a:solidFill>
                  <a:schemeClr val="bg1"/>
                </a:solidFill>
              </a:rPr>
              <a:t>bày</a:t>
            </a:r>
            <a:r>
              <a:rPr lang="en-US" sz="2000" dirty="0">
                <a:solidFill>
                  <a:schemeClr val="bg1"/>
                </a:solidFill>
              </a:rPr>
              <a:t> </a:t>
            </a:r>
            <a:r>
              <a:rPr lang="en-US" sz="2000" dirty="0" err="1">
                <a:solidFill>
                  <a:schemeClr val="bg1"/>
                </a:solidFill>
              </a:rPr>
              <a:t>tỏ</a:t>
            </a:r>
            <a:r>
              <a:rPr lang="en-US" sz="2000" dirty="0">
                <a:solidFill>
                  <a:schemeClr val="bg1"/>
                </a:solidFill>
              </a:rPr>
              <a:t> ý </a:t>
            </a:r>
            <a:r>
              <a:rPr lang="en-US" sz="2000" dirty="0" err="1">
                <a:solidFill>
                  <a:schemeClr val="bg1"/>
                </a:solidFill>
              </a:rPr>
              <a:t>kiến</a:t>
            </a:r>
            <a:r>
              <a:rPr lang="en-US" sz="2000" dirty="0">
                <a:solidFill>
                  <a:schemeClr val="bg1"/>
                </a:solidFill>
              </a:rPr>
              <a:t> </a:t>
            </a:r>
            <a:r>
              <a:rPr lang="en-US" sz="2000" dirty="0" err="1">
                <a:solidFill>
                  <a:schemeClr val="bg1"/>
                </a:solidFill>
              </a:rPr>
              <a:t>gì</a:t>
            </a:r>
            <a:r>
              <a:rPr lang="en-US" sz="2000" dirty="0">
                <a:solidFill>
                  <a:schemeClr val="bg1"/>
                </a:solidFill>
              </a:rPr>
              <a:t>?</a:t>
            </a:r>
            <a:endParaRPr lang="en-US" sz="2000" b="1" dirty="0">
              <a:solidFill>
                <a:schemeClr val="bg1"/>
              </a:solidFill>
            </a:endParaRPr>
          </a:p>
          <a:p>
            <a:pPr algn="just"/>
            <a:r>
              <a:rPr lang="en-US" sz="2000" b="1" dirty="0" err="1">
                <a:solidFill>
                  <a:schemeClr val="bg1"/>
                </a:solidFill>
              </a:rPr>
              <a:t>Câu</a:t>
            </a:r>
            <a:r>
              <a:rPr lang="en-US" sz="2000" b="1" dirty="0">
                <a:solidFill>
                  <a:schemeClr val="bg1"/>
                </a:solidFill>
              </a:rPr>
              <a:t> 3.</a:t>
            </a:r>
            <a:r>
              <a:rPr lang="en-US" sz="2000" dirty="0">
                <a:solidFill>
                  <a:schemeClr val="bg1"/>
                </a:solidFill>
              </a:rPr>
              <a:t> </a:t>
            </a:r>
            <a:r>
              <a:rPr lang="en-US" sz="2000" dirty="0" err="1">
                <a:solidFill>
                  <a:schemeClr val="bg1"/>
                </a:solidFill>
              </a:rPr>
              <a:t>Tác</a:t>
            </a:r>
            <a:r>
              <a:rPr lang="en-US" sz="2000" dirty="0">
                <a:solidFill>
                  <a:schemeClr val="bg1"/>
                </a:solidFill>
              </a:rPr>
              <a:t> </a:t>
            </a:r>
            <a:r>
              <a:rPr lang="en-US" sz="2000" dirty="0" err="1">
                <a:solidFill>
                  <a:schemeClr val="bg1"/>
                </a:solidFill>
              </a:rPr>
              <a:t>giả</a:t>
            </a:r>
            <a:r>
              <a:rPr lang="en-US" sz="2000" dirty="0">
                <a:solidFill>
                  <a:schemeClr val="bg1"/>
                </a:solidFill>
              </a:rPr>
              <a:t> </a:t>
            </a:r>
            <a:r>
              <a:rPr lang="en-US" sz="2000" dirty="0" err="1">
                <a:solidFill>
                  <a:schemeClr val="bg1"/>
                </a:solidFill>
              </a:rPr>
              <a:t>đã</a:t>
            </a:r>
            <a:r>
              <a:rPr lang="en-US" sz="2000" dirty="0">
                <a:solidFill>
                  <a:schemeClr val="bg1"/>
                </a:solidFill>
              </a:rPr>
              <a:t> </a:t>
            </a:r>
            <a:r>
              <a:rPr lang="en-US" sz="2000" dirty="0" err="1">
                <a:solidFill>
                  <a:schemeClr val="bg1"/>
                </a:solidFill>
              </a:rPr>
              <a:t>sử</a:t>
            </a:r>
            <a:r>
              <a:rPr lang="en-US" sz="2000" dirty="0">
                <a:solidFill>
                  <a:schemeClr val="bg1"/>
                </a:solidFill>
              </a:rPr>
              <a:t> </a:t>
            </a:r>
            <a:r>
              <a:rPr lang="en-US" sz="2000" dirty="0" err="1">
                <a:solidFill>
                  <a:schemeClr val="bg1"/>
                </a:solidFill>
              </a:rPr>
              <a:t>dụng</a:t>
            </a:r>
            <a:r>
              <a:rPr lang="en-US" sz="2000" dirty="0">
                <a:solidFill>
                  <a:schemeClr val="bg1"/>
                </a:solidFill>
              </a:rPr>
              <a:t> </a:t>
            </a:r>
            <a:r>
              <a:rPr lang="en-US" sz="2000" dirty="0" err="1">
                <a:solidFill>
                  <a:schemeClr val="bg1"/>
                </a:solidFill>
              </a:rPr>
              <a:t>lí</a:t>
            </a:r>
            <a:r>
              <a:rPr lang="en-US" sz="2000" dirty="0">
                <a:solidFill>
                  <a:schemeClr val="bg1"/>
                </a:solidFill>
              </a:rPr>
              <a:t> </a:t>
            </a:r>
            <a:r>
              <a:rPr lang="en-US" sz="2000" dirty="0" err="1">
                <a:solidFill>
                  <a:schemeClr val="bg1"/>
                </a:solidFill>
              </a:rPr>
              <a:t>lẽ</a:t>
            </a:r>
            <a:r>
              <a:rPr lang="en-US" sz="2000" dirty="0">
                <a:solidFill>
                  <a:schemeClr val="bg1"/>
                </a:solidFill>
              </a:rPr>
              <a:t>, </a:t>
            </a:r>
            <a:r>
              <a:rPr lang="en-US" sz="2000" dirty="0" err="1">
                <a:solidFill>
                  <a:schemeClr val="bg1"/>
                </a:solidFill>
              </a:rPr>
              <a:t>bằng</a:t>
            </a:r>
            <a:r>
              <a:rPr lang="en-US" sz="2000" dirty="0">
                <a:solidFill>
                  <a:schemeClr val="bg1"/>
                </a:solidFill>
              </a:rPr>
              <a:t> </a:t>
            </a:r>
            <a:r>
              <a:rPr lang="en-US" sz="2000" dirty="0" err="1">
                <a:solidFill>
                  <a:schemeClr val="bg1"/>
                </a:solidFill>
              </a:rPr>
              <a:t>chứng</a:t>
            </a:r>
            <a:r>
              <a:rPr lang="en-US" sz="2000" dirty="0">
                <a:solidFill>
                  <a:schemeClr val="bg1"/>
                </a:solidFill>
              </a:rPr>
              <a:t> </a:t>
            </a:r>
            <a:r>
              <a:rPr lang="en-US" sz="2000" dirty="0" err="1">
                <a:solidFill>
                  <a:schemeClr val="bg1"/>
                </a:solidFill>
              </a:rPr>
              <a:t>nào</a:t>
            </a:r>
            <a:r>
              <a:rPr lang="en-US" sz="2000" dirty="0">
                <a:solidFill>
                  <a:schemeClr val="bg1"/>
                </a:solidFill>
              </a:rPr>
              <a:t> </a:t>
            </a:r>
            <a:r>
              <a:rPr lang="en-US" sz="2000" dirty="0" err="1">
                <a:solidFill>
                  <a:schemeClr val="bg1"/>
                </a:solidFill>
              </a:rPr>
              <a:t>để</a:t>
            </a:r>
            <a:r>
              <a:rPr lang="en-US" sz="2000" dirty="0">
                <a:solidFill>
                  <a:schemeClr val="bg1"/>
                </a:solidFill>
              </a:rPr>
              <a:t> </a:t>
            </a:r>
            <a:r>
              <a:rPr lang="en-US" sz="2000" dirty="0" err="1">
                <a:solidFill>
                  <a:schemeClr val="bg1"/>
                </a:solidFill>
              </a:rPr>
              <a:t>thuyết</a:t>
            </a:r>
            <a:r>
              <a:rPr lang="en-US" sz="2000" dirty="0">
                <a:solidFill>
                  <a:schemeClr val="bg1"/>
                </a:solidFill>
              </a:rPr>
              <a:t> </a:t>
            </a:r>
            <a:r>
              <a:rPr lang="en-US" sz="2000" dirty="0" err="1">
                <a:solidFill>
                  <a:schemeClr val="bg1"/>
                </a:solidFill>
              </a:rPr>
              <a:t>phục</a:t>
            </a:r>
            <a:r>
              <a:rPr lang="en-US" sz="2000" dirty="0">
                <a:solidFill>
                  <a:schemeClr val="bg1"/>
                </a:solidFill>
              </a:rPr>
              <a:t> </a:t>
            </a:r>
            <a:r>
              <a:rPr lang="en-US" sz="2000" dirty="0" err="1">
                <a:solidFill>
                  <a:schemeClr val="bg1"/>
                </a:solidFill>
              </a:rPr>
              <a:t>người</a:t>
            </a:r>
            <a:r>
              <a:rPr lang="en-US" sz="2000" dirty="0">
                <a:solidFill>
                  <a:schemeClr val="bg1"/>
                </a:solidFill>
              </a:rPr>
              <a:t> </a:t>
            </a:r>
            <a:r>
              <a:rPr lang="en-US" sz="2000" dirty="0" err="1">
                <a:solidFill>
                  <a:schemeClr val="bg1"/>
                </a:solidFill>
              </a:rPr>
              <a:t>đọc</a:t>
            </a:r>
            <a:r>
              <a:rPr lang="en-US" sz="2000" dirty="0">
                <a:solidFill>
                  <a:schemeClr val="bg1"/>
                </a:solidFill>
              </a:rPr>
              <a:t> ?</a:t>
            </a:r>
          </a:p>
          <a:p>
            <a:pPr algn="just"/>
            <a:r>
              <a:rPr lang="en-US" sz="2000" b="1" dirty="0" err="1">
                <a:solidFill>
                  <a:schemeClr val="bg1"/>
                </a:solidFill>
              </a:rPr>
              <a:t>Câu</a:t>
            </a:r>
            <a:r>
              <a:rPr lang="en-US" sz="2000" b="1" dirty="0">
                <a:solidFill>
                  <a:schemeClr val="bg1"/>
                </a:solidFill>
              </a:rPr>
              <a:t> 4. </a:t>
            </a:r>
            <a:r>
              <a:rPr lang="en-US" sz="2000" dirty="0">
                <a:solidFill>
                  <a:schemeClr val="bg1"/>
                </a:solidFill>
              </a:rPr>
              <a:t>Theo </a:t>
            </a:r>
            <a:r>
              <a:rPr lang="en-US" sz="2000" dirty="0" err="1">
                <a:solidFill>
                  <a:schemeClr val="bg1"/>
                </a:solidFill>
              </a:rPr>
              <a:t>em</a:t>
            </a:r>
            <a:r>
              <a:rPr lang="en-US" sz="2000" dirty="0">
                <a:solidFill>
                  <a:schemeClr val="bg1"/>
                </a:solidFill>
              </a:rPr>
              <a:t>, </a:t>
            </a:r>
            <a:r>
              <a:rPr lang="en-US" sz="2000" dirty="0" err="1">
                <a:solidFill>
                  <a:schemeClr val="bg1"/>
                </a:solidFill>
              </a:rPr>
              <a:t>làm</a:t>
            </a:r>
            <a:r>
              <a:rPr lang="en-US" sz="2000" dirty="0">
                <a:solidFill>
                  <a:schemeClr val="bg1"/>
                </a:solidFill>
              </a:rPr>
              <a:t> </a:t>
            </a:r>
            <a:r>
              <a:rPr lang="en-US" sz="2000" dirty="0" err="1">
                <a:solidFill>
                  <a:schemeClr val="bg1"/>
                </a:solidFill>
              </a:rPr>
              <a:t>thế</a:t>
            </a:r>
            <a:r>
              <a:rPr lang="en-US" sz="2000" dirty="0">
                <a:solidFill>
                  <a:schemeClr val="bg1"/>
                </a:solidFill>
              </a:rPr>
              <a:t> </a:t>
            </a:r>
            <a:r>
              <a:rPr lang="en-US" sz="2000" dirty="0" err="1">
                <a:solidFill>
                  <a:schemeClr val="bg1"/>
                </a:solidFill>
              </a:rPr>
              <a:t>nào</a:t>
            </a:r>
            <a:r>
              <a:rPr lang="en-US" sz="2000" dirty="0">
                <a:solidFill>
                  <a:schemeClr val="bg1"/>
                </a:solidFill>
              </a:rPr>
              <a:t> </a:t>
            </a:r>
            <a:r>
              <a:rPr lang="en-US" sz="2000" dirty="0" err="1">
                <a:solidFill>
                  <a:schemeClr val="bg1"/>
                </a:solidFill>
              </a:rPr>
              <a:t>để</a:t>
            </a:r>
            <a:r>
              <a:rPr lang="en-US" sz="2000" dirty="0">
                <a:solidFill>
                  <a:schemeClr val="bg1"/>
                </a:solidFill>
              </a:rPr>
              <a:t> </a:t>
            </a:r>
            <a:r>
              <a:rPr lang="en-US" sz="2000" dirty="0" err="1">
                <a:solidFill>
                  <a:schemeClr val="bg1"/>
                </a:solidFill>
              </a:rPr>
              <a:t>thể</a:t>
            </a:r>
            <a:r>
              <a:rPr lang="en-US" sz="2000" dirty="0">
                <a:solidFill>
                  <a:schemeClr val="bg1"/>
                </a:solidFill>
              </a:rPr>
              <a:t> </a:t>
            </a:r>
            <a:r>
              <a:rPr lang="en-US" sz="2000" dirty="0" err="1">
                <a:solidFill>
                  <a:schemeClr val="bg1"/>
                </a:solidFill>
              </a:rPr>
              <a:t>hiện</a:t>
            </a:r>
            <a:r>
              <a:rPr lang="en-US" sz="2000" dirty="0">
                <a:solidFill>
                  <a:schemeClr val="bg1"/>
                </a:solidFill>
              </a:rPr>
              <a:t> </a:t>
            </a:r>
            <a:r>
              <a:rPr lang="en-US" sz="2000" dirty="0" err="1">
                <a:solidFill>
                  <a:schemeClr val="bg1"/>
                </a:solidFill>
              </a:rPr>
              <a:t>văn</a:t>
            </a:r>
            <a:r>
              <a:rPr lang="en-US" sz="2000" dirty="0">
                <a:solidFill>
                  <a:schemeClr val="bg1"/>
                </a:solidFill>
              </a:rPr>
              <a:t> </a:t>
            </a:r>
            <a:r>
              <a:rPr lang="en-US" sz="2000" dirty="0" err="1">
                <a:solidFill>
                  <a:schemeClr val="bg1"/>
                </a:solidFill>
              </a:rPr>
              <a:t>hóa</a:t>
            </a:r>
            <a:r>
              <a:rPr lang="en-US" sz="2000" dirty="0">
                <a:solidFill>
                  <a:schemeClr val="bg1"/>
                </a:solidFill>
              </a:rPr>
              <a:t> </a:t>
            </a:r>
            <a:r>
              <a:rPr lang="en-US" sz="2000" dirty="0" err="1">
                <a:solidFill>
                  <a:schemeClr val="bg1"/>
                </a:solidFill>
              </a:rPr>
              <a:t>của</a:t>
            </a:r>
            <a:r>
              <a:rPr lang="en-US" sz="2000" dirty="0">
                <a:solidFill>
                  <a:schemeClr val="bg1"/>
                </a:solidFill>
              </a:rPr>
              <a:t> </a:t>
            </a:r>
            <a:r>
              <a:rPr lang="en-US" sz="2000" dirty="0" err="1">
                <a:solidFill>
                  <a:schemeClr val="bg1"/>
                </a:solidFill>
              </a:rPr>
              <a:t>mình</a:t>
            </a:r>
            <a:r>
              <a:rPr lang="en-US" sz="2000" dirty="0">
                <a:solidFill>
                  <a:schemeClr val="bg1"/>
                </a:solidFill>
              </a:rPr>
              <a:t> </a:t>
            </a:r>
            <a:r>
              <a:rPr lang="en-US" sz="2000" dirty="0" err="1">
                <a:solidFill>
                  <a:schemeClr val="bg1"/>
                </a:solidFill>
              </a:rPr>
              <a:t>thông</a:t>
            </a:r>
            <a:r>
              <a:rPr lang="en-US" sz="2000" dirty="0">
                <a:solidFill>
                  <a:schemeClr val="bg1"/>
                </a:solidFill>
              </a:rPr>
              <a:t> qua </a:t>
            </a:r>
            <a:r>
              <a:rPr lang="en-US" sz="2000" dirty="0" err="1">
                <a:solidFill>
                  <a:schemeClr val="bg1"/>
                </a:solidFill>
              </a:rPr>
              <a:t>trang</a:t>
            </a:r>
            <a:r>
              <a:rPr lang="en-US" sz="2000" dirty="0">
                <a:solidFill>
                  <a:schemeClr val="bg1"/>
                </a:solidFill>
              </a:rPr>
              <a:t> </a:t>
            </a:r>
            <a:r>
              <a:rPr lang="en-US" sz="2000" dirty="0" err="1">
                <a:solidFill>
                  <a:schemeClr val="bg1"/>
                </a:solidFill>
              </a:rPr>
              <a:t>phục</a:t>
            </a:r>
            <a:r>
              <a:rPr lang="en-US" sz="2000" dirty="0">
                <a:solidFill>
                  <a:schemeClr val="bg1"/>
                </a:solidFill>
              </a:rPr>
              <a:t>? </a:t>
            </a:r>
            <a:r>
              <a:rPr lang="en-US" sz="2000" dirty="0" err="1">
                <a:solidFill>
                  <a:schemeClr val="bg1"/>
                </a:solidFill>
              </a:rPr>
              <a:t>Hãy</a:t>
            </a:r>
            <a:r>
              <a:rPr lang="en-US" sz="2000" dirty="0">
                <a:solidFill>
                  <a:schemeClr val="bg1"/>
                </a:solidFill>
              </a:rPr>
              <a:t> </a:t>
            </a:r>
            <a:r>
              <a:rPr lang="en-US" sz="2000" dirty="0" err="1">
                <a:solidFill>
                  <a:schemeClr val="bg1"/>
                </a:solidFill>
              </a:rPr>
              <a:t>trình</a:t>
            </a:r>
            <a:r>
              <a:rPr lang="en-US" sz="2000" dirty="0">
                <a:solidFill>
                  <a:schemeClr val="bg1"/>
                </a:solidFill>
              </a:rPr>
              <a:t> </a:t>
            </a:r>
            <a:r>
              <a:rPr lang="en-US" sz="2000" dirty="0" err="1">
                <a:solidFill>
                  <a:schemeClr val="bg1"/>
                </a:solidFill>
              </a:rPr>
              <a:t>bày</a:t>
            </a:r>
            <a:r>
              <a:rPr lang="en-US" sz="2000" dirty="0">
                <a:solidFill>
                  <a:schemeClr val="bg1"/>
                </a:solidFill>
              </a:rPr>
              <a:t> ý </a:t>
            </a:r>
            <a:r>
              <a:rPr lang="en-US" sz="2000" dirty="0" err="1">
                <a:solidFill>
                  <a:schemeClr val="bg1"/>
                </a:solidFill>
              </a:rPr>
              <a:t>kiến</a:t>
            </a:r>
            <a:r>
              <a:rPr lang="en-US" sz="2000" dirty="0">
                <a:solidFill>
                  <a:schemeClr val="bg1"/>
                </a:solidFill>
              </a:rPr>
              <a:t> </a:t>
            </a:r>
            <a:r>
              <a:rPr lang="en-US" sz="2000" dirty="0" err="1">
                <a:solidFill>
                  <a:schemeClr val="bg1"/>
                </a:solidFill>
              </a:rPr>
              <a:t>của</a:t>
            </a:r>
            <a:r>
              <a:rPr lang="en-US" sz="2000" dirty="0">
                <a:solidFill>
                  <a:schemeClr val="bg1"/>
                </a:solidFill>
              </a:rPr>
              <a:t> </a:t>
            </a:r>
            <a:r>
              <a:rPr lang="en-US" sz="2000" dirty="0" err="1">
                <a:solidFill>
                  <a:schemeClr val="bg1"/>
                </a:solidFill>
              </a:rPr>
              <a:t>mình</a:t>
            </a:r>
            <a:r>
              <a:rPr lang="en-US" sz="2000" dirty="0">
                <a:solidFill>
                  <a:schemeClr val="bg1"/>
                </a:solidFill>
              </a:rPr>
              <a:t> </a:t>
            </a:r>
            <a:r>
              <a:rPr lang="en-US" sz="2000" dirty="0" err="1">
                <a:solidFill>
                  <a:schemeClr val="bg1"/>
                </a:solidFill>
              </a:rPr>
              <a:t>bằng</a:t>
            </a:r>
            <a:r>
              <a:rPr lang="en-US" sz="2000" dirty="0">
                <a:solidFill>
                  <a:schemeClr val="bg1"/>
                </a:solidFill>
              </a:rPr>
              <a:t> </a:t>
            </a:r>
            <a:r>
              <a:rPr lang="en-US" sz="2000" dirty="0" err="1">
                <a:solidFill>
                  <a:schemeClr val="bg1"/>
                </a:solidFill>
              </a:rPr>
              <a:t>một</a:t>
            </a:r>
            <a:r>
              <a:rPr lang="en-US" sz="2000" dirty="0">
                <a:solidFill>
                  <a:schemeClr val="bg1"/>
                </a:solidFill>
              </a:rPr>
              <a:t> </a:t>
            </a:r>
            <a:r>
              <a:rPr lang="en-US" sz="2000" dirty="0" err="1">
                <a:solidFill>
                  <a:schemeClr val="bg1"/>
                </a:solidFill>
              </a:rPr>
              <a:t>đoạn</a:t>
            </a:r>
            <a:r>
              <a:rPr lang="en-US" sz="2000" dirty="0">
                <a:solidFill>
                  <a:schemeClr val="bg1"/>
                </a:solidFill>
              </a:rPr>
              <a:t> </a:t>
            </a:r>
            <a:r>
              <a:rPr lang="en-US" sz="2000" dirty="0" err="1">
                <a:solidFill>
                  <a:schemeClr val="bg1"/>
                </a:solidFill>
              </a:rPr>
              <a:t>văn</a:t>
            </a:r>
            <a:r>
              <a:rPr lang="en-US" sz="2000" dirty="0">
                <a:solidFill>
                  <a:schemeClr val="bg1"/>
                </a:solidFill>
              </a:rPr>
              <a:t> </a:t>
            </a:r>
            <a:r>
              <a:rPr lang="en-US" sz="2000" dirty="0" err="1">
                <a:solidFill>
                  <a:schemeClr val="bg1"/>
                </a:solidFill>
              </a:rPr>
              <a:t>ngắn</a:t>
            </a:r>
            <a:r>
              <a:rPr lang="en-US" sz="2000" dirty="0">
                <a:solidFill>
                  <a:schemeClr val="bg1"/>
                </a:solidFill>
              </a:rPr>
              <a:t> ( </a:t>
            </a:r>
            <a:r>
              <a:rPr lang="en-US" sz="2000" dirty="0" err="1">
                <a:solidFill>
                  <a:schemeClr val="bg1"/>
                </a:solidFill>
              </a:rPr>
              <a:t>khoảng</a:t>
            </a:r>
            <a:r>
              <a:rPr lang="en-US" sz="2000" dirty="0">
                <a:solidFill>
                  <a:schemeClr val="bg1"/>
                </a:solidFill>
              </a:rPr>
              <a:t> 5-7 </a:t>
            </a:r>
            <a:r>
              <a:rPr lang="en-US" sz="2000" dirty="0" err="1">
                <a:solidFill>
                  <a:schemeClr val="bg1"/>
                </a:solidFill>
              </a:rPr>
              <a:t>dòng</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24095098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3298975-E4D6-4EF0-A0DD-C34A6B315261}"/>
              </a:ext>
            </a:extLst>
          </p:cNvPr>
          <p:cNvSpPr txBox="1"/>
          <p:nvPr/>
        </p:nvSpPr>
        <p:spPr>
          <a:xfrm>
            <a:off x="3540115" y="2604870"/>
            <a:ext cx="5341491" cy="646331"/>
          </a:xfrm>
          <a:prstGeom prst="rect">
            <a:avLst/>
          </a:prstGeom>
          <a:noFill/>
        </p:spPr>
        <p:txBody>
          <a:bodyPr wrap="square" rtlCol="0">
            <a:spAutoFit/>
          </a:bodyPr>
          <a:lstStyle/>
          <a:p>
            <a:r>
              <a:rPr lang="nl-NL" sz="3600" b="1" dirty="0">
                <a:solidFill>
                  <a:schemeClr val="bg1"/>
                </a:solidFill>
              </a:rPr>
              <a:t>Câu 1</a:t>
            </a:r>
            <a:r>
              <a:rPr lang="en-US" sz="3600" b="1" dirty="0">
                <a:solidFill>
                  <a:schemeClr val="bg1"/>
                </a:solidFill>
              </a:rPr>
              <a:t>: </a:t>
            </a:r>
            <a:r>
              <a:rPr lang="nl-NL" sz="3600" dirty="0">
                <a:solidFill>
                  <a:schemeClr val="bg1"/>
                </a:solidFill>
              </a:rPr>
              <a:t>Văn bản nghị luận.</a:t>
            </a:r>
            <a:endParaRPr lang="en-US" sz="3600" dirty="0">
              <a:solidFill>
                <a:schemeClr val="bg1"/>
              </a:solidFill>
            </a:endParaRP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228113421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2204" y="1839926"/>
            <a:ext cx="12187592" cy="114133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0" name="Rectangle 29"/>
          <p:cNvSpPr/>
          <p:nvPr/>
        </p:nvSpPr>
        <p:spPr>
          <a:xfrm>
            <a:off x="2204" y="5174028"/>
            <a:ext cx="12187592" cy="114133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98" y="931554"/>
            <a:ext cx="1968467" cy="17429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990" y="419629"/>
            <a:ext cx="2059882" cy="1383412"/>
          </a:xfrm>
          <a:prstGeom prst="rect">
            <a:avLst/>
          </a:prstGeom>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4616" y="931553"/>
            <a:ext cx="1968467" cy="174297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8907" y="419628"/>
            <a:ext cx="2059882" cy="1383412"/>
          </a:xfrm>
          <a:prstGeom prst="rect">
            <a:avLst/>
          </a:prstGeom>
        </p:spPr>
      </p:pic>
      <p:pic>
        <p:nvPicPr>
          <p:cNvPr id="12" name="Picture 1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2533" y="931553"/>
            <a:ext cx="1968467" cy="1742977"/>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6825" y="419628"/>
            <a:ext cx="2059882" cy="1383412"/>
          </a:xfrm>
          <a:prstGeom prst="rect">
            <a:avLst/>
          </a:prstGeom>
        </p:spPr>
      </p:pic>
      <p:pic>
        <p:nvPicPr>
          <p:cNvPr id="14" name="Picture 1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6159" y="931552"/>
            <a:ext cx="1968467" cy="1742977"/>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90450" y="419627"/>
            <a:ext cx="2059882" cy="1383412"/>
          </a:xfrm>
          <a:prstGeom prst="rect">
            <a:avLst/>
          </a:prstGeom>
        </p:spPr>
      </p:pic>
      <p:pic>
        <p:nvPicPr>
          <p:cNvPr id="16" name="Picture 15">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68368" y="931551"/>
            <a:ext cx="1968467" cy="1742977"/>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22659" y="419626"/>
            <a:ext cx="2059882" cy="1383412"/>
          </a:xfrm>
          <a:prstGeom prst="rect">
            <a:avLst/>
          </a:prstGeom>
        </p:spPr>
      </p:pic>
      <p:pic>
        <p:nvPicPr>
          <p:cNvPr id="18" name="Picture 17">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6698" y="4250614"/>
            <a:ext cx="1968467" cy="1742977"/>
          </a:xfrm>
          <a:prstGeom prst="rect">
            <a:avLst/>
          </a:prstGeom>
        </p:spPr>
      </p:pic>
      <p:pic>
        <p:nvPicPr>
          <p:cNvPr id="19" name="Picture 1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0990" y="3738690"/>
            <a:ext cx="2059882" cy="1383412"/>
          </a:xfrm>
          <a:prstGeom prst="rect">
            <a:avLst/>
          </a:prstGeom>
        </p:spPr>
      </p:pic>
      <p:pic>
        <p:nvPicPr>
          <p:cNvPr id="20" name="Picture 19">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88907" y="4250613"/>
            <a:ext cx="1968467" cy="1742977"/>
          </a:xfrm>
          <a:prstGeom prst="rect">
            <a:avLst/>
          </a:prstGeom>
        </p:spPr>
      </p:pic>
      <p:pic>
        <p:nvPicPr>
          <p:cNvPr id="21" name="Picture 2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43199" y="3738689"/>
            <a:ext cx="2059882" cy="1383412"/>
          </a:xfrm>
          <a:prstGeom prst="rect">
            <a:avLst/>
          </a:prstGeom>
        </p:spPr>
      </p:pic>
      <p:pic>
        <p:nvPicPr>
          <p:cNvPr id="22" name="Picture 21">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966823" y="4250612"/>
            <a:ext cx="1968467" cy="1742977"/>
          </a:xfrm>
          <a:prstGeom prst="rect">
            <a:avLst/>
          </a:prstGeom>
        </p:spPr>
      </p:pic>
      <p:pic>
        <p:nvPicPr>
          <p:cNvPr id="23" name="Picture 2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921115" y="3738688"/>
            <a:ext cx="2059882" cy="1383412"/>
          </a:xfrm>
          <a:prstGeom prst="rect">
            <a:avLst/>
          </a:prstGeom>
        </p:spPr>
      </p:pic>
      <p:pic>
        <p:nvPicPr>
          <p:cNvPr id="24" name="Picture 23">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336155" y="4250612"/>
            <a:ext cx="1968467" cy="1742977"/>
          </a:xfrm>
          <a:prstGeom prst="rect">
            <a:avLst/>
          </a:prstGeom>
        </p:spPr>
      </p:pic>
      <p:pic>
        <p:nvPicPr>
          <p:cNvPr id="25" name="Picture 2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290446" y="3738688"/>
            <a:ext cx="2059882" cy="1383412"/>
          </a:xfrm>
          <a:prstGeom prst="rect">
            <a:avLst/>
          </a:prstGeom>
        </p:spPr>
      </p:pic>
      <p:pic>
        <p:nvPicPr>
          <p:cNvPr id="26" name="Picture 25">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568368" y="4250612"/>
            <a:ext cx="1968467" cy="1742977"/>
          </a:xfrm>
          <a:prstGeom prst="rect">
            <a:avLst/>
          </a:prstGeom>
        </p:spPr>
      </p:pic>
      <p:pic>
        <p:nvPicPr>
          <p:cNvPr id="27" name="Picture 26"/>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522659" y="3738688"/>
            <a:ext cx="2059882" cy="1383412"/>
          </a:xfrm>
          <a:prstGeom prst="rect">
            <a:avLst/>
          </a:prstGeom>
        </p:spPr>
      </p:pic>
      <p:pic>
        <p:nvPicPr>
          <p:cNvPr id="37" name="Picture 36"/>
          <p:cNvPicPr>
            <a:picLocks noChangeAspect="1"/>
          </p:cNvPicPr>
          <p:nvPr/>
        </p:nvPicPr>
        <p:blipFill>
          <a:blip r:embed="rId34"/>
          <a:stretch>
            <a:fillRect/>
          </a:stretch>
        </p:blipFill>
        <p:spPr>
          <a:xfrm>
            <a:off x="2206" y="6307725"/>
            <a:ext cx="6093794" cy="334698"/>
          </a:xfrm>
          <a:prstGeom prst="rect">
            <a:avLst/>
          </a:prstGeom>
        </p:spPr>
      </p:pic>
      <p:pic>
        <p:nvPicPr>
          <p:cNvPr id="38" name="Picture 37"/>
          <p:cNvPicPr>
            <a:picLocks noChangeAspect="1"/>
          </p:cNvPicPr>
          <p:nvPr/>
        </p:nvPicPr>
        <p:blipFill>
          <a:blip r:embed="rId34"/>
          <a:stretch>
            <a:fillRect/>
          </a:stretch>
        </p:blipFill>
        <p:spPr>
          <a:xfrm>
            <a:off x="6096003" y="6307725"/>
            <a:ext cx="6093794" cy="334698"/>
          </a:xfrm>
          <a:prstGeom prst="rect">
            <a:avLst/>
          </a:prstGeom>
        </p:spPr>
      </p:pic>
      <p:pic>
        <p:nvPicPr>
          <p:cNvPr id="39" name="Picture 38"/>
          <p:cNvPicPr>
            <a:picLocks noChangeAspect="1"/>
          </p:cNvPicPr>
          <p:nvPr/>
        </p:nvPicPr>
        <p:blipFill>
          <a:blip r:embed="rId34"/>
          <a:stretch>
            <a:fillRect/>
          </a:stretch>
        </p:blipFill>
        <p:spPr>
          <a:xfrm>
            <a:off x="2205" y="2974794"/>
            <a:ext cx="6093794" cy="334698"/>
          </a:xfrm>
          <a:prstGeom prst="rect">
            <a:avLst/>
          </a:prstGeom>
        </p:spPr>
      </p:pic>
      <p:pic>
        <p:nvPicPr>
          <p:cNvPr id="40" name="Picture 39"/>
          <p:cNvPicPr>
            <a:picLocks noChangeAspect="1"/>
          </p:cNvPicPr>
          <p:nvPr/>
        </p:nvPicPr>
        <p:blipFill>
          <a:blip r:embed="rId34"/>
          <a:stretch>
            <a:fillRect/>
          </a:stretch>
        </p:blipFill>
        <p:spPr>
          <a:xfrm>
            <a:off x="6096002" y="2974794"/>
            <a:ext cx="6093794" cy="334698"/>
          </a:xfrm>
          <a:prstGeom prst="rect">
            <a:avLst/>
          </a:prstGeom>
        </p:spPr>
      </p:pic>
      <p:sp>
        <p:nvSpPr>
          <p:cNvPr id="42" name="Flowchart: Summing Junction 41">
            <a:hlinkClick r:id="" action="ppaction://noaction"/>
          </p:cNvPr>
          <p:cNvSpPr/>
          <p:nvPr/>
        </p:nvSpPr>
        <p:spPr>
          <a:xfrm>
            <a:off x="11396772" y="6113958"/>
            <a:ext cx="648833" cy="648833"/>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2" name="Rectangle 1">
            <a:hlinkClick r:id="" action="ppaction://noaction"/>
            <a:extLst>
              <a:ext uri="{FF2B5EF4-FFF2-40B4-BE49-F238E27FC236}">
                <a16:creationId xmlns="" xmlns:a16="http://schemas.microsoft.com/office/drawing/2014/main" id="{2A8AA50B-137B-4E1F-9CEE-A3F9816718B7}"/>
              </a:ext>
            </a:extLst>
          </p:cNvPr>
          <p:cNvSpPr/>
          <p:nvPr/>
        </p:nvSpPr>
        <p:spPr>
          <a:xfrm>
            <a:off x="2205" y="6234967"/>
            <a:ext cx="1471408" cy="58010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3" restart="whenNotActive" fill="hold" evtFilter="cancelBubble" nodeType="interactiveSeq">
                <p:stCondLst>
                  <p:cond evt="onClick" delay="0">
                    <p:tgtEl>
                      <p:spTgt spid="26"/>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1726250" y="1222049"/>
            <a:ext cx="7737009" cy="402950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1337417" y="1006753"/>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2162086" y="1341690"/>
            <a:ext cx="6821493" cy="3607681"/>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3298975-E4D6-4EF0-A0DD-C34A6B315261}"/>
              </a:ext>
            </a:extLst>
          </p:cNvPr>
          <p:cNvSpPr txBox="1"/>
          <p:nvPr/>
        </p:nvSpPr>
        <p:spPr>
          <a:xfrm>
            <a:off x="2317331" y="1715074"/>
            <a:ext cx="6666248" cy="954107"/>
          </a:xfrm>
          <a:prstGeom prst="rect">
            <a:avLst/>
          </a:prstGeom>
          <a:noFill/>
        </p:spPr>
        <p:txBody>
          <a:bodyPr wrap="square" rtlCol="0">
            <a:spAutoFit/>
          </a:bodyPr>
          <a:lstStyle/>
          <a:p>
            <a:r>
              <a:rPr lang="nl-NL" sz="2800" b="1" dirty="0">
                <a:solidFill>
                  <a:schemeClr val="bg1"/>
                </a:solidFill>
              </a:rPr>
              <a:t>Câu </a:t>
            </a:r>
            <a:r>
              <a:rPr lang="en-US" sz="2800" b="1" dirty="0">
                <a:solidFill>
                  <a:schemeClr val="bg1"/>
                </a:solidFill>
              </a:rPr>
              <a:t>2:</a:t>
            </a:r>
            <a:endParaRPr lang="en-US" sz="2800" dirty="0">
              <a:solidFill>
                <a:schemeClr val="bg1"/>
              </a:solidFill>
            </a:endParaRPr>
          </a:p>
          <a:p>
            <a:r>
              <a:rPr lang="en-US" sz="2800" dirty="0">
                <a:solidFill>
                  <a:schemeClr val="bg1"/>
                </a:solidFill>
              </a:rPr>
              <a:t>- Ý </a:t>
            </a:r>
            <a:r>
              <a:rPr lang="en-US" sz="2800" dirty="0" err="1">
                <a:solidFill>
                  <a:schemeClr val="bg1"/>
                </a:solidFill>
              </a:rPr>
              <a:t>kiến</a:t>
            </a:r>
            <a:r>
              <a:rPr lang="en-US" sz="2800" dirty="0">
                <a:solidFill>
                  <a:schemeClr val="bg1"/>
                </a:solidFill>
              </a:rPr>
              <a:t>: </a:t>
            </a:r>
            <a:r>
              <a:rPr lang="en-US" sz="2800" dirty="0" err="1">
                <a:solidFill>
                  <a:schemeClr val="bg1"/>
                </a:solidFill>
              </a:rPr>
              <a:t>Trang</a:t>
            </a:r>
            <a:r>
              <a:rPr lang="en-US" sz="2800" dirty="0">
                <a:solidFill>
                  <a:schemeClr val="bg1"/>
                </a:solidFill>
              </a:rPr>
              <a:t> </a:t>
            </a:r>
            <a:r>
              <a:rPr lang="en-US" sz="2800" dirty="0" err="1">
                <a:solidFill>
                  <a:schemeClr val="bg1"/>
                </a:solidFill>
              </a:rPr>
              <a:t>phục</a:t>
            </a:r>
            <a:r>
              <a:rPr lang="en-US" sz="2800" dirty="0">
                <a:solidFill>
                  <a:schemeClr val="bg1"/>
                </a:solidFill>
              </a:rPr>
              <a:t> </a:t>
            </a:r>
            <a:r>
              <a:rPr lang="en-US" sz="2800" dirty="0" err="1">
                <a:solidFill>
                  <a:schemeClr val="bg1"/>
                </a:solidFill>
              </a:rPr>
              <a:t>và</a:t>
            </a:r>
            <a:r>
              <a:rPr lang="en-US" sz="2800" dirty="0">
                <a:solidFill>
                  <a:schemeClr val="bg1"/>
                </a:solidFill>
              </a:rPr>
              <a:t> </a:t>
            </a:r>
            <a:r>
              <a:rPr lang="en-US" sz="2800" dirty="0" err="1">
                <a:solidFill>
                  <a:schemeClr val="bg1"/>
                </a:solidFill>
              </a:rPr>
              <a:t>văn</a:t>
            </a:r>
            <a:r>
              <a:rPr lang="en-US" sz="2800" dirty="0">
                <a:solidFill>
                  <a:schemeClr val="bg1"/>
                </a:solidFill>
              </a:rPr>
              <a:t> </a:t>
            </a:r>
            <a:r>
              <a:rPr lang="en-US" sz="2800" dirty="0" err="1">
                <a:solidFill>
                  <a:schemeClr val="bg1"/>
                </a:solidFill>
              </a:rPr>
              <a:t>hóa</a:t>
            </a:r>
            <a:r>
              <a:rPr lang="en-US" sz="2800" dirty="0">
                <a:solidFill>
                  <a:schemeClr val="bg1"/>
                </a:solidFill>
              </a:rPr>
              <a:t> </a:t>
            </a:r>
            <a:r>
              <a:rPr lang="en-US" sz="2800" dirty="0" err="1">
                <a:solidFill>
                  <a:schemeClr val="bg1"/>
                </a:solidFill>
              </a:rPr>
              <a:t>của</a:t>
            </a:r>
            <a:r>
              <a:rPr lang="en-US" sz="2800" dirty="0">
                <a:solidFill>
                  <a:schemeClr val="bg1"/>
                </a:solidFill>
              </a:rPr>
              <a:t> </a:t>
            </a:r>
            <a:r>
              <a:rPr lang="en-US" sz="2800" dirty="0" err="1">
                <a:solidFill>
                  <a:schemeClr val="bg1"/>
                </a:solidFill>
              </a:rPr>
              <a:t>học</a:t>
            </a:r>
            <a:r>
              <a:rPr lang="en-US" sz="2800" dirty="0">
                <a:solidFill>
                  <a:schemeClr val="bg1"/>
                </a:solidFill>
              </a:rPr>
              <a:t> </a:t>
            </a:r>
            <a:r>
              <a:rPr lang="en-US" sz="2800" dirty="0" err="1">
                <a:solidFill>
                  <a:schemeClr val="bg1"/>
                </a:solidFill>
              </a:rPr>
              <a:t>sinh</a:t>
            </a:r>
            <a:r>
              <a:rPr lang="en-US" sz="2800" dirty="0">
                <a:solidFill>
                  <a:schemeClr val="bg1"/>
                </a:solidFill>
              </a:rPr>
              <a:t>.</a:t>
            </a: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1415017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1726250" y="1222049"/>
            <a:ext cx="7737009" cy="402950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1337417" y="1006753"/>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2162086" y="1341690"/>
            <a:ext cx="6821493" cy="3607681"/>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3298975-E4D6-4EF0-A0DD-C34A6B315261}"/>
              </a:ext>
            </a:extLst>
          </p:cNvPr>
          <p:cNvSpPr txBox="1"/>
          <p:nvPr/>
        </p:nvSpPr>
        <p:spPr>
          <a:xfrm>
            <a:off x="2507287" y="1606449"/>
            <a:ext cx="6209423" cy="3046988"/>
          </a:xfrm>
          <a:prstGeom prst="rect">
            <a:avLst/>
          </a:prstGeom>
          <a:noFill/>
        </p:spPr>
        <p:txBody>
          <a:bodyPr wrap="square" rtlCol="0">
            <a:spAutoFit/>
          </a:bodyPr>
          <a:lstStyle/>
          <a:p>
            <a:r>
              <a:rPr lang="nl-NL" sz="2400" b="1" dirty="0">
                <a:solidFill>
                  <a:schemeClr val="bg1"/>
                </a:solidFill>
              </a:rPr>
              <a:t>Câu </a:t>
            </a:r>
            <a:r>
              <a:rPr lang="en-US" sz="2400" b="1" dirty="0">
                <a:solidFill>
                  <a:schemeClr val="bg1"/>
                </a:solidFill>
              </a:rPr>
              <a:t>3: </a:t>
            </a:r>
            <a:endParaRPr lang="en-US" sz="2400" dirty="0">
              <a:solidFill>
                <a:schemeClr val="bg1"/>
              </a:solidFill>
            </a:endParaRPr>
          </a:p>
          <a:p>
            <a:r>
              <a:rPr lang="en-US" sz="2400" dirty="0">
                <a:solidFill>
                  <a:schemeClr val="bg1"/>
                </a:solidFill>
              </a:rPr>
              <a:t>- </a:t>
            </a:r>
            <a:r>
              <a:rPr lang="en-US" sz="2400" dirty="0" err="1">
                <a:solidFill>
                  <a:schemeClr val="bg1"/>
                </a:solidFill>
              </a:rPr>
              <a:t>Lí</a:t>
            </a:r>
            <a:r>
              <a:rPr lang="en-US" sz="2400" dirty="0">
                <a:solidFill>
                  <a:schemeClr val="bg1"/>
                </a:solidFill>
              </a:rPr>
              <a:t> </a:t>
            </a:r>
            <a:r>
              <a:rPr lang="en-US" sz="2400" dirty="0" err="1">
                <a:solidFill>
                  <a:schemeClr val="bg1"/>
                </a:solidFill>
              </a:rPr>
              <a:t>lẽ</a:t>
            </a:r>
            <a:r>
              <a:rPr lang="en-US" sz="2400" dirty="0">
                <a:solidFill>
                  <a:schemeClr val="bg1"/>
                </a:solidFill>
              </a:rPr>
              <a:t>: </a:t>
            </a:r>
            <a:r>
              <a:rPr lang="en-US" sz="2400" dirty="0" err="1">
                <a:solidFill>
                  <a:schemeClr val="bg1"/>
                </a:solidFill>
              </a:rPr>
              <a:t>Những</a:t>
            </a:r>
            <a:r>
              <a:rPr lang="en-US" sz="2400" dirty="0">
                <a:solidFill>
                  <a:schemeClr val="bg1"/>
                </a:solidFill>
              </a:rPr>
              <a:t> </a:t>
            </a:r>
            <a:r>
              <a:rPr lang="en-US" sz="2400" dirty="0" err="1">
                <a:solidFill>
                  <a:schemeClr val="bg1"/>
                </a:solidFill>
              </a:rPr>
              <a:t>bộ</a:t>
            </a:r>
            <a:r>
              <a:rPr lang="en-US" sz="2400" dirty="0">
                <a:solidFill>
                  <a:schemeClr val="bg1"/>
                </a:solidFill>
              </a:rPr>
              <a:t> </a:t>
            </a:r>
            <a:r>
              <a:rPr lang="en-US" sz="2400" dirty="0" err="1">
                <a:solidFill>
                  <a:schemeClr val="bg1"/>
                </a:solidFill>
              </a:rPr>
              <a:t>đồng</a:t>
            </a:r>
            <a:r>
              <a:rPr lang="en-US" sz="2400" dirty="0">
                <a:solidFill>
                  <a:schemeClr val="bg1"/>
                </a:solidFill>
              </a:rPr>
              <a:t> </a:t>
            </a:r>
            <a:r>
              <a:rPr lang="en-US" sz="2400" dirty="0" err="1">
                <a:solidFill>
                  <a:schemeClr val="bg1"/>
                </a:solidFill>
              </a:rPr>
              <a:t>phục</a:t>
            </a:r>
            <a:r>
              <a:rPr lang="en-US" sz="2400" dirty="0">
                <a:solidFill>
                  <a:schemeClr val="bg1"/>
                </a:solidFill>
              </a:rPr>
              <a:t> </a:t>
            </a:r>
            <a:r>
              <a:rPr lang="en-US" sz="2400" dirty="0" err="1">
                <a:solidFill>
                  <a:schemeClr val="bg1"/>
                </a:solidFill>
              </a:rPr>
              <a:t>giúp</a:t>
            </a:r>
            <a:r>
              <a:rPr lang="en-US" sz="2400" dirty="0">
                <a:solidFill>
                  <a:schemeClr val="bg1"/>
                </a:solidFill>
              </a:rPr>
              <a:t> </a:t>
            </a:r>
            <a:r>
              <a:rPr lang="en-US" sz="2400" dirty="0" err="1">
                <a:solidFill>
                  <a:schemeClr val="bg1"/>
                </a:solidFill>
              </a:rPr>
              <a:t>những</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dù</a:t>
            </a:r>
            <a:r>
              <a:rPr lang="en-US" sz="2400" dirty="0">
                <a:solidFill>
                  <a:schemeClr val="bg1"/>
                </a:solidFill>
              </a:rPr>
              <a:t> </a:t>
            </a:r>
            <a:r>
              <a:rPr lang="en-US" sz="2400" dirty="0" err="1">
                <a:solidFill>
                  <a:schemeClr val="bg1"/>
                </a:solidFill>
              </a:rPr>
              <a:t>giàu</a:t>
            </a:r>
            <a:r>
              <a:rPr lang="en-US" sz="2400" dirty="0">
                <a:solidFill>
                  <a:schemeClr val="bg1"/>
                </a:solidFill>
              </a:rPr>
              <a:t> hay </a:t>
            </a:r>
            <a:r>
              <a:rPr lang="en-US" sz="2400" dirty="0" err="1">
                <a:solidFill>
                  <a:schemeClr val="bg1"/>
                </a:solidFill>
              </a:rPr>
              <a:t>nghèo</a:t>
            </a:r>
            <a:r>
              <a:rPr lang="en-US" sz="2400" dirty="0">
                <a:solidFill>
                  <a:schemeClr val="bg1"/>
                </a:solidFill>
              </a:rPr>
              <a:t> </a:t>
            </a:r>
            <a:r>
              <a:rPr lang="en-US" sz="2400" dirty="0" err="1">
                <a:solidFill>
                  <a:schemeClr val="bg1"/>
                </a:solidFill>
              </a:rPr>
              <a:t>cũng</a:t>
            </a:r>
            <a:r>
              <a:rPr lang="en-US" sz="2400" dirty="0">
                <a:solidFill>
                  <a:schemeClr val="bg1"/>
                </a:solidFill>
              </a:rPr>
              <a:t> </a:t>
            </a:r>
            <a:r>
              <a:rPr lang="en-US" sz="2400" dirty="0" err="1">
                <a:solidFill>
                  <a:schemeClr val="bg1"/>
                </a:solidFill>
              </a:rPr>
              <a:t>trở</a:t>
            </a:r>
            <a:r>
              <a:rPr lang="en-US" sz="2400" dirty="0">
                <a:solidFill>
                  <a:schemeClr val="bg1"/>
                </a:solidFill>
              </a:rPr>
              <a:t> </a:t>
            </a:r>
            <a:r>
              <a:rPr lang="en-US" sz="2400" dirty="0" err="1">
                <a:solidFill>
                  <a:schemeClr val="bg1"/>
                </a:solidFill>
              </a:rPr>
              <a:t>nên</a:t>
            </a:r>
            <a:r>
              <a:rPr lang="en-US" sz="2400" dirty="0">
                <a:solidFill>
                  <a:schemeClr val="bg1"/>
                </a:solidFill>
              </a:rPr>
              <a:t> </a:t>
            </a:r>
            <a:r>
              <a:rPr lang="en-US" sz="2400" dirty="0" err="1">
                <a:solidFill>
                  <a:schemeClr val="bg1"/>
                </a:solidFill>
              </a:rPr>
              <a:t>bình</a:t>
            </a:r>
            <a:r>
              <a:rPr lang="en-US" sz="2400" dirty="0">
                <a:solidFill>
                  <a:schemeClr val="bg1"/>
                </a:solidFill>
              </a:rPr>
              <a:t> </a:t>
            </a:r>
            <a:r>
              <a:rPr lang="en-US" sz="2400" dirty="0" err="1">
                <a:solidFill>
                  <a:schemeClr val="bg1"/>
                </a:solidFill>
              </a:rPr>
              <a:t>đẳng</a:t>
            </a:r>
            <a:r>
              <a:rPr lang="en-US" sz="2400" dirty="0">
                <a:solidFill>
                  <a:schemeClr val="bg1"/>
                </a:solidFill>
              </a:rPr>
              <a:t>. </a:t>
            </a:r>
          </a:p>
          <a:p>
            <a:r>
              <a:rPr lang="en-US" sz="2400" dirty="0">
                <a:solidFill>
                  <a:schemeClr val="bg1"/>
                </a:solidFill>
              </a:rPr>
              <a:t>- </a:t>
            </a:r>
            <a:r>
              <a:rPr lang="en-US" sz="2400" dirty="0" err="1">
                <a:solidFill>
                  <a:schemeClr val="bg1"/>
                </a:solidFill>
              </a:rPr>
              <a:t>Bằng</a:t>
            </a:r>
            <a:r>
              <a:rPr lang="en-US" sz="2400" dirty="0">
                <a:solidFill>
                  <a:schemeClr val="bg1"/>
                </a:solidFill>
              </a:rPr>
              <a:t> </a:t>
            </a:r>
            <a:r>
              <a:rPr lang="en-US" sz="2400" dirty="0" err="1">
                <a:solidFill>
                  <a:schemeClr val="bg1"/>
                </a:solidFill>
              </a:rPr>
              <a:t>chứng</a:t>
            </a:r>
            <a:r>
              <a:rPr lang="en-US" sz="2400" dirty="0">
                <a:solidFill>
                  <a:schemeClr val="bg1"/>
                </a:solidFill>
              </a:rPr>
              <a:t>: </a:t>
            </a:r>
          </a:p>
          <a:p>
            <a:r>
              <a:rPr lang="en-US" sz="2400" dirty="0">
                <a:solidFill>
                  <a:schemeClr val="bg1"/>
                </a:solidFill>
              </a:rPr>
              <a:t>+ </a:t>
            </a:r>
            <a:r>
              <a:rPr lang="en-US" sz="2400" dirty="0" err="1">
                <a:solidFill>
                  <a:schemeClr val="bg1"/>
                </a:solidFill>
              </a:rPr>
              <a:t>Khi</a:t>
            </a:r>
            <a:r>
              <a:rPr lang="en-US" sz="2400" dirty="0">
                <a:solidFill>
                  <a:schemeClr val="bg1"/>
                </a:solidFill>
              </a:rPr>
              <a:t> </a:t>
            </a:r>
            <a:r>
              <a:rPr lang="en-US" sz="2400" dirty="0" err="1">
                <a:solidFill>
                  <a:schemeClr val="bg1"/>
                </a:solidFill>
              </a:rPr>
              <a:t>đến</a:t>
            </a:r>
            <a:r>
              <a:rPr lang="en-US" sz="2400" dirty="0">
                <a:solidFill>
                  <a:schemeClr val="bg1"/>
                </a:solidFill>
              </a:rPr>
              <a:t> </a:t>
            </a:r>
            <a:r>
              <a:rPr lang="en-US" sz="2400" dirty="0" err="1">
                <a:solidFill>
                  <a:schemeClr val="bg1"/>
                </a:solidFill>
              </a:rPr>
              <a:t>lớp</a:t>
            </a:r>
            <a:r>
              <a:rPr lang="en-US" sz="2400" dirty="0">
                <a:solidFill>
                  <a:schemeClr val="bg1"/>
                </a:solidFill>
              </a:rPr>
              <a:t> </a:t>
            </a:r>
            <a:r>
              <a:rPr lang="en-US" sz="2400" dirty="0" err="1">
                <a:solidFill>
                  <a:schemeClr val="bg1"/>
                </a:solidFill>
              </a:rPr>
              <a:t>thì</a:t>
            </a:r>
            <a:r>
              <a:rPr lang="en-US" sz="2400" dirty="0">
                <a:solidFill>
                  <a:schemeClr val="bg1"/>
                </a:solidFill>
              </a:rPr>
              <a:t> </a:t>
            </a:r>
            <a:r>
              <a:rPr lang="en-US" sz="2400" dirty="0" err="1">
                <a:solidFill>
                  <a:schemeClr val="bg1"/>
                </a:solidFill>
              </a:rPr>
              <a:t>làm</a:t>
            </a:r>
            <a:r>
              <a:rPr lang="en-US" sz="2400" dirty="0">
                <a:solidFill>
                  <a:schemeClr val="bg1"/>
                </a:solidFill>
              </a:rPr>
              <a:t> </a:t>
            </a:r>
            <a:r>
              <a:rPr lang="en-US" sz="2400" dirty="0" err="1">
                <a:solidFill>
                  <a:schemeClr val="bg1"/>
                </a:solidFill>
              </a:rPr>
              <a:t>cho</a:t>
            </a:r>
            <a:r>
              <a:rPr lang="en-US" sz="2400" dirty="0">
                <a:solidFill>
                  <a:schemeClr val="bg1"/>
                </a:solidFill>
              </a:rPr>
              <a:t> </a:t>
            </a:r>
            <a:r>
              <a:rPr lang="en-US" sz="2400" dirty="0" err="1">
                <a:solidFill>
                  <a:schemeClr val="bg1"/>
                </a:solidFill>
              </a:rPr>
              <a:t>những</a:t>
            </a:r>
            <a:r>
              <a:rPr lang="en-US" sz="2400" dirty="0">
                <a:solidFill>
                  <a:schemeClr val="bg1"/>
                </a:solidFill>
              </a:rPr>
              <a:t> </a:t>
            </a:r>
            <a:r>
              <a:rPr lang="en-US" sz="2400" dirty="0" err="1">
                <a:solidFill>
                  <a:schemeClr val="bg1"/>
                </a:solidFill>
              </a:rPr>
              <a:t>bộ</a:t>
            </a:r>
            <a:r>
              <a:rPr lang="en-US" sz="2400" dirty="0">
                <a:solidFill>
                  <a:schemeClr val="bg1"/>
                </a:solidFill>
              </a:rPr>
              <a:t> </a:t>
            </a:r>
            <a:r>
              <a:rPr lang="en-US" sz="2400" dirty="0" err="1">
                <a:solidFill>
                  <a:schemeClr val="bg1"/>
                </a:solidFill>
              </a:rPr>
              <a:t>đồng</a:t>
            </a:r>
            <a:r>
              <a:rPr lang="en-US" sz="2400" dirty="0">
                <a:solidFill>
                  <a:schemeClr val="bg1"/>
                </a:solidFill>
              </a:rPr>
              <a:t> </a:t>
            </a:r>
            <a:r>
              <a:rPr lang="en-US" sz="2400" dirty="0" err="1">
                <a:solidFill>
                  <a:schemeClr val="bg1"/>
                </a:solidFill>
              </a:rPr>
              <a:t>phục</a:t>
            </a:r>
            <a:r>
              <a:rPr lang="en-US" sz="2400" dirty="0">
                <a:solidFill>
                  <a:schemeClr val="bg1"/>
                </a:solidFill>
              </a:rPr>
              <a:t> </a:t>
            </a:r>
            <a:r>
              <a:rPr lang="en-US" sz="2400" dirty="0" err="1">
                <a:solidFill>
                  <a:schemeClr val="bg1"/>
                </a:solidFill>
              </a:rPr>
              <a:t>trở</a:t>
            </a:r>
            <a:r>
              <a:rPr lang="en-US" sz="2400" dirty="0">
                <a:solidFill>
                  <a:schemeClr val="bg1"/>
                </a:solidFill>
              </a:rPr>
              <a:t> </a:t>
            </a:r>
            <a:r>
              <a:rPr lang="en-US" sz="2400" dirty="0" err="1">
                <a:solidFill>
                  <a:schemeClr val="bg1"/>
                </a:solidFill>
              </a:rPr>
              <a:t>nên</a:t>
            </a:r>
            <a:r>
              <a:rPr lang="en-US" sz="2400" dirty="0">
                <a:solidFill>
                  <a:schemeClr val="bg1"/>
                </a:solidFill>
              </a:rPr>
              <a:t> “</a:t>
            </a:r>
            <a:r>
              <a:rPr lang="en-US" sz="2400" dirty="0" err="1">
                <a:solidFill>
                  <a:schemeClr val="bg1"/>
                </a:solidFill>
              </a:rPr>
              <a:t>biến</a:t>
            </a:r>
            <a:r>
              <a:rPr lang="en-US" sz="2400" dirty="0">
                <a:solidFill>
                  <a:schemeClr val="bg1"/>
                </a:solidFill>
              </a:rPr>
              <a:t> </a:t>
            </a:r>
            <a:r>
              <a:rPr lang="en-US" sz="2400" dirty="0" err="1">
                <a:solidFill>
                  <a:schemeClr val="bg1"/>
                </a:solidFill>
              </a:rPr>
              <a:t>dị</a:t>
            </a:r>
            <a:r>
              <a:rPr lang="en-US" sz="2400" dirty="0">
                <a:solidFill>
                  <a:schemeClr val="bg1"/>
                </a:solidFill>
              </a:rPr>
              <a:t>”… </a:t>
            </a:r>
            <a:r>
              <a:rPr lang="en-US" sz="2400" dirty="0" err="1">
                <a:solidFill>
                  <a:schemeClr val="bg1"/>
                </a:solidFill>
              </a:rPr>
              <a:t>như</a:t>
            </a:r>
            <a:r>
              <a:rPr lang="en-US" sz="2400" dirty="0">
                <a:solidFill>
                  <a:schemeClr val="bg1"/>
                </a:solidFill>
              </a:rPr>
              <a:t> </a:t>
            </a:r>
            <a:r>
              <a:rPr lang="en-US" sz="2400" dirty="0" err="1">
                <a:solidFill>
                  <a:schemeClr val="bg1"/>
                </a:solidFill>
              </a:rPr>
              <a:t>một</a:t>
            </a:r>
            <a:r>
              <a:rPr lang="en-US" sz="2400" dirty="0">
                <a:solidFill>
                  <a:schemeClr val="bg1"/>
                </a:solidFill>
              </a:rPr>
              <a:t> </a:t>
            </a:r>
            <a:r>
              <a:rPr lang="en-US" sz="2400" dirty="0" err="1">
                <a:solidFill>
                  <a:schemeClr val="bg1"/>
                </a:solidFill>
              </a:rPr>
              <a:t>sàn</a:t>
            </a:r>
            <a:r>
              <a:rPr lang="en-US" sz="2400" dirty="0">
                <a:solidFill>
                  <a:schemeClr val="bg1"/>
                </a:solidFill>
              </a:rPr>
              <a:t> </a:t>
            </a:r>
            <a:r>
              <a:rPr lang="en-US" sz="2400" dirty="0" err="1">
                <a:solidFill>
                  <a:schemeClr val="bg1"/>
                </a:solidFill>
              </a:rPr>
              <a:t>diễn</a:t>
            </a:r>
            <a:r>
              <a:rPr lang="en-US" sz="2400" dirty="0">
                <a:solidFill>
                  <a:schemeClr val="bg1"/>
                </a:solidFill>
              </a:rPr>
              <a:t> </a:t>
            </a:r>
            <a:r>
              <a:rPr lang="en-US" sz="2400" dirty="0" err="1">
                <a:solidFill>
                  <a:schemeClr val="bg1"/>
                </a:solidFill>
              </a:rPr>
              <a:t>thời</a:t>
            </a:r>
            <a:r>
              <a:rPr lang="en-US" sz="2400" dirty="0">
                <a:solidFill>
                  <a:schemeClr val="bg1"/>
                </a:solidFill>
              </a:rPr>
              <a:t> </a:t>
            </a:r>
            <a:r>
              <a:rPr lang="en-US" sz="2400" dirty="0" err="1">
                <a:solidFill>
                  <a:schemeClr val="bg1"/>
                </a:solidFill>
              </a:rPr>
              <a:t>trang</a:t>
            </a:r>
            <a:r>
              <a:rPr lang="en-US" sz="2400" dirty="0">
                <a:solidFill>
                  <a:schemeClr val="bg1"/>
                </a:solidFill>
              </a:rPr>
              <a:t>.</a:t>
            </a:r>
          </a:p>
          <a:p>
            <a:r>
              <a:rPr lang="en-US" sz="2400" dirty="0">
                <a:solidFill>
                  <a:schemeClr val="bg1"/>
                </a:solidFill>
              </a:rPr>
              <a:t>+ </a:t>
            </a:r>
            <a:r>
              <a:rPr lang="en-US" sz="2400" dirty="0" err="1">
                <a:solidFill>
                  <a:schemeClr val="bg1"/>
                </a:solidFill>
              </a:rPr>
              <a:t>Khi</a:t>
            </a:r>
            <a:r>
              <a:rPr lang="en-US" sz="2400" dirty="0">
                <a:solidFill>
                  <a:schemeClr val="bg1"/>
                </a:solidFill>
              </a:rPr>
              <a:t> ở </a:t>
            </a:r>
            <a:r>
              <a:rPr lang="en-US" sz="2400" dirty="0" err="1">
                <a:solidFill>
                  <a:schemeClr val="bg1"/>
                </a:solidFill>
              </a:rPr>
              <a:t>nhà</a:t>
            </a:r>
            <a:r>
              <a:rPr lang="en-US" sz="2400" dirty="0">
                <a:solidFill>
                  <a:schemeClr val="bg1"/>
                </a:solidFill>
              </a:rPr>
              <a:t>, </a:t>
            </a:r>
            <a:r>
              <a:rPr lang="en-US" sz="2400" dirty="0" err="1">
                <a:solidFill>
                  <a:schemeClr val="bg1"/>
                </a:solidFill>
              </a:rPr>
              <a:t>đi</a:t>
            </a:r>
            <a:r>
              <a:rPr lang="en-US" sz="2400" dirty="0">
                <a:solidFill>
                  <a:schemeClr val="bg1"/>
                </a:solidFill>
              </a:rPr>
              <a:t> </a:t>
            </a:r>
            <a:r>
              <a:rPr lang="en-US" sz="2400" dirty="0" err="1">
                <a:solidFill>
                  <a:schemeClr val="bg1"/>
                </a:solidFill>
              </a:rPr>
              <a:t>chơi</a:t>
            </a:r>
            <a:r>
              <a:rPr lang="en-US" sz="2400" dirty="0">
                <a:solidFill>
                  <a:schemeClr val="bg1"/>
                </a:solidFill>
              </a:rPr>
              <a:t>, </a:t>
            </a:r>
            <a:r>
              <a:rPr lang="en-US" sz="2400" dirty="0" err="1">
                <a:solidFill>
                  <a:schemeClr val="bg1"/>
                </a:solidFill>
              </a:rPr>
              <a:t>những</a:t>
            </a:r>
            <a:r>
              <a:rPr lang="en-US" sz="2400" dirty="0">
                <a:solidFill>
                  <a:schemeClr val="bg1"/>
                </a:solidFill>
              </a:rPr>
              <a:t> </a:t>
            </a:r>
            <a:r>
              <a:rPr lang="en-US" sz="2400" dirty="0" err="1">
                <a:solidFill>
                  <a:schemeClr val="bg1"/>
                </a:solidFill>
              </a:rPr>
              <a:t>bộ</a:t>
            </a:r>
            <a:r>
              <a:rPr lang="en-US" sz="2400" dirty="0">
                <a:solidFill>
                  <a:schemeClr val="bg1"/>
                </a:solidFill>
              </a:rPr>
              <a:t> </a:t>
            </a:r>
            <a:r>
              <a:rPr lang="en-US" sz="2400" dirty="0" err="1">
                <a:solidFill>
                  <a:schemeClr val="bg1"/>
                </a:solidFill>
              </a:rPr>
              <a:t>trang</a:t>
            </a:r>
            <a:r>
              <a:rPr lang="en-US" sz="2400" dirty="0">
                <a:solidFill>
                  <a:schemeClr val="bg1"/>
                </a:solidFill>
              </a:rPr>
              <a:t> </a:t>
            </a:r>
            <a:r>
              <a:rPr lang="en-US" sz="2400" dirty="0" err="1">
                <a:solidFill>
                  <a:schemeClr val="bg1"/>
                </a:solidFill>
              </a:rPr>
              <a:t>phục</a:t>
            </a:r>
            <a:r>
              <a:rPr lang="en-US" sz="2400" dirty="0">
                <a:solidFill>
                  <a:schemeClr val="bg1"/>
                </a:solidFill>
              </a:rPr>
              <a:t> </a:t>
            </a:r>
            <a:r>
              <a:rPr lang="en-US" sz="2400" dirty="0" err="1">
                <a:solidFill>
                  <a:schemeClr val="bg1"/>
                </a:solidFill>
              </a:rPr>
              <a:t>càng</a:t>
            </a:r>
            <a:r>
              <a:rPr lang="en-US" sz="2400" dirty="0">
                <a:solidFill>
                  <a:schemeClr val="bg1"/>
                </a:solidFill>
              </a:rPr>
              <a:t> </a:t>
            </a:r>
            <a:r>
              <a:rPr lang="en-US" sz="2400" dirty="0" err="1">
                <a:solidFill>
                  <a:schemeClr val="bg1"/>
                </a:solidFill>
              </a:rPr>
              <a:t>trở</a:t>
            </a:r>
            <a:r>
              <a:rPr lang="en-US" sz="2400" dirty="0">
                <a:solidFill>
                  <a:schemeClr val="bg1"/>
                </a:solidFill>
              </a:rPr>
              <a:t> </a:t>
            </a:r>
            <a:r>
              <a:rPr lang="en-US" sz="2400" dirty="0" err="1">
                <a:solidFill>
                  <a:schemeClr val="bg1"/>
                </a:solidFill>
              </a:rPr>
              <a:t>nên</a:t>
            </a:r>
            <a:r>
              <a:rPr lang="en-US" sz="2400" dirty="0">
                <a:solidFill>
                  <a:schemeClr val="bg1"/>
                </a:solidFill>
              </a:rPr>
              <a:t> </a:t>
            </a:r>
            <a:r>
              <a:rPr lang="en-US" sz="2400" dirty="0" err="1">
                <a:solidFill>
                  <a:schemeClr val="bg1"/>
                </a:solidFill>
              </a:rPr>
              <a:t>lố</a:t>
            </a:r>
            <a:r>
              <a:rPr lang="en-US" sz="2400" dirty="0">
                <a:solidFill>
                  <a:schemeClr val="bg1"/>
                </a:solidFill>
              </a:rPr>
              <a:t> </a:t>
            </a:r>
            <a:r>
              <a:rPr lang="en-US" sz="2400" dirty="0" err="1">
                <a:solidFill>
                  <a:schemeClr val="bg1"/>
                </a:solidFill>
              </a:rPr>
              <a:t>lăng</a:t>
            </a:r>
            <a:r>
              <a:rPr lang="en-US" sz="2400" dirty="0">
                <a:solidFill>
                  <a:schemeClr val="bg1"/>
                </a:solidFill>
              </a:rPr>
              <a:t> </a:t>
            </a:r>
            <a:r>
              <a:rPr lang="en-US" sz="2400" dirty="0" err="1">
                <a:solidFill>
                  <a:schemeClr val="bg1"/>
                </a:solidFill>
              </a:rPr>
              <a:t>hơn</a:t>
            </a:r>
            <a:r>
              <a:rPr lang="en-US" sz="2400" dirty="0">
                <a:solidFill>
                  <a:schemeClr val="bg1"/>
                </a:solidFill>
              </a:rPr>
              <a:t>…</a:t>
            </a: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1828683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1726251" y="1222049"/>
            <a:ext cx="6101698" cy="3298676"/>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1337417" y="1006753"/>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2162087" y="1341691"/>
            <a:ext cx="5238572" cy="2734654"/>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3298975-E4D6-4EF0-A0DD-C34A6B315261}"/>
              </a:ext>
            </a:extLst>
          </p:cNvPr>
          <p:cNvSpPr txBox="1"/>
          <p:nvPr/>
        </p:nvSpPr>
        <p:spPr>
          <a:xfrm>
            <a:off x="2507288" y="1606449"/>
            <a:ext cx="4431898" cy="1384995"/>
          </a:xfrm>
          <a:prstGeom prst="rect">
            <a:avLst/>
          </a:prstGeom>
          <a:noFill/>
        </p:spPr>
        <p:txBody>
          <a:bodyPr wrap="square" rtlCol="0">
            <a:spAutoFit/>
          </a:bodyPr>
          <a:lstStyle/>
          <a:p>
            <a:pPr lvl="0" algn="just">
              <a:defRPr/>
            </a:pP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dảm</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pic>
        <p:nvPicPr>
          <p:cNvPr id="8" name="图片 5">
            <a:extLst>
              <a:ext uri="{FF2B5EF4-FFF2-40B4-BE49-F238E27FC236}">
                <a16:creationId xmlns="" xmlns:a16="http://schemas.microsoft.com/office/drawing/2014/main" id="{724B0B42-7F4E-41DB-AD80-CC95A115F9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2605" y="3913974"/>
            <a:ext cx="3094849" cy="3094849"/>
          </a:xfrm>
          <a:prstGeom prst="rect">
            <a:avLst/>
          </a:prstGeom>
        </p:spPr>
      </p:pic>
    </p:spTree>
    <p:extLst>
      <p:ext uri="{BB962C8B-B14F-4D97-AF65-F5344CB8AC3E}">
        <p14:creationId xmlns:p14="http://schemas.microsoft.com/office/powerpoint/2010/main" val="2740165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1726250" y="1222048"/>
            <a:ext cx="9169749" cy="4709519"/>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1337417" y="1006753"/>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2029978" y="1546545"/>
            <a:ext cx="8281324" cy="4091090"/>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
        <p:nvSpPr>
          <p:cNvPr id="9" name="TextBox 8">
            <a:extLst>
              <a:ext uri="{FF2B5EF4-FFF2-40B4-BE49-F238E27FC236}">
                <a16:creationId xmlns="" xmlns:a16="http://schemas.microsoft.com/office/drawing/2014/main" id="{AF3CC9B9-6451-4386-87DB-6D61F5997B0A}"/>
              </a:ext>
            </a:extLst>
          </p:cNvPr>
          <p:cNvSpPr txBox="1"/>
          <p:nvPr/>
        </p:nvSpPr>
        <p:spPr>
          <a:xfrm>
            <a:off x="2162087" y="1491414"/>
            <a:ext cx="8281324" cy="4154984"/>
          </a:xfrm>
          <a:prstGeom prst="rect">
            <a:avLst/>
          </a:prstGeom>
          <a:noFill/>
        </p:spPr>
        <p:txBody>
          <a:bodyPr wrap="square" rtlCol="0">
            <a:spAutoFit/>
          </a:bodyPr>
          <a:lstStyle/>
          <a:p>
            <a:r>
              <a:rPr lang="nl-NL" sz="2400" b="1" dirty="0">
                <a:solidFill>
                  <a:schemeClr val="bg1"/>
                </a:solidFill>
              </a:rPr>
              <a:t>Câu </a:t>
            </a:r>
            <a:r>
              <a:rPr lang="en-US" sz="2400" b="1" dirty="0">
                <a:solidFill>
                  <a:schemeClr val="bg1"/>
                </a:solidFill>
              </a:rPr>
              <a:t>4:</a:t>
            </a:r>
            <a:endParaRPr lang="en-US" sz="2400" dirty="0">
              <a:solidFill>
                <a:schemeClr val="bg1"/>
              </a:solidFill>
            </a:endParaRPr>
          </a:p>
          <a:p>
            <a:r>
              <a:rPr lang="en-US" sz="2400" dirty="0">
                <a:solidFill>
                  <a:schemeClr val="bg1"/>
                </a:solidFill>
              </a:rPr>
              <a:t>       </a:t>
            </a:r>
            <a:r>
              <a:rPr lang="en-US" sz="2400" i="1" dirty="0" err="1">
                <a:solidFill>
                  <a:schemeClr val="bg1"/>
                </a:solidFill>
              </a:rPr>
              <a:t>Mỗi</a:t>
            </a:r>
            <a:r>
              <a:rPr lang="en-US" sz="2400" i="1" dirty="0">
                <a:solidFill>
                  <a:schemeClr val="bg1"/>
                </a:solidFill>
              </a:rPr>
              <a:t> </a:t>
            </a:r>
            <a:r>
              <a:rPr lang="en-US" sz="2400" i="1" dirty="0" err="1">
                <a:solidFill>
                  <a:schemeClr val="bg1"/>
                </a:solidFill>
              </a:rPr>
              <a:t>chúng</a:t>
            </a:r>
            <a:r>
              <a:rPr lang="en-US" sz="2400" i="1" dirty="0">
                <a:solidFill>
                  <a:schemeClr val="bg1"/>
                </a:solidFill>
              </a:rPr>
              <a:t> ta, </a:t>
            </a:r>
            <a:r>
              <a:rPr lang="en-US" sz="2400" i="1" dirty="0" err="1">
                <a:solidFill>
                  <a:schemeClr val="bg1"/>
                </a:solidFill>
              </a:rPr>
              <a:t>là</a:t>
            </a:r>
            <a:r>
              <a:rPr lang="en-US" sz="2400" i="1" dirty="0">
                <a:solidFill>
                  <a:schemeClr val="bg1"/>
                </a:solidFill>
              </a:rPr>
              <a:t> </a:t>
            </a:r>
            <a:r>
              <a:rPr lang="en-US" sz="2400" i="1" dirty="0" err="1">
                <a:solidFill>
                  <a:schemeClr val="bg1"/>
                </a:solidFill>
              </a:rPr>
              <a:t>học</a:t>
            </a:r>
            <a:r>
              <a:rPr lang="en-US" sz="2400" i="1" dirty="0">
                <a:solidFill>
                  <a:schemeClr val="bg1"/>
                </a:solidFill>
              </a:rPr>
              <a:t> </a:t>
            </a:r>
            <a:r>
              <a:rPr lang="en-US" sz="2400" i="1" dirty="0" err="1">
                <a:solidFill>
                  <a:schemeClr val="bg1"/>
                </a:solidFill>
              </a:rPr>
              <a:t>sinh</a:t>
            </a:r>
            <a:r>
              <a:rPr lang="en-US" sz="2400" i="1" dirty="0">
                <a:solidFill>
                  <a:schemeClr val="bg1"/>
                </a:solidFill>
              </a:rPr>
              <a:t>, </a:t>
            </a:r>
            <a:r>
              <a:rPr lang="en-US" sz="2400" i="1" dirty="0" err="1">
                <a:solidFill>
                  <a:schemeClr val="bg1"/>
                </a:solidFill>
              </a:rPr>
              <a:t>đã</a:t>
            </a:r>
            <a:r>
              <a:rPr lang="en-US" sz="2400" i="1" dirty="0">
                <a:solidFill>
                  <a:schemeClr val="bg1"/>
                </a:solidFill>
              </a:rPr>
              <a:t> </a:t>
            </a:r>
            <a:r>
              <a:rPr lang="en-US" sz="2400" i="1" dirty="0" err="1">
                <a:solidFill>
                  <a:schemeClr val="bg1"/>
                </a:solidFill>
              </a:rPr>
              <a:t>có</a:t>
            </a:r>
            <a:r>
              <a:rPr lang="en-US" sz="2400" i="1" dirty="0">
                <a:solidFill>
                  <a:schemeClr val="bg1"/>
                </a:solidFill>
              </a:rPr>
              <a:t> ý </a:t>
            </a:r>
            <a:r>
              <a:rPr lang="en-US" sz="2400" i="1" dirty="0" err="1">
                <a:solidFill>
                  <a:schemeClr val="bg1"/>
                </a:solidFill>
              </a:rPr>
              <a:t>thức</a:t>
            </a:r>
            <a:r>
              <a:rPr lang="en-US" sz="2400" i="1" dirty="0">
                <a:solidFill>
                  <a:schemeClr val="bg1"/>
                </a:solidFill>
              </a:rPr>
              <a:t>, </a:t>
            </a:r>
            <a:r>
              <a:rPr lang="en-US" sz="2400" i="1" dirty="0" err="1">
                <a:solidFill>
                  <a:schemeClr val="bg1"/>
                </a:solidFill>
              </a:rPr>
              <a:t>suy</a:t>
            </a:r>
            <a:r>
              <a:rPr lang="en-US" sz="2400" i="1" dirty="0">
                <a:solidFill>
                  <a:schemeClr val="bg1"/>
                </a:solidFill>
              </a:rPr>
              <a:t> </a:t>
            </a:r>
            <a:r>
              <a:rPr lang="en-US" sz="2400" i="1" dirty="0" err="1">
                <a:solidFill>
                  <a:schemeClr val="bg1"/>
                </a:solidFill>
              </a:rPr>
              <a:t>nghĩ</a:t>
            </a:r>
            <a:r>
              <a:rPr lang="en-US" sz="2400" i="1" dirty="0">
                <a:solidFill>
                  <a:schemeClr val="bg1"/>
                </a:solidFill>
              </a:rPr>
              <a:t> </a:t>
            </a:r>
            <a:r>
              <a:rPr lang="en-US" sz="2400" i="1" dirty="0" err="1">
                <a:solidFill>
                  <a:schemeClr val="bg1"/>
                </a:solidFill>
              </a:rPr>
              <a:t>hiểu</a:t>
            </a:r>
            <a:r>
              <a:rPr lang="en-US" sz="2400" i="1" dirty="0">
                <a:solidFill>
                  <a:schemeClr val="bg1"/>
                </a:solidFill>
              </a:rPr>
              <a:t> </a:t>
            </a:r>
            <a:r>
              <a:rPr lang="en-US" sz="2400" i="1" dirty="0" err="1">
                <a:solidFill>
                  <a:schemeClr val="bg1"/>
                </a:solidFill>
              </a:rPr>
              <a:t>biết</a:t>
            </a:r>
            <a:r>
              <a:rPr lang="en-US" sz="2400" i="1" dirty="0">
                <a:solidFill>
                  <a:schemeClr val="bg1"/>
                </a:solidFill>
              </a:rPr>
              <a:t>, </a:t>
            </a:r>
            <a:r>
              <a:rPr lang="en-US" sz="2400" i="1" dirty="0" err="1">
                <a:solidFill>
                  <a:schemeClr val="bg1"/>
                </a:solidFill>
              </a:rPr>
              <a:t>phải</a:t>
            </a:r>
            <a:r>
              <a:rPr lang="en-US" sz="2400" i="1" dirty="0">
                <a:solidFill>
                  <a:schemeClr val="bg1"/>
                </a:solidFill>
              </a:rPr>
              <a:t> </a:t>
            </a:r>
            <a:r>
              <a:rPr lang="en-US" sz="2400" i="1" dirty="0" err="1">
                <a:solidFill>
                  <a:schemeClr val="bg1"/>
                </a:solidFill>
              </a:rPr>
              <a:t>luôn</a:t>
            </a:r>
            <a:r>
              <a:rPr lang="en-US" sz="2400" i="1" dirty="0">
                <a:solidFill>
                  <a:schemeClr val="bg1"/>
                </a:solidFill>
              </a:rPr>
              <a:t> </a:t>
            </a:r>
            <a:r>
              <a:rPr lang="en-US" sz="2400" i="1" dirty="0" err="1">
                <a:solidFill>
                  <a:schemeClr val="bg1"/>
                </a:solidFill>
              </a:rPr>
              <a:t>biết</a:t>
            </a:r>
            <a:r>
              <a:rPr lang="en-US" sz="2400" i="1" dirty="0">
                <a:solidFill>
                  <a:schemeClr val="bg1"/>
                </a:solidFill>
              </a:rPr>
              <a:t> </a:t>
            </a:r>
            <a:r>
              <a:rPr lang="en-US" sz="2400" i="1" dirty="0" err="1">
                <a:solidFill>
                  <a:schemeClr val="bg1"/>
                </a:solidFill>
              </a:rPr>
              <a:t>cách</a:t>
            </a:r>
            <a:r>
              <a:rPr lang="en-US" sz="2400" i="1" dirty="0">
                <a:solidFill>
                  <a:schemeClr val="bg1"/>
                </a:solidFill>
              </a:rPr>
              <a:t> </a:t>
            </a:r>
            <a:r>
              <a:rPr lang="en-US" sz="2400" i="1" dirty="0" err="1">
                <a:solidFill>
                  <a:schemeClr val="bg1"/>
                </a:solidFill>
              </a:rPr>
              <a:t>chọn</a:t>
            </a:r>
            <a:r>
              <a:rPr lang="en-US" sz="2400" i="1" dirty="0">
                <a:solidFill>
                  <a:schemeClr val="bg1"/>
                </a:solidFill>
              </a:rPr>
              <a:t> </a:t>
            </a:r>
            <a:r>
              <a:rPr lang="en-US" sz="2400" i="1" dirty="0" err="1">
                <a:solidFill>
                  <a:schemeClr val="bg1"/>
                </a:solidFill>
              </a:rPr>
              <a:t>trang</a:t>
            </a:r>
            <a:r>
              <a:rPr lang="en-US" sz="2400" i="1" dirty="0">
                <a:solidFill>
                  <a:schemeClr val="bg1"/>
                </a:solidFill>
              </a:rPr>
              <a:t> </a:t>
            </a:r>
            <a:r>
              <a:rPr lang="en-US" sz="2400" i="1" dirty="0" err="1">
                <a:solidFill>
                  <a:schemeClr val="bg1"/>
                </a:solidFill>
              </a:rPr>
              <a:t>phục</a:t>
            </a:r>
            <a:r>
              <a:rPr lang="en-US" sz="2400" i="1" dirty="0">
                <a:solidFill>
                  <a:schemeClr val="bg1"/>
                </a:solidFill>
              </a:rPr>
              <a:t>. </a:t>
            </a:r>
            <a:r>
              <a:rPr lang="en-US" sz="2400" i="1" dirty="0" err="1">
                <a:solidFill>
                  <a:schemeClr val="bg1"/>
                </a:solidFill>
              </a:rPr>
              <a:t>Trang</a:t>
            </a:r>
            <a:r>
              <a:rPr lang="en-US" sz="2400" i="1" dirty="0">
                <a:solidFill>
                  <a:schemeClr val="bg1"/>
                </a:solidFill>
              </a:rPr>
              <a:t> </a:t>
            </a:r>
            <a:r>
              <a:rPr lang="en-US" sz="2400" i="1" dirty="0" err="1">
                <a:solidFill>
                  <a:schemeClr val="bg1"/>
                </a:solidFill>
              </a:rPr>
              <a:t>phục</a:t>
            </a:r>
            <a:r>
              <a:rPr lang="en-US" sz="2400" i="1" dirty="0">
                <a:solidFill>
                  <a:schemeClr val="bg1"/>
                </a:solidFill>
              </a:rPr>
              <a:t> </a:t>
            </a:r>
            <a:r>
              <a:rPr lang="en-US" sz="2400" i="1" dirty="0" err="1">
                <a:solidFill>
                  <a:schemeClr val="bg1"/>
                </a:solidFill>
              </a:rPr>
              <a:t>phải</a:t>
            </a:r>
            <a:r>
              <a:rPr lang="en-US" sz="2400" i="1" dirty="0">
                <a:solidFill>
                  <a:schemeClr val="bg1"/>
                </a:solidFill>
              </a:rPr>
              <a:t> </a:t>
            </a:r>
            <a:r>
              <a:rPr lang="en-US" sz="2400" i="1" dirty="0" err="1">
                <a:solidFill>
                  <a:schemeClr val="bg1"/>
                </a:solidFill>
              </a:rPr>
              <a:t>phù</a:t>
            </a:r>
            <a:r>
              <a:rPr lang="en-US" sz="2400" i="1" dirty="0">
                <a:solidFill>
                  <a:schemeClr val="bg1"/>
                </a:solidFill>
              </a:rPr>
              <a:t> </a:t>
            </a:r>
            <a:r>
              <a:rPr lang="en-US" sz="2400" i="1" dirty="0" err="1">
                <a:solidFill>
                  <a:schemeClr val="bg1"/>
                </a:solidFill>
              </a:rPr>
              <a:t>hợp</a:t>
            </a:r>
            <a:r>
              <a:rPr lang="en-US" sz="2400" i="1" dirty="0">
                <a:solidFill>
                  <a:schemeClr val="bg1"/>
                </a:solidFill>
              </a:rPr>
              <a:t> </a:t>
            </a:r>
            <a:r>
              <a:rPr lang="en-US" sz="2400" i="1" dirty="0" err="1">
                <a:solidFill>
                  <a:schemeClr val="bg1"/>
                </a:solidFill>
              </a:rPr>
              <a:t>với</a:t>
            </a:r>
            <a:r>
              <a:rPr lang="en-US" sz="2400" i="1" dirty="0">
                <a:solidFill>
                  <a:schemeClr val="bg1"/>
                </a:solidFill>
              </a:rPr>
              <a:t> </a:t>
            </a:r>
            <a:r>
              <a:rPr lang="en-US" sz="2400" i="1" dirty="0" err="1">
                <a:solidFill>
                  <a:schemeClr val="bg1"/>
                </a:solidFill>
              </a:rPr>
              <a:t>lứa</a:t>
            </a:r>
            <a:r>
              <a:rPr lang="en-US" sz="2400" i="1" dirty="0">
                <a:solidFill>
                  <a:schemeClr val="bg1"/>
                </a:solidFill>
              </a:rPr>
              <a:t> </a:t>
            </a:r>
            <a:r>
              <a:rPr lang="en-US" sz="2400" i="1" dirty="0" err="1">
                <a:solidFill>
                  <a:schemeClr val="bg1"/>
                </a:solidFill>
              </a:rPr>
              <a:t>tuổi</a:t>
            </a:r>
            <a:r>
              <a:rPr lang="en-US" sz="2400" i="1" dirty="0">
                <a:solidFill>
                  <a:schemeClr val="bg1"/>
                </a:solidFill>
              </a:rPr>
              <a:t>, </a:t>
            </a:r>
            <a:r>
              <a:rPr lang="en-US" sz="2400" i="1" dirty="0" err="1">
                <a:solidFill>
                  <a:schemeClr val="bg1"/>
                </a:solidFill>
              </a:rPr>
              <a:t>thể</a:t>
            </a:r>
            <a:r>
              <a:rPr lang="en-US" sz="2400" i="1" dirty="0">
                <a:solidFill>
                  <a:schemeClr val="bg1"/>
                </a:solidFill>
              </a:rPr>
              <a:t> </a:t>
            </a:r>
            <a:r>
              <a:rPr lang="en-US" sz="2400" i="1" dirty="0" err="1">
                <a:solidFill>
                  <a:schemeClr val="bg1"/>
                </a:solidFill>
              </a:rPr>
              <a:t>hiện</a:t>
            </a:r>
            <a:r>
              <a:rPr lang="en-US" sz="2400" i="1" dirty="0">
                <a:solidFill>
                  <a:schemeClr val="bg1"/>
                </a:solidFill>
              </a:rPr>
              <a:t> </a:t>
            </a:r>
            <a:r>
              <a:rPr lang="en-US" sz="2400" i="1" dirty="0" err="1">
                <a:solidFill>
                  <a:schemeClr val="bg1"/>
                </a:solidFill>
              </a:rPr>
              <a:t>sự</a:t>
            </a:r>
            <a:r>
              <a:rPr lang="en-US" sz="2400" i="1" dirty="0">
                <a:solidFill>
                  <a:schemeClr val="bg1"/>
                </a:solidFill>
              </a:rPr>
              <a:t> </a:t>
            </a:r>
            <a:r>
              <a:rPr lang="en-US" sz="2400" i="1" dirty="0" err="1">
                <a:solidFill>
                  <a:schemeClr val="bg1"/>
                </a:solidFill>
              </a:rPr>
              <a:t>trong</a:t>
            </a:r>
            <a:r>
              <a:rPr lang="en-US" sz="2400" i="1" dirty="0">
                <a:solidFill>
                  <a:schemeClr val="bg1"/>
                </a:solidFill>
              </a:rPr>
              <a:t> </a:t>
            </a:r>
            <a:r>
              <a:rPr lang="en-US" sz="2400" i="1" dirty="0" err="1">
                <a:solidFill>
                  <a:schemeClr val="bg1"/>
                </a:solidFill>
              </a:rPr>
              <a:t>sáng</a:t>
            </a:r>
            <a:r>
              <a:rPr lang="en-US" sz="2400" i="1" dirty="0">
                <a:solidFill>
                  <a:schemeClr val="bg1"/>
                </a:solidFill>
              </a:rPr>
              <a:t> </a:t>
            </a:r>
            <a:r>
              <a:rPr lang="en-US" sz="2400" i="1" dirty="0" err="1">
                <a:solidFill>
                  <a:schemeClr val="bg1"/>
                </a:solidFill>
              </a:rPr>
              <a:t>của</a:t>
            </a:r>
            <a:r>
              <a:rPr lang="en-US" sz="2400" i="1" dirty="0">
                <a:solidFill>
                  <a:schemeClr val="bg1"/>
                </a:solidFill>
              </a:rPr>
              <a:t> </a:t>
            </a:r>
            <a:r>
              <a:rPr lang="en-US" sz="2400" i="1" dirty="0" err="1">
                <a:solidFill>
                  <a:schemeClr val="bg1"/>
                </a:solidFill>
              </a:rPr>
              <a:t>tuổi</a:t>
            </a:r>
            <a:r>
              <a:rPr lang="en-US" sz="2400" i="1" dirty="0">
                <a:solidFill>
                  <a:schemeClr val="bg1"/>
                </a:solidFill>
              </a:rPr>
              <a:t> </a:t>
            </a:r>
            <a:r>
              <a:rPr lang="en-US" sz="2400" i="1" dirty="0" err="1">
                <a:solidFill>
                  <a:schemeClr val="bg1"/>
                </a:solidFill>
              </a:rPr>
              <a:t>học</a:t>
            </a:r>
            <a:r>
              <a:rPr lang="en-US" sz="2400" i="1" dirty="0">
                <a:solidFill>
                  <a:schemeClr val="bg1"/>
                </a:solidFill>
              </a:rPr>
              <a:t> </a:t>
            </a:r>
            <a:r>
              <a:rPr lang="en-US" sz="2400" i="1" dirty="0" err="1">
                <a:solidFill>
                  <a:schemeClr val="bg1"/>
                </a:solidFill>
              </a:rPr>
              <a:t>trò</a:t>
            </a:r>
            <a:r>
              <a:rPr lang="en-US" sz="2400" i="1" dirty="0">
                <a:solidFill>
                  <a:schemeClr val="bg1"/>
                </a:solidFill>
              </a:rPr>
              <a:t> </a:t>
            </a:r>
            <a:r>
              <a:rPr lang="en-US" sz="2400" i="1" dirty="0" err="1">
                <a:solidFill>
                  <a:schemeClr val="bg1"/>
                </a:solidFill>
              </a:rPr>
              <a:t>và</a:t>
            </a:r>
            <a:r>
              <a:rPr lang="en-US" sz="2400" i="1" dirty="0">
                <a:solidFill>
                  <a:schemeClr val="bg1"/>
                </a:solidFill>
              </a:rPr>
              <a:t> </a:t>
            </a:r>
            <a:r>
              <a:rPr lang="en-US" sz="2400" i="1" dirty="0" err="1">
                <a:solidFill>
                  <a:schemeClr val="bg1"/>
                </a:solidFill>
              </a:rPr>
              <a:t>phải</a:t>
            </a:r>
            <a:r>
              <a:rPr lang="en-US" sz="2400" i="1" dirty="0">
                <a:solidFill>
                  <a:schemeClr val="bg1"/>
                </a:solidFill>
              </a:rPr>
              <a:t> </a:t>
            </a:r>
            <a:r>
              <a:rPr lang="en-US" sz="2400" i="1" dirty="0" err="1">
                <a:solidFill>
                  <a:schemeClr val="bg1"/>
                </a:solidFill>
              </a:rPr>
              <a:t>phù</a:t>
            </a:r>
            <a:r>
              <a:rPr lang="en-US" sz="2400" i="1" dirty="0">
                <a:solidFill>
                  <a:schemeClr val="bg1"/>
                </a:solidFill>
              </a:rPr>
              <a:t> </a:t>
            </a:r>
            <a:r>
              <a:rPr lang="en-US" sz="2400" i="1" dirty="0" err="1">
                <a:solidFill>
                  <a:schemeClr val="bg1"/>
                </a:solidFill>
              </a:rPr>
              <a:t>hợp</a:t>
            </a:r>
            <a:r>
              <a:rPr lang="en-US" sz="2400" i="1" dirty="0">
                <a:solidFill>
                  <a:schemeClr val="bg1"/>
                </a:solidFill>
              </a:rPr>
              <a:t> </a:t>
            </a:r>
            <a:r>
              <a:rPr lang="en-US" sz="2400" i="1" dirty="0" err="1">
                <a:solidFill>
                  <a:schemeClr val="bg1"/>
                </a:solidFill>
              </a:rPr>
              <a:t>với</a:t>
            </a:r>
            <a:r>
              <a:rPr lang="en-US" sz="2400" i="1" dirty="0">
                <a:solidFill>
                  <a:schemeClr val="bg1"/>
                </a:solidFill>
              </a:rPr>
              <a:t> </a:t>
            </a:r>
            <a:r>
              <a:rPr lang="en-US" sz="2400" i="1" dirty="0" err="1">
                <a:solidFill>
                  <a:schemeClr val="bg1"/>
                </a:solidFill>
              </a:rPr>
              <a:t>kinh</a:t>
            </a:r>
            <a:r>
              <a:rPr lang="en-US" sz="2400" i="1" dirty="0">
                <a:solidFill>
                  <a:schemeClr val="bg1"/>
                </a:solidFill>
              </a:rPr>
              <a:t> </a:t>
            </a:r>
            <a:r>
              <a:rPr lang="en-US" sz="2400" i="1" dirty="0" err="1">
                <a:solidFill>
                  <a:schemeClr val="bg1"/>
                </a:solidFill>
              </a:rPr>
              <a:t>tế</a:t>
            </a:r>
            <a:r>
              <a:rPr lang="en-US" sz="2400" i="1" dirty="0">
                <a:solidFill>
                  <a:schemeClr val="bg1"/>
                </a:solidFill>
              </a:rPr>
              <a:t> </a:t>
            </a:r>
            <a:r>
              <a:rPr lang="en-US" sz="2400" i="1" dirty="0" err="1">
                <a:solidFill>
                  <a:schemeClr val="bg1"/>
                </a:solidFill>
              </a:rPr>
              <a:t>gia</a:t>
            </a:r>
            <a:r>
              <a:rPr lang="en-US" sz="2400" i="1" dirty="0">
                <a:solidFill>
                  <a:schemeClr val="bg1"/>
                </a:solidFill>
              </a:rPr>
              <a:t> </a:t>
            </a:r>
            <a:r>
              <a:rPr lang="en-US" sz="2400" i="1" dirty="0" err="1">
                <a:solidFill>
                  <a:schemeClr val="bg1"/>
                </a:solidFill>
              </a:rPr>
              <a:t>đình</a:t>
            </a:r>
            <a:r>
              <a:rPr lang="en-US" sz="2400" i="1" dirty="0">
                <a:solidFill>
                  <a:schemeClr val="bg1"/>
                </a:solidFill>
              </a:rPr>
              <a:t>. </a:t>
            </a:r>
            <a:r>
              <a:rPr lang="en-US" sz="2400" i="1" dirty="0" err="1">
                <a:solidFill>
                  <a:schemeClr val="bg1"/>
                </a:solidFill>
              </a:rPr>
              <a:t>Mỗi</a:t>
            </a:r>
            <a:r>
              <a:rPr lang="en-US" sz="2400" i="1" dirty="0">
                <a:solidFill>
                  <a:schemeClr val="bg1"/>
                </a:solidFill>
              </a:rPr>
              <a:t> </a:t>
            </a:r>
            <a:r>
              <a:rPr lang="en-US" sz="2400" i="1" dirty="0" err="1">
                <a:solidFill>
                  <a:schemeClr val="bg1"/>
                </a:solidFill>
              </a:rPr>
              <a:t>người</a:t>
            </a:r>
            <a:r>
              <a:rPr lang="en-US" sz="2400" i="1" dirty="0">
                <a:solidFill>
                  <a:schemeClr val="bg1"/>
                </a:solidFill>
              </a:rPr>
              <a:t> </a:t>
            </a:r>
            <a:r>
              <a:rPr lang="en-US" sz="2400" i="1" dirty="0" err="1">
                <a:solidFill>
                  <a:schemeClr val="bg1"/>
                </a:solidFill>
              </a:rPr>
              <a:t>phải</a:t>
            </a:r>
            <a:r>
              <a:rPr lang="en-US" sz="2400" i="1" dirty="0">
                <a:solidFill>
                  <a:schemeClr val="bg1"/>
                </a:solidFill>
              </a:rPr>
              <a:t> </a:t>
            </a:r>
            <a:r>
              <a:rPr lang="en-US" sz="2400" i="1" dirty="0" err="1">
                <a:solidFill>
                  <a:schemeClr val="bg1"/>
                </a:solidFill>
              </a:rPr>
              <a:t>biết</a:t>
            </a:r>
            <a:r>
              <a:rPr lang="en-US" sz="2400" i="1" dirty="0">
                <a:solidFill>
                  <a:schemeClr val="bg1"/>
                </a:solidFill>
              </a:rPr>
              <a:t> </a:t>
            </a:r>
            <a:r>
              <a:rPr lang="en-US" sz="2400" i="1" dirty="0" err="1">
                <a:solidFill>
                  <a:schemeClr val="bg1"/>
                </a:solidFill>
              </a:rPr>
              <a:t>suy</a:t>
            </a:r>
            <a:r>
              <a:rPr lang="en-US" sz="2400" i="1" dirty="0">
                <a:solidFill>
                  <a:schemeClr val="bg1"/>
                </a:solidFill>
              </a:rPr>
              <a:t> </a:t>
            </a:r>
            <a:r>
              <a:rPr lang="en-US" sz="2400" i="1" dirty="0" err="1">
                <a:solidFill>
                  <a:schemeClr val="bg1"/>
                </a:solidFill>
              </a:rPr>
              <a:t>xét</a:t>
            </a:r>
            <a:r>
              <a:rPr lang="en-US" sz="2400" i="1" dirty="0">
                <a:solidFill>
                  <a:schemeClr val="bg1"/>
                </a:solidFill>
              </a:rPr>
              <a:t> </a:t>
            </a:r>
            <a:r>
              <a:rPr lang="en-US" sz="2400" i="1" dirty="0" err="1">
                <a:solidFill>
                  <a:schemeClr val="bg1"/>
                </a:solidFill>
              </a:rPr>
              <a:t>thật</a:t>
            </a:r>
            <a:r>
              <a:rPr lang="en-US" sz="2400" i="1" dirty="0">
                <a:solidFill>
                  <a:schemeClr val="bg1"/>
                </a:solidFill>
              </a:rPr>
              <a:t> </a:t>
            </a:r>
            <a:r>
              <a:rPr lang="en-US" sz="2400" i="1" dirty="0" err="1">
                <a:solidFill>
                  <a:schemeClr val="bg1"/>
                </a:solidFill>
              </a:rPr>
              <a:t>kĩ</a:t>
            </a:r>
            <a:r>
              <a:rPr lang="en-US" sz="2400" i="1" dirty="0">
                <a:solidFill>
                  <a:schemeClr val="bg1"/>
                </a:solidFill>
              </a:rPr>
              <a:t> </a:t>
            </a:r>
            <a:r>
              <a:rPr lang="en-US" sz="2400" i="1" dirty="0" err="1">
                <a:solidFill>
                  <a:schemeClr val="bg1"/>
                </a:solidFill>
              </a:rPr>
              <a:t>trước</a:t>
            </a:r>
            <a:r>
              <a:rPr lang="en-US" sz="2400" i="1" dirty="0">
                <a:solidFill>
                  <a:schemeClr val="bg1"/>
                </a:solidFill>
              </a:rPr>
              <a:t> </a:t>
            </a:r>
            <a:r>
              <a:rPr lang="en-US" sz="2400" i="1" dirty="0" err="1">
                <a:solidFill>
                  <a:schemeClr val="bg1"/>
                </a:solidFill>
              </a:rPr>
              <a:t>khi</a:t>
            </a:r>
            <a:r>
              <a:rPr lang="en-US" sz="2400" i="1" dirty="0">
                <a:solidFill>
                  <a:schemeClr val="bg1"/>
                </a:solidFill>
              </a:rPr>
              <a:t> </a:t>
            </a:r>
            <a:r>
              <a:rPr lang="en-US" sz="2400" i="1" dirty="0" err="1">
                <a:solidFill>
                  <a:schemeClr val="bg1"/>
                </a:solidFill>
              </a:rPr>
              <a:t>lựa</a:t>
            </a:r>
            <a:r>
              <a:rPr lang="en-US" sz="2400" i="1" dirty="0">
                <a:solidFill>
                  <a:schemeClr val="bg1"/>
                </a:solidFill>
              </a:rPr>
              <a:t> </a:t>
            </a:r>
            <a:r>
              <a:rPr lang="en-US" sz="2400" i="1" dirty="0" err="1">
                <a:solidFill>
                  <a:schemeClr val="bg1"/>
                </a:solidFill>
              </a:rPr>
              <a:t>chọn</a:t>
            </a:r>
            <a:r>
              <a:rPr lang="en-US" sz="2400" i="1" dirty="0">
                <a:solidFill>
                  <a:schemeClr val="bg1"/>
                </a:solidFill>
              </a:rPr>
              <a:t>, </a:t>
            </a:r>
            <a:r>
              <a:rPr lang="en-US" sz="2400" i="1" dirty="0" err="1">
                <a:solidFill>
                  <a:schemeClr val="bg1"/>
                </a:solidFill>
              </a:rPr>
              <a:t>mua</a:t>
            </a:r>
            <a:r>
              <a:rPr lang="en-US" sz="2400" i="1" dirty="0">
                <a:solidFill>
                  <a:schemeClr val="bg1"/>
                </a:solidFill>
              </a:rPr>
              <a:t> </a:t>
            </a:r>
            <a:r>
              <a:rPr lang="en-US" sz="2400" i="1" dirty="0" err="1">
                <a:solidFill>
                  <a:schemeClr val="bg1"/>
                </a:solidFill>
              </a:rPr>
              <a:t>trang</a:t>
            </a:r>
            <a:r>
              <a:rPr lang="en-US" sz="2400" i="1" dirty="0">
                <a:solidFill>
                  <a:schemeClr val="bg1"/>
                </a:solidFill>
              </a:rPr>
              <a:t> </a:t>
            </a:r>
            <a:r>
              <a:rPr lang="en-US" sz="2400" i="1" dirty="0" err="1">
                <a:solidFill>
                  <a:schemeClr val="bg1"/>
                </a:solidFill>
              </a:rPr>
              <a:t>phục</a:t>
            </a:r>
            <a:r>
              <a:rPr lang="en-US" sz="2400" i="1" dirty="0">
                <a:solidFill>
                  <a:schemeClr val="bg1"/>
                </a:solidFill>
              </a:rPr>
              <a:t>. </a:t>
            </a:r>
            <a:r>
              <a:rPr lang="en-US" sz="2400" i="1" dirty="0" err="1">
                <a:solidFill>
                  <a:schemeClr val="bg1"/>
                </a:solidFill>
              </a:rPr>
              <a:t>Học</a:t>
            </a:r>
            <a:r>
              <a:rPr lang="en-US" sz="2400" i="1" dirty="0">
                <a:solidFill>
                  <a:schemeClr val="bg1"/>
                </a:solidFill>
              </a:rPr>
              <a:t> </a:t>
            </a:r>
            <a:r>
              <a:rPr lang="en-US" sz="2400" i="1" dirty="0" err="1">
                <a:solidFill>
                  <a:schemeClr val="bg1"/>
                </a:solidFill>
              </a:rPr>
              <a:t>sinh</a:t>
            </a:r>
            <a:r>
              <a:rPr lang="en-US" sz="2400" i="1" dirty="0">
                <a:solidFill>
                  <a:schemeClr val="bg1"/>
                </a:solidFill>
              </a:rPr>
              <a:t> </a:t>
            </a:r>
            <a:r>
              <a:rPr lang="en-US" sz="2400" i="1" dirty="0" err="1">
                <a:solidFill>
                  <a:schemeClr val="bg1"/>
                </a:solidFill>
              </a:rPr>
              <a:t>không</a:t>
            </a:r>
            <a:r>
              <a:rPr lang="en-US" sz="2400" i="1" dirty="0">
                <a:solidFill>
                  <a:schemeClr val="bg1"/>
                </a:solidFill>
              </a:rPr>
              <a:t> </a:t>
            </a:r>
            <a:r>
              <a:rPr lang="en-US" sz="2400" i="1" dirty="0" err="1">
                <a:solidFill>
                  <a:schemeClr val="bg1"/>
                </a:solidFill>
              </a:rPr>
              <a:t>nên</a:t>
            </a:r>
            <a:r>
              <a:rPr lang="en-US" sz="2400" i="1" dirty="0">
                <a:solidFill>
                  <a:schemeClr val="bg1"/>
                </a:solidFill>
              </a:rPr>
              <a:t> </a:t>
            </a:r>
            <a:r>
              <a:rPr lang="en-US" sz="2400" i="1" dirty="0" err="1">
                <a:solidFill>
                  <a:schemeClr val="bg1"/>
                </a:solidFill>
              </a:rPr>
              <a:t>đua</a:t>
            </a:r>
            <a:r>
              <a:rPr lang="en-US" sz="2400" i="1" dirty="0">
                <a:solidFill>
                  <a:schemeClr val="bg1"/>
                </a:solidFill>
              </a:rPr>
              <a:t> </a:t>
            </a:r>
            <a:r>
              <a:rPr lang="en-US" sz="2400" i="1" dirty="0" err="1">
                <a:solidFill>
                  <a:schemeClr val="bg1"/>
                </a:solidFill>
              </a:rPr>
              <a:t>đòi</a:t>
            </a:r>
            <a:r>
              <a:rPr lang="en-US" sz="2400" i="1" dirty="0">
                <a:solidFill>
                  <a:schemeClr val="bg1"/>
                </a:solidFill>
              </a:rPr>
              <a:t>, </a:t>
            </a:r>
            <a:r>
              <a:rPr lang="en-US" sz="2400" i="1" dirty="0" err="1">
                <a:solidFill>
                  <a:schemeClr val="bg1"/>
                </a:solidFill>
              </a:rPr>
              <a:t>chạy</a:t>
            </a:r>
            <a:r>
              <a:rPr lang="en-US" sz="2400" i="1" dirty="0">
                <a:solidFill>
                  <a:schemeClr val="bg1"/>
                </a:solidFill>
              </a:rPr>
              <a:t> </a:t>
            </a:r>
            <a:r>
              <a:rPr lang="en-US" sz="2400" i="1" dirty="0" err="1">
                <a:solidFill>
                  <a:schemeClr val="bg1"/>
                </a:solidFill>
              </a:rPr>
              <a:t>theo</a:t>
            </a:r>
            <a:r>
              <a:rPr lang="en-US" sz="2400" i="1" dirty="0">
                <a:solidFill>
                  <a:schemeClr val="bg1"/>
                </a:solidFill>
              </a:rPr>
              <a:t> </a:t>
            </a:r>
            <a:r>
              <a:rPr lang="en-US" sz="2400" i="1" dirty="0" err="1">
                <a:solidFill>
                  <a:schemeClr val="bg1"/>
                </a:solidFill>
              </a:rPr>
              <a:t>mốt</a:t>
            </a:r>
            <a:r>
              <a:rPr lang="en-US" sz="2400" i="1" dirty="0">
                <a:solidFill>
                  <a:schemeClr val="bg1"/>
                </a:solidFill>
              </a:rPr>
              <a:t> </a:t>
            </a:r>
            <a:r>
              <a:rPr lang="en-US" sz="2400" i="1" dirty="0" err="1">
                <a:solidFill>
                  <a:schemeClr val="bg1"/>
                </a:solidFill>
              </a:rPr>
              <a:t>này</a:t>
            </a:r>
            <a:r>
              <a:rPr lang="en-US" sz="2400" i="1" dirty="0">
                <a:solidFill>
                  <a:schemeClr val="bg1"/>
                </a:solidFill>
              </a:rPr>
              <a:t>, </a:t>
            </a:r>
            <a:r>
              <a:rPr lang="en-US" sz="2400" i="1" dirty="0" err="1">
                <a:solidFill>
                  <a:schemeClr val="bg1"/>
                </a:solidFill>
              </a:rPr>
              <a:t>mốt</a:t>
            </a:r>
            <a:r>
              <a:rPr lang="en-US" sz="2400" i="1" dirty="0">
                <a:solidFill>
                  <a:schemeClr val="bg1"/>
                </a:solidFill>
              </a:rPr>
              <a:t> </a:t>
            </a:r>
            <a:r>
              <a:rPr lang="en-US" sz="2400" i="1" dirty="0" err="1">
                <a:solidFill>
                  <a:schemeClr val="bg1"/>
                </a:solidFill>
              </a:rPr>
              <a:t>nọ</a:t>
            </a:r>
            <a:r>
              <a:rPr lang="en-US" sz="2400" i="1" dirty="0">
                <a:solidFill>
                  <a:schemeClr val="bg1"/>
                </a:solidFill>
              </a:rPr>
              <a:t>, </a:t>
            </a:r>
            <a:r>
              <a:rPr lang="en-US" sz="2400" i="1" dirty="0" err="1">
                <a:solidFill>
                  <a:schemeClr val="bg1"/>
                </a:solidFill>
              </a:rPr>
              <a:t>phải</a:t>
            </a:r>
            <a:r>
              <a:rPr lang="en-US" sz="2400" i="1" dirty="0">
                <a:solidFill>
                  <a:schemeClr val="bg1"/>
                </a:solidFill>
              </a:rPr>
              <a:t> </a:t>
            </a:r>
            <a:r>
              <a:rPr lang="en-US" sz="2400" i="1" dirty="0" err="1">
                <a:solidFill>
                  <a:schemeClr val="bg1"/>
                </a:solidFill>
              </a:rPr>
              <a:t>có</a:t>
            </a:r>
            <a:r>
              <a:rPr lang="en-US" sz="2400" i="1" dirty="0">
                <a:solidFill>
                  <a:schemeClr val="bg1"/>
                </a:solidFill>
              </a:rPr>
              <a:t> </a:t>
            </a:r>
            <a:r>
              <a:rPr lang="en-US" sz="2400" i="1" dirty="0" err="1">
                <a:solidFill>
                  <a:schemeClr val="bg1"/>
                </a:solidFill>
              </a:rPr>
              <a:t>suy</a:t>
            </a:r>
            <a:r>
              <a:rPr lang="en-US" sz="2400" i="1" dirty="0">
                <a:solidFill>
                  <a:schemeClr val="bg1"/>
                </a:solidFill>
              </a:rPr>
              <a:t> </a:t>
            </a:r>
            <a:r>
              <a:rPr lang="en-US" sz="2400" i="1" dirty="0" err="1">
                <a:solidFill>
                  <a:schemeClr val="bg1"/>
                </a:solidFill>
              </a:rPr>
              <a:t>nghĩ</a:t>
            </a:r>
            <a:r>
              <a:rPr lang="en-US" sz="2400" i="1" dirty="0">
                <a:solidFill>
                  <a:schemeClr val="bg1"/>
                </a:solidFill>
              </a:rPr>
              <a:t> </a:t>
            </a:r>
            <a:r>
              <a:rPr lang="en-US" sz="2400" i="1" dirty="0" err="1">
                <a:solidFill>
                  <a:schemeClr val="bg1"/>
                </a:solidFill>
              </a:rPr>
              <a:t>đúng</a:t>
            </a:r>
            <a:r>
              <a:rPr lang="en-US" sz="2400" i="1" dirty="0">
                <a:solidFill>
                  <a:schemeClr val="bg1"/>
                </a:solidFill>
              </a:rPr>
              <a:t> </a:t>
            </a:r>
            <a:r>
              <a:rPr lang="en-US" sz="2400" i="1" dirty="0" err="1">
                <a:solidFill>
                  <a:schemeClr val="bg1"/>
                </a:solidFill>
              </a:rPr>
              <a:t>đắn</a:t>
            </a:r>
            <a:r>
              <a:rPr lang="en-US" sz="2400" i="1" dirty="0">
                <a:solidFill>
                  <a:schemeClr val="bg1"/>
                </a:solidFill>
              </a:rPr>
              <a:t> </a:t>
            </a:r>
            <a:r>
              <a:rPr lang="en-US" sz="2400" i="1" dirty="0" err="1">
                <a:solidFill>
                  <a:schemeClr val="bg1"/>
                </a:solidFill>
              </a:rPr>
              <a:t>về</a:t>
            </a:r>
            <a:r>
              <a:rPr lang="en-US" sz="2400" i="1" dirty="0">
                <a:solidFill>
                  <a:schemeClr val="bg1"/>
                </a:solidFill>
              </a:rPr>
              <a:t> </a:t>
            </a:r>
            <a:r>
              <a:rPr lang="en-US" sz="2400" i="1" dirty="0" err="1">
                <a:solidFill>
                  <a:schemeClr val="bg1"/>
                </a:solidFill>
              </a:rPr>
              <a:t>trang</a:t>
            </a:r>
            <a:r>
              <a:rPr lang="en-US" sz="2400" i="1" dirty="0">
                <a:solidFill>
                  <a:schemeClr val="bg1"/>
                </a:solidFill>
              </a:rPr>
              <a:t> </a:t>
            </a:r>
            <a:r>
              <a:rPr lang="en-US" sz="2400" i="1" dirty="0" err="1">
                <a:solidFill>
                  <a:schemeClr val="bg1"/>
                </a:solidFill>
              </a:rPr>
              <a:t>phục</a:t>
            </a:r>
            <a:r>
              <a:rPr lang="en-US" sz="2400" i="1" dirty="0">
                <a:solidFill>
                  <a:schemeClr val="bg1"/>
                </a:solidFill>
              </a:rPr>
              <a:t>. </a:t>
            </a:r>
            <a:r>
              <a:rPr lang="en-US" sz="2400" i="1" dirty="0" err="1">
                <a:solidFill>
                  <a:schemeClr val="bg1"/>
                </a:solidFill>
              </a:rPr>
              <a:t>Hơn</a:t>
            </a:r>
            <a:r>
              <a:rPr lang="en-US" sz="2400" i="1" dirty="0">
                <a:solidFill>
                  <a:schemeClr val="bg1"/>
                </a:solidFill>
              </a:rPr>
              <a:t> </a:t>
            </a:r>
            <a:r>
              <a:rPr lang="en-US" sz="2400" i="1" dirty="0" err="1">
                <a:solidFill>
                  <a:schemeClr val="bg1"/>
                </a:solidFill>
              </a:rPr>
              <a:t>nữa</a:t>
            </a:r>
            <a:r>
              <a:rPr lang="en-US" sz="2400" i="1" dirty="0">
                <a:solidFill>
                  <a:schemeClr val="bg1"/>
                </a:solidFill>
              </a:rPr>
              <a:t>, </a:t>
            </a:r>
            <a:r>
              <a:rPr lang="en-US" sz="2400" i="1" dirty="0" err="1">
                <a:solidFill>
                  <a:schemeClr val="bg1"/>
                </a:solidFill>
              </a:rPr>
              <a:t>nhà</a:t>
            </a:r>
            <a:r>
              <a:rPr lang="en-US" sz="2400" i="1" dirty="0">
                <a:solidFill>
                  <a:schemeClr val="bg1"/>
                </a:solidFill>
              </a:rPr>
              <a:t> </a:t>
            </a:r>
            <a:r>
              <a:rPr lang="en-US" sz="2400" i="1" dirty="0" err="1">
                <a:solidFill>
                  <a:schemeClr val="bg1"/>
                </a:solidFill>
              </a:rPr>
              <a:t>trường</a:t>
            </a:r>
            <a:r>
              <a:rPr lang="en-US" sz="2400" i="1" dirty="0">
                <a:solidFill>
                  <a:schemeClr val="bg1"/>
                </a:solidFill>
              </a:rPr>
              <a:t> </a:t>
            </a:r>
            <a:r>
              <a:rPr lang="en-US" sz="2400" i="1" dirty="0" err="1">
                <a:solidFill>
                  <a:schemeClr val="bg1"/>
                </a:solidFill>
              </a:rPr>
              <a:t>cần</a:t>
            </a:r>
            <a:r>
              <a:rPr lang="en-US" sz="2400" i="1" dirty="0">
                <a:solidFill>
                  <a:schemeClr val="bg1"/>
                </a:solidFill>
              </a:rPr>
              <a:t> </a:t>
            </a:r>
            <a:r>
              <a:rPr lang="en-US" sz="2400" i="1" dirty="0" err="1">
                <a:solidFill>
                  <a:schemeClr val="bg1"/>
                </a:solidFill>
              </a:rPr>
              <a:t>phải</a:t>
            </a:r>
            <a:r>
              <a:rPr lang="en-US" sz="2400" i="1" dirty="0">
                <a:solidFill>
                  <a:schemeClr val="bg1"/>
                </a:solidFill>
              </a:rPr>
              <a:t> </a:t>
            </a:r>
            <a:r>
              <a:rPr lang="en-US" sz="2400" i="1" dirty="0" err="1">
                <a:solidFill>
                  <a:schemeClr val="bg1"/>
                </a:solidFill>
              </a:rPr>
              <a:t>nghiêm</a:t>
            </a:r>
            <a:r>
              <a:rPr lang="en-US" sz="2400" i="1" dirty="0">
                <a:solidFill>
                  <a:schemeClr val="bg1"/>
                </a:solidFill>
              </a:rPr>
              <a:t> </a:t>
            </a:r>
            <a:r>
              <a:rPr lang="en-US" sz="2400" i="1" dirty="0" err="1">
                <a:solidFill>
                  <a:schemeClr val="bg1"/>
                </a:solidFill>
              </a:rPr>
              <a:t>ngặt</a:t>
            </a:r>
            <a:r>
              <a:rPr lang="en-US" sz="2400" i="1" dirty="0">
                <a:solidFill>
                  <a:schemeClr val="bg1"/>
                </a:solidFill>
              </a:rPr>
              <a:t> </a:t>
            </a:r>
            <a:r>
              <a:rPr lang="en-US" sz="2400" i="1" dirty="0" err="1">
                <a:solidFill>
                  <a:schemeClr val="bg1"/>
                </a:solidFill>
              </a:rPr>
              <a:t>hơn</a:t>
            </a:r>
            <a:r>
              <a:rPr lang="en-US" sz="2400" i="1" dirty="0">
                <a:solidFill>
                  <a:schemeClr val="bg1"/>
                </a:solidFill>
              </a:rPr>
              <a:t> </a:t>
            </a:r>
            <a:r>
              <a:rPr lang="en-US" sz="2400" i="1" dirty="0" err="1">
                <a:solidFill>
                  <a:schemeClr val="bg1"/>
                </a:solidFill>
              </a:rPr>
              <a:t>trong</a:t>
            </a:r>
            <a:r>
              <a:rPr lang="en-US" sz="2400" i="1" dirty="0">
                <a:solidFill>
                  <a:schemeClr val="bg1"/>
                </a:solidFill>
              </a:rPr>
              <a:t> </a:t>
            </a:r>
            <a:r>
              <a:rPr lang="en-US" sz="2400" i="1" dirty="0" err="1">
                <a:solidFill>
                  <a:schemeClr val="bg1"/>
                </a:solidFill>
              </a:rPr>
              <a:t>việc</a:t>
            </a:r>
            <a:r>
              <a:rPr lang="en-US" sz="2400" i="1" dirty="0">
                <a:solidFill>
                  <a:schemeClr val="bg1"/>
                </a:solidFill>
              </a:rPr>
              <a:t> </a:t>
            </a:r>
            <a:r>
              <a:rPr lang="en-US" sz="2400" i="1" dirty="0" err="1">
                <a:solidFill>
                  <a:schemeClr val="bg1"/>
                </a:solidFill>
              </a:rPr>
              <a:t>quản</a:t>
            </a:r>
            <a:r>
              <a:rPr lang="en-US" sz="2400" i="1" dirty="0">
                <a:solidFill>
                  <a:schemeClr val="bg1"/>
                </a:solidFill>
              </a:rPr>
              <a:t> </a:t>
            </a:r>
            <a:r>
              <a:rPr lang="en-US" sz="2400" i="1" dirty="0" err="1">
                <a:solidFill>
                  <a:schemeClr val="bg1"/>
                </a:solidFill>
              </a:rPr>
              <a:t>lí</a:t>
            </a:r>
            <a:r>
              <a:rPr lang="en-US" sz="2400" i="1" dirty="0">
                <a:solidFill>
                  <a:schemeClr val="bg1"/>
                </a:solidFill>
              </a:rPr>
              <a:t> </a:t>
            </a:r>
            <a:r>
              <a:rPr lang="en-US" sz="2400" i="1" dirty="0" err="1">
                <a:solidFill>
                  <a:schemeClr val="bg1"/>
                </a:solidFill>
              </a:rPr>
              <a:t>học</a:t>
            </a:r>
            <a:r>
              <a:rPr lang="en-US" sz="2400" i="1" dirty="0">
                <a:solidFill>
                  <a:schemeClr val="bg1"/>
                </a:solidFill>
              </a:rPr>
              <a:t> </a:t>
            </a:r>
            <a:r>
              <a:rPr lang="en-US" sz="2400" i="1" dirty="0" err="1">
                <a:solidFill>
                  <a:schemeClr val="bg1"/>
                </a:solidFill>
              </a:rPr>
              <a:t>sinh</a:t>
            </a:r>
            <a:r>
              <a:rPr lang="en-US" sz="2400" i="1" dirty="0">
                <a:solidFill>
                  <a:schemeClr val="bg1"/>
                </a:solidFill>
              </a:rPr>
              <a:t> </a:t>
            </a:r>
            <a:r>
              <a:rPr lang="en-US" sz="2400" i="1" dirty="0" err="1">
                <a:solidFill>
                  <a:schemeClr val="bg1"/>
                </a:solidFill>
              </a:rPr>
              <a:t>về</a:t>
            </a:r>
            <a:r>
              <a:rPr lang="en-US" sz="2400" i="1" dirty="0">
                <a:solidFill>
                  <a:schemeClr val="bg1"/>
                </a:solidFill>
              </a:rPr>
              <a:t> </a:t>
            </a:r>
            <a:r>
              <a:rPr lang="en-US" sz="2400" i="1" dirty="0" err="1">
                <a:solidFill>
                  <a:schemeClr val="bg1"/>
                </a:solidFill>
              </a:rPr>
              <a:t>trang</a:t>
            </a:r>
            <a:r>
              <a:rPr lang="en-US" sz="2400" i="1" dirty="0">
                <a:solidFill>
                  <a:schemeClr val="bg1"/>
                </a:solidFill>
              </a:rPr>
              <a:t> </a:t>
            </a:r>
            <a:r>
              <a:rPr lang="en-US" sz="2400" i="1" dirty="0" err="1">
                <a:solidFill>
                  <a:schemeClr val="bg1"/>
                </a:solidFill>
              </a:rPr>
              <a:t>phục</a:t>
            </a:r>
            <a:r>
              <a:rPr lang="en-US" sz="2400" i="1" dirty="0">
                <a:solidFill>
                  <a:schemeClr val="bg1"/>
                </a:solidFill>
              </a:rPr>
              <a:t>, </a:t>
            </a:r>
            <a:r>
              <a:rPr lang="en-US" sz="2400" i="1" dirty="0" err="1">
                <a:solidFill>
                  <a:schemeClr val="bg1"/>
                </a:solidFill>
              </a:rPr>
              <a:t>nhân</a:t>
            </a:r>
            <a:r>
              <a:rPr lang="en-US" sz="2400" i="1" dirty="0">
                <a:solidFill>
                  <a:schemeClr val="bg1"/>
                </a:solidFill>
              </a:rPr>
              <a:t> </a:t>
            </a:r>
            <a:r>
              <a:rPr lang="en-US" sz="2400" i="1" dirty="0" err="1">
                <a:solidFill>
                  <a:schemeClr val="bg1"/>
                </a:solidFill>
              </a:rPr>
              <a:t>cách</a:t>
            </a:r>
            <a:r>
              <a:rPr lang="en-US" sz="2400" i="1" dirty="0">
                <a:solidFill>
                  <a:schemeClr val="bg1"/>
                </a:solidFill>
              </a:rPr>
              <a:t>. </a:t>
            </a:r>
            <a:r>
              <a:rPr lang="en-US" sz="2400" i="1" dirty="0" err="1">
                <a:solidFill>
                  <a:schemeClr val="bg1"/>
                </a:solidFill>
              </a:rPr>
              <a:t>Gia</a:t>
            </a:r>
            <a:r>
              <a:rPr lang="en-US" sz="2400" i="1" dirty="0">
                <a:solidFill>
                  <a:schemeClr val="bg1"/>
                </a:solidFill>
              </a:rPr>
              <a:t> </a:t>
            </a:r>
            <a:r>
              <a:rPr lang="en-US" sz="2400" i="1" dirty="0" err="1">
                <a:solidFill>
                  <a:schemeClr val="bg1"/>
                </a:solidFill>
              </a:rPr>
              <a:t>đình</a:t>
            </a:r>
            <a:r>
              <a:rPr lang="en-US" sz="2400" i="1" dirty="0">
                <a:solidFill>
                  <a:schemeClr val="bg1"/>
                </a:solidFill>
              </a:rPr>
              <a:t> </a:t>
            </a:r>
            <a:r>
              <a:rPr lang="en-US" sz="2400" i="1" dirty="0" err="1">
                <a:solidFill>
                  <a:schemeClr val="bg1"/>
                </a:solidFill>
              </a:rPr>
              <a:t>cũng</a:t>
            </a:r>
            <a:r>
              <a:rPr lang="en-US" sz="2400" i="1" dirty="0">
                <a:solidFill>
                  <a:schemeClr val="bg1"/>
                </a:solidFill>
              </a:rPr>
              <a:t> </a:t>
            </a:r>
            <a:r>
              <a:rPr lang="en-US" sz="2400" i="1" dirty="0" err="1">
                <a:solidFill>
                  <a:schemeClr val="bg1"/>
                </a:solidFill>
              </a:rPr>
              <a:t>cần</a:t>
            </a:r>
            <a:r>
              <a:rPr lang="en-US" sz="2400" i="1" dirty="0">
                <a:solidFill>
                  <a:schemeClr val="bg1"/>
                </a:solidFill>
              </a:rPr>
              <a:t> </a:t>
            </a:r>
            <a:r>
              <a:rPr lang="en-US" sz="2400" i="1" dirty="0" err="1">
                <a:solidFill>
                  <a:schemeClr val="bg1"/>
                </a:solidFill>
              </a:rPr>
              <a:t>quan</a:t>
            </a:r>
            <a:r>
              <a:rPr lang="en-US" sz="2400" i="1" dirty="0">
                <a:solidFill>
                  <a:schemeClr val="bg1"/>
                </a:solidFill>
              </a:rPr>
              <a:t> </a:t>
            </a:r>
            <a:r>
              <a:rPr lang="en-US" sz="2400" i="1" dirty="0" err="1">
                <a:solidFill>
                  <a:schemeClr val="bg1"/>
                </a:solidFill>
              </a:rPr>
              <a:t>tâm</a:t>
            </a:r>
            <a:r>
              <a:rPr lang="en-US" sz="2400" i="1" dirty="0">
                <a:solidFill>
                  <a:schemeClr val="bg1"/>
                </a:solidFill>
              </a:rPr>
              <a:t> </a:t>
            </a:r>
            <a:r>
              <a:rPr lang="en-US" sz="2400" i="1" dirty="0" err="1">
                <a:solidFill>
                  <a:schemeClr val="bg1"/>
                </a:solidFill>
              </a:rPr>
              <a:t>hơn</a:t>
            </a:r>
            <a:r>
              <a:rPr lang="en-US" sz="2400" i="1" dirty="0">
                <a:solidFill>
                  <a:schemeClr val="bg1"/>
                </a:solidFill>
              </a:rPr>
              <a:t> </a:t>
            </a:r>
            <a:r>
              <a:rPr lang="en-US" sz="2400" i="1" dirty="0" err="1">
                <a:solidFill>
                  <a:schemeClr val="bg1"/>
                </a:solidFill>
              </a:rPr>
              <a:t>về</a:t>
            </a:r>
            <a:r>
              <a:rPr lang="en-US" sz="2400" i="1" dirty="0">
                <a:solidFill>
                  <a:schemeClr val="bg1"/>
                </a:solidFill>
              </a:rPr>
              <a:t> </a:t>
            </a:r>
            <a:r>
              <a:rPr lang="en-US" sz="2400" i="1" dirty="0" err="1">
                <a:solidFill>
                  <a:schemeClr val="bg1"/>
                </a:solidFill>
              </a:rPr>
              <a:t>cách</a:t>
            </a:r>
            <a:r>
              <a:rPr lang="en-US" sz="2400" i="1" dirty="0">
                <a:solidFill>
                  <a:schemeClr val="bg1"/>
                </a:solidFill>
              </a:rPr>
              <a:t> </a:t>
            </a:r>
            <a:r>
              <a:rPr lang="en-US" sz="2400" i="1" dirty="0" err="1">
                <a:solidFill>
                  <a:schemeClr val="bg1"/>
                </a:solidFill>
              </a:rPr>
              <a:t>ăn</a:t>
            </a:r>
            <a:r>
              <a:rPr lang="en-US" sz="2400" i="1" dirty="0">
                <a:solidFill>
                  <a:schemeClr val="bg1"/>
                </a:solidFill>
              </a:rPr>
              <a:t> </a:t>
            </a:r>
            <a:r>
              <a:rPr lang="en-US" sz="2400" i="1" dirty="0" err="1">
                <a:solidFill>
                  <a:schemeClr val="bg1"/>
                </a:solidFill>
              </a:rPr>
              <a:t>mặc</a:t>
            </a:r>
            <a:r>
              <a:rPr lang="en-US" sz="2400" i="1" dirty="0">
                <a:solidFill>
                  <a:schemeClr val="bg1"/>
                </a:solidFill>
              </a:rPr>
              <a:t> </a:t>
            </a:r>
            <a:r>
              <a:rPr lang="en-US" sz="2400" i="1" dirty="0" err="1">
                <a:solidFill>
                  <a:schemeClr val="bg1"/>
                </a:solidFill>
              </a:rPr>
              <a:t>của</a:t>
            </a:r>
            <a:r>
              <a:rPr lang="en-US" sz="2400" i="1" dirty="0">
                <a:solidFill>
                  <a:schemeClr val="bg1"/>
                </a:solidFill>
              </a:rPr>
              <a:t> con </a:t>
            </a:r>
            <a:r>
              <a:rPr lang="en-US" sz="2400" i="1" dirty="0" err="1">
                <a:solidFill>
                  <a:schemeClr val="bg1"/>
                </a:solidFill>
              </a:rPr>
              <a:t>cái</a:t>
            </a:r>
            <a:r>
              <a:rPr lang="en-US" sz="2400" i="1" dirty="0">
                <a:solidFill>
                  <a:schemeClr val="bg1"/>
                </a:solidFill>
              </a:rPr>
              <a:t>. </a:t>
            </a:r>
            <a:r>
              <a:rPr lang="en-US" sz="2400" i="1" dirty="0" err="1">
                <a:solidFill>
                  <a:schemeClr val="bg1"/>
                </a:solidFill>
              </a:rPr>
              <a:t>Hãy</a:t>
            </a:r>
            <a:r>
              <a:rPr lang="en-US" sz="2400" i="1" dirty="0">
                <a:solidFill>
                  <a:schemeClr val="bg1"/>
                </a:solidFill>
              </a:rPr>
              <a:t> </a:t>
            </a:r>
            <a:r>
              <a:rPr lang="en-US" sz="2400" i="1" dirty="0" err="1">
                <a:solidFill>
                  <a:schemeClr val="bg1"/>
                </a:solidFill>
              </a:rPr>
              <a:t>ăn</a:t>
            </a:r>
            <a:r>
              <a:rPr lang="en-US" sz="2400" i="1" dirty="0">
                <a:solidFill>
                  <a:schemeClr val="bg1"/>
                </a:solidFill>
              </a:rPr>
              <a:t> </a:t>
            </a:r>
            <a:r>
              <a:rPr lang="en-US" sz="2400" i="1" dirty="0" err="1">
                <a:solidFill>
                  <a:schemeClr val="bg1"/>
                </a:solidFill>
              </a:rPr>
              <a:t>mặc</a:t>
            </a:r>
            <a:r>
              <a:rPr lang="en-US" sz="2400" i="1" dirty="0">
                <a:solidFill>
                  <a:schemeClr val="bg1"/>
                </a:solidFill>
              </a:rPr>
              <a:t> </a:t>
            </a:r>
            <a:r>
              <a:rPr lang="en-US" sz="2400" i="1" dirty="0" err="1">
                <a:solidFill>
                  <a:schemeClr val="bg1"/>
                </a:solidFill>
              </a:rPr>
              <a:t>thật</a:t>
            </a:r>
            <a:r>
              <a:rPr lang="en-US" sz="2400" i="1" dirty="0">
                <a:solidFill>
                  <a:schemeClr val="bg1"/>
                </a:solidFill>
              </a:rPr>
              <a:t> </a:t>
            </a:r>
            <a:r>
              <a:rPr lang="en-US" sz="2400" i="1" dirty="0" err="1">
                <a:solidFill>
                  <a:schemeClr val="bg1"/>
                </a:solidFill>
              </a:rPr>
              <a:t>đơn</a:t>
            </a:r>
            <a:r>
              <a:rPr lang="en-US" sz="2400" i="1" dirty="0">
                <a:solidFill>
                  <a:schemeClr val="bg1"/>
                </a:solidFill>
              </a:rPr>
              <a:t> </a:t>
            </a:r>
            <a:r>
              <a:rPr lang="en-US" sz="2400" i="1" dirty="0" err="1">
                <a:solidFill>
                  <a:schemeClr val="bg1"/>
                </a:solidFill>
              </a:rPr>
              <a:t>giản</a:t>
            </a:r>
            <a:r>
              <a:rPr lang="en-US" sz="2400" i="1" dirty="0">
                <a:solidFill>
                  <a:schemeClr val="bg1"/>
                </a:solidFill>
              </a:rPr>
              <a:t>, </a:t>
            </a:r>
            <a:r>
              <a:rPr lang="en-US" sz="2400" i="1" dirty="0" err="1">
                <a:solidFill>
                  <a:schemeClr val="bg1"/>
                </a:solidFill>
              </a:rPr>
              <a:t>phù</a:t>
            </a:r>
            <a:r>
              <a:rPr lang="en-US" sz="2400" i="1" dirty="0">
                <a:solidFill>
                  <a:schemeClr val="bg1"/>
                </a:solidFill>
              </a:rPr>
              <a:t> </a:t>
            </a:r>
            <a:r>
              <a:rPr lang="en-US" sz="2400" i="1" dirty="0" err="1">
                <a:solidFill>
                  <a:schemeClr val="bg1"/>
                </a:solidFill>
              </a:rPr>
              <a:t>hợp</a:t>
            </a:r>
            <a:r>
              <a:rPr lang="en-US" sz="2400" i="1" dirty="0">
                <a:solidFill>
                  <a:schemeClr val="bg1"/>
                </a:solidFill>
              </a:rPr>
              <a:t> </a:t>
            </a:r>
            <a:r>
              <a:rPr lang="en-US" sz="2400" i="1" dirty="0" err="1">
                <a:solidFill>
                  <a:schemeClr val="bg1"/>
                </a:solidFill>
              </a:rPr>
              <a:t>mà</a:t>
            </a:r>
            <a:r>
              <a:rPr lang="en-US" sz="2400" i="1" dirty="0">
                <a:solidFill>
                  <a:schemeClr val="bg1"/>
                </a:solidFill>
              </a:rPr>
              <a:t> </a:t>
            </a:r>
            <a:r>
              <a:rPr lang="en-US" sz="2400" i="1" dirty="0" err="1">
                <a:solidFill>
                  <a:schemeClr val="bg1"/>
                </a:solidFill>
              </a:rPr>
              <a:t>lại</a:t>
            </a:r>
            <a:r>
              <a:rPr lang="en-US" sz="2400" i="1" dirty="0">
                <a:solidFill>
                  <a:schemeClr val="bg1"/>
                </a:solidFill>
              </a:rPr>
              <a:t> </a:t>
            </a:r>
            <a:r>
              <a:rPr lang="en-US" sz="2400" i="1" dirty="0" err="1">
                <a:solidFill>
                  <a:schemeClr val="bg1"/>
                </a:solidFill>
              </a:rPr>
              <a:t>thật</a:t>
            </a:r>
            <a:r>
              <a:rPr lang="en-US" sz="2400" i="1" dirty="0">
                <a:solidFill>
                  <a:schemeClr val="bg1"/>
                </a:solidFill>
              </a:rPr>
              <a:t> </a:t>
            </a:r>
            <a:r>
              <a:rPr lang="en-US" sz="2400" i="1" dirty="0" err="1">
                <a:solidFill>
                  <a:schemeClr val="bg1"/>
                </a:solidFill>
              </a:rPr>
              <a:t>đẹp</a:t>
            </a:r>
            <a:r>
              <a:rPr lang="en-US" sz="2400" i="1" dirty="0">
                <a:solidFill>
                  <a:schemeClr val="bg1"/>
                </a:solidFill>
              </a:rPr>
              <a:t>, </a:t>
            </a:r>
            <a:r>
              <a:rPr lang="en-US" sz="2400" i="1" dirty="0" err="1">
                <a:solidFill>
                  <a:schemeClr val="bg1"/>
                </a:solidFill>
              </a:rPr>
              <a:t>các</a:t>
            </a:r>
            <a:r>
              <a:rPr lang="en-US" sz="2400" i="1" dirty="0">
                <a:solidFill>
                  <a:schemeClr val="bg1"/>
                </a:solidFill>
              </a:rPr>
              <a:t> </a:t>
            </a:r>
            <a:r>
              <a:rPr lang="en-US" sz="2400" i="1" dirty="0" err="1">
                <a:solidFill>
                  <a:schemeClr val="bg1"/>
                </a:solidFill>
              </a:rPr>
              <a:t>bạn</a:t>
            </a:r>
            <a:r>
              <a:rPr lang="en-US" sz="2400" i="1" dirty="0">
                <a:solidFill>
                  <a:schemeClr val="bg1"/>
                </a:solidFill>
              </a:rPr>
              <a:t> </a:t>
            </a:r>
            <a:r>
              <a:rPr lang="en-US" sz="2400" i="1" dirty="0" err="1">
                <a:solidFill>
                  <a:schemeClr val="bg1"/>
                </a:solidFill>
              </a:rPr>
              <a:t>nhé</a:t>
            </a:r>
            <a:r>
              <a:rPr lang="en-US" sz="2400" i="1"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057258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 xmlns:a16="http://schemas.microsoft.com/office/drawing/2014/main" id="{5AB96712-38BE-47CC-B943-88B4D0DC7BDC}"/>
              </a:ext>
            </a:extLst>
          </p:cNvPr>
          <p:cNvSpPr txBox="1"/>
          <p:nvPr/>
        </p:nvSpPr>
        <p:spPr>
          <a:xfrm>
            <a:off x="572494" y="2023882"/>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VẬN</a:t>
            </a:r>
            <a:r>
              <a:rPr kumimoji="0" lang="en-US" altLang="zh-CN" sz="72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DỤNG</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525349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3298975-E4D6-4EF0-A0DD-C34A6B315261}"/>
              </a:ext>
            </a:extLst>
          </p:cNvPr>
          <p:cNvSpPr txBox="1"/>
          <p:nvPr/>
        </p:nvSpPr>
        <p:spPr>
          <a:xfrm>
            <a:off x="3540115" y="2828835"/>
            <a:ext cx="5341491" cy="1200329"/>
          </a:xfrm>
          <a:prstGeom prst="rect">
            <a:avLst/>
          </a:prstGeom>
          <a:noFill/>
        </p:spPr>
        <p:txBody>
          <a:bodyPr wrap="square" rtlCol="0">
            <a:spAutoFit/>
          </a:bodyPr>
          <a:lstStyle/>
          <a:p>
            <a:pPr lvl="0" algn="just">
              <a:defRPr/>
            </a:pPr>
            <a:r>
              <a:rPr lang="vi-VN"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Hãy tìm đọc thêm các văn bản truyện để hiểu thêm đặc điểm thể loại và có thêm kiến thức văn học phong phú.</a:t>
            </a:r>
            <a:endParaRPr lang="vi-VN"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1955138977"/>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3298975-E4D6-4EF0-A0DD-C34A6B315261}"/>
              </a:ext>
            </a:extLst>
          </p:cNvPr>
          <p:cNvSpPr txBox="1"/>
          <p:nvPr/>
        </p:nvSpPr>
        <p:spPr>
          <a:xfrm>
            <a:off x="3540115" y="2828835"/>
            <a:ext cx="5341491" cy="1200329"/>
          </a:xfrm>
          <a:prstGeom prst="rect">
            <a:avLst/>
          </a:prstGeom>
          <a:noFill/>
        </p:spPr>
        <p:txBody>
          <a:bodyPr wrap="square" rtlCol="0">
            <a:spAutoFit/>
          </a:bodyPr>
          <a:lstStyle/>
          <a:p>
            <a:pPr lvl="0" algn="just">
              <a:defRPr/>
            </a:pP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200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316392216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 xmlns:a16="http://schemas.microsoft.com/office/drawing/2014/main" id="{43DBF4F5-99FC-421A-9499-35139D85BD33}"/>
              </a:ext>
            </a:extLst>
          </p:cNvPr>
          <p:cNvSpPr/>
          <p:nvPr/>
        </p:nvSpPr>
        <p:spPr>
          <a:xfrm>
            <a:off x="262394" y="691763"/>
            <a:ext cx="11060264" cy="4559788"/>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E7881C87-298B-44F1-BA3F-15F860C6F206}"/>
              </a:ext>
            </a:extLst>
          </p:cNvPr>
          <p:cNvSpPr/>
          <p:nvPr/>
        </p:nvSpPr>
        <p:spPr>
          <a:xfrm>
            <a:off x="469127" y="970059"/>
            <a:ext cx="9842175" cy="5573864"/>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3298975-E4D6-4EF0-A0DD-C34A6B315261}"/>
              </a:ext>
            </a:extLst>
          </p:cNvPr>
          <p:cNvSpPr txBox="1"/>
          <p:nvPr/>
        </p:nvSpPr>
        <p:spPr>
          <a:xfrm>
            <a:off x="497159" y="1033669"/>
            <a:ext cx="9786109" cy="5324535"/>
          </a:xfrm>
          <a:prstGeom prst="rect">
            <a:avLst/>
          </a:prstGeom>
          <a:noFill/>
        </p:spPr>
        <p:txBody>
          <a:bodyPr wrap="square" rtlCol="0">
            <a:spAutoFit/>
          </a:bodyPr>
          <a:lstStyle/>
          <a:p>
            <a:pPr lvl="0" algn="just">
              <a:defRPr/>
            </a:pPr>
            <a:r>
              <a:rPr lang="en-US" sz="2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Thiên nhiên không chỉ song hàng cùng con người mà đồng thời còn có những vai trò hết sức quan trọng đối với cuộc sống. Thiên nhiên là toàn bộ thế giới tự nhiên tạo nên môi trường sinh hoạt cho con người (bầu trời, rừng, biển, sông, núi, cây cỏ, chim muông...). Có thể nói, nếu thiếu thiên nhiên, con người không thể tồn tại được bởi thiên nhiên giữ một vai trò rất lớn trong đời sống con người. Trước hết, thiên nhiên cung cấp cho ta những tài nguyên để  phục vụ cho cuộc sống và sản xuất sinh hoạt của con người. Con người không thể sống nếu không có oxi để thở, không có nước để uống, sinh hoạt. Nếu không có thiên nhiên, khí thải CO2 sẽ đi về đâu? Đồng thời, thiên nhiên cung cấp cho con người những đồ ăn, thức uống để tồn tại. Có thể lấy ví dụ như các con vật quen thuộc ngày nay cũng có nguồn gốc từ thiên nhiên, hải sản,.. Thiên nhiên còn cung cấp cho ta  chúng ta lượng tài nguyên thiên nhiên, khoáng sản lớn. Đó là lâm sản, là thủy hải sản, là khoáng sản,.. Con người đã sử dụng rất nhiều những đặc ân từ thiên nhiên để phục vụ cuộc sống của  mình. Thiên nhiên còn là nơi giúp con người nghỉ ngơi, giải lao, giải tỏa căng thẳng khi được đắm chìm trong đó. Mọi hành động huỷ diệt thiên nhiên sẽ ảnh hưởng trực tiếp đến cuộc sống của con người. Tuy nhiên, các hoạt động sinh sống và khai thác của con người ở một số vùng hiện nay đang phá hủy thiên nhiên và môi trường tự nhiên. Vì vậy, mỗi người cần chung tay trong việc bảo vệ thiên nhiên.</a:t>
            </a:r>
          </a:p>
        </p:txBody>
      </p:sp>
      <p:pic>
        <p:nvPicPr>
          <p:cNvPr id="34" name="Graphic 33" descr="Home">
            <a:hlinkClick r:id="rId2" action="ppaction://hlinksldjump"/>
            <a:extLst>
              <a:ext uri="{FF2B5EF4-FFF2-40B4-BE49-F238E27FC236}">
                <a16:creationId xmlns=""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14847" y="-456671"/>
            <a:ext cx="2814759" cy="1367364"/>
          </a:xfrm>
          <a:prstGeom prst="rect">
            <a:avLst/>
          </a:prstGeom>
        </p:spPr>
      </p:pic>
    </p:spTree>
    <p:extLst>
      <p:ext uri="{BB962C8B-B14F-4D97-AF65-F5344CB8AC3E}">
        <p14:creationId xmlns:p14="http://schemas.microsoft.com/office/powerpoint/2010/main" val="168583988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368" y="2903888"/>
            <a:ext cx="4515725" cy="3709346"/>
          </a:xfrm>
          <a:prstGeom prst="rect">
            <a:avLst/>
          </a:prstGeom>
        </p:spPr>
      </p:pic>
      <p:sp>
        <p:nvSpPr>
          <p:cNvPr id="6" name="Google Shape;3188;p40">
            <a:extLst>
              <a:ext uri="{FF2B5EF4-FFF2-40B4-BE49-F238E27FC236}">
                <a16:creationId xmlns=""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 xmlns:a16="http://schemas.microsoft.com/office/drawing/2014/main" id="{F3605B29-0ACC-4172-8E12-8C2881C28053}"/>
              </a:ext>
            </a:extLst>
          </p:cNvPr>
          <p:cNvSpPr/>
          <p:nvPr/>
        </p:nvSpPr>
        <p:spPr>
          <a:xfrm>
            <a:off x="4729797" y="962697"/>
            <a:ext cx="1643295"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Bài</a:t>
            </a:r>
            <a:r>
              <a:rPr kumimoji="0" lang="en-US"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 </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cũ</a:t>
            </a:r>
            <a:endParaRPr kumimoji="0"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 xmlns:a16="http://schemas.microsoft.com/office/drawing/2014/main" id="{EAF896B8-D943-4CBE-8BC0-2E572C73E81E}"/>
              </a:ext>
            </a:extLst>
          </p:cNvPr>
          <p:cNvSpPr/>
          <p:nvPr/>
        </p:nvSpPr>
        <p:spPr>
          <a:xfrm>
            <a:off x="4591877" y="2841840"/>
            <a:ext cx="625960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 xmlns:a16="http://schemas.microsoft.com/office/drawing/2014/main" id="{0491CF2C-E7B8-4F10-8CBA-07AAD26C78CB}"/>
              </a:ext>
            </a:extLst>
          </p:cNvPr>
          <p:cNvSpPr/>
          <p:nvPr/>
        </p:nvSpPr>
        <p:spPr>
          <a:xfrm>
            <a:off x="4546548" y="2388123"/>
            <a:ext cx="154945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 </a:t>
            </a:r>
            <a:r>
              <a:rPr kumimoji="0" lang="en-US" sz="2133" b="1" i="0" u="none" strike="noStrike" kern="0" cap="none" spc="0" normalizeH="0" baseline="0" noProof="0" dirty="0" err="1">
                <a:ln>
                  <a:noFill/>
                </a:ln>
                <a:solidFill>
                  <a:srgbClr val="000000"/>
                </a:solidFill>
                <a:effectLst/>
                <a:uLnTx/>
                <a:uFillTx/>
                <a:latin typeface="Fira Sans"/>
                <a:ea typeface="Fira Sans"/>
                <a:cs typeface="Fira Sans"/>
                <a:sym typeface="Fira Sans"/>
              </a:rPr>
              <a:t>Bài</a:t>
            </a:r>
            <a:r>
              <a:rPr kumimoji="0" lang="en-US" sz="2133" b="1" i="0" u="none" strike="noStrike" kern="0" cap="none" spc="0" normalizeH="0" baseline="0" noProof="0" dirty="0">
                <a:ln>
                  <a:noFill/>
                </a:ln>
                <a:solidFill>
                  <a:srgbClr val="000000"/>
                </a:solidFill>
                <a:effectLst/>
                <a:uLnTx/>
                <a:uFillTx/>
                <a:latin typeface="Fira Sans"/>
                <a:ea typeface="Fira Sans"/>
                <a:cs typeface="Fira Sans"/>
                <a:sym typeface="Fira Sans"/>
              </a:rPr>
              <a:t> m</a:t>
            </a:r>
            <a:r>
              <a:rPr lang="en-US" sz="2133" b="1" kern="0" dirty="0" err="1">
                <a:solidFill>
                  <a:srgbClr val="000000"/>
                </a:solidFill>
                <a:latin typeface="Fira Sans"/>
                <a:ea typeface="Fira Sans"/>
                <a:cs typeface="Fira Sans"/>
                <a:sym typeface="Fira Sans"/>
              </a:rPr>
              <a:t>ới</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 xmlns:a16="http://schemas.microsoft.com/office/drawing/2014/main" id="{7AA56CCE-368F-4260-9AAC-3D694C4DDFFE}"/>
              </a:ext>
            </a:extLst>
          </p:cNvPr>
          <p:cNvSpPr txBox="1"/>
          <p:nvPr/>
        </p:nvSpPr>
        <p:spPr>
          <a:xfrm>
            <a:off x="834886" y="32091"/>
            <a:ext cx="751398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HƯỚNG</a:t>
            </a:r>
            <a:r>
              <a:rPr kumimoji="0" lang="en-US" altLang="zh-CN" sz="44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DẪN TỰ HỌC</a:t>
            </a:r>
            <a:endPar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 xmlns:a16="http://schemas.microsoft.com/office/drawing/2014/main" id="{15D3F032-46BF-42F7-B2F1-ADF560E2045A}"/>
              </a:ext>
            </a:extLst>
          </p:cNvPr>
          <p:cNvSpPr txBox="1"/>
          <p:nvPr/>
        </p:nvSpPr>
        <p:spPr>
          <a:xfrm>
            <a:off x="5093865" y="1467271"/>
            <a:ext cx="6014402" cy="4470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Hoàn</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thành</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tập</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 xmlns:a16="http://schemas.microsoft.com/office/drawing/2014/main" id="{A81A6142-AD6A-44D1-8C30-9DBD39003CF1}"/>
              </a:ext>
            </a:extLst>
          </p:cNvPr>
          <p:cNvSpPr txBox="1"/>
          <p:nvPr/>
        </p:nvSpPr>
        <p:spPr>
          <a:xfrm>
            <a:off x="5000136" y="2890370"/>
            <a:ext cx="5723909" cy="48763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Chuẩn</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bị</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tiếp</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theo.</a:t>
            </a:r>
            <a:endParaRPr kumimoji="0" lang="vi-VN" sz="24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Tree>
    <p:extLst>
      <p:ext uri="{BB962C8B-B14F-4D97-AF65-F5344CB8AC3E}">
        <p14:creationId xmlns:p14="http://schemas.microsoft.com/office/powerpoint/2010/main" val="2260868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6" grpId="0"/>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 xmlns:a16="http://schemas.microsoft.com/office/drawing/2014/main" id="{8E059192-49AF-4D02-9DE7-1321F8C3E984}"/>
              </a:ext>
            </a:extLst>
          </p:cNvPr>
          <p:cNvSpPr/>
          <p:nvPr/>
        </p:nvSpPr>
        <p:spPr>
          <a:xfrm>
            <a:off x="-87597" y="79624"/>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 xmlns:a16="http://schemas.microsoft.com/office/drawing/2014/main" id="{A64012AA-1A56-456D-AF11-4C9682753BE0}"/>
              </a:ext>
            </a:extLst>
          </p:cNvPr>
          <p:cNvSpPr/>
          <p:nvPr/>
        </p:nvSpPr>
        <p:spPr>
          <a:xfrm rot="-5200701" flipH="1">
            <a:off x="6224454" y="974408"/>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 xmlns:a16="http://schemas.microsoft.com/office/drawing/2014/main" id="{17D0E4BC-2B55-4F6F-AB7C-60F5AAE1AEAC}"/>
              </a:ext>
            </a:extLst>
          </p:cNvPr>
          <p:cNvSpPr txBox="1"/>
          <p:nvPr/>
        </p:nvSpPr>
        <p:spPr>
          <a:xfrm>
            <a:off x="-211265" y="1225285"/>
            <a:ext cx="11135298"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15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CHÚC CÁC EM HỌC TỐT!</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 xmlns:a16="http://schemas.microsoft.com/office/drawing/2014/main" id="{6C0971C2-1D45-4B13-BC89-51DC233310E9}"/>
              </a:ext>
            </a:extLst>
          </p:cNvPr>
          <p:cNvSpPr/>
          <p:nvPr/>
        </p:nvSpPr>
        <p:spPr>
          <a:xfrm>
            <a:off x="3552056" y="5082779"/>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7404" y="2926237"/>
            <a:ext cx="4454121" cy="4454121"/>
          </a:xfrm>
          <a:prstGeom prst="rect">
            <a:avLst/>
          </a:prstGeom>
        </p:spPr>
      </p:pic>
      <p:pic>
        <p:nvPicPr>
          <p:cNvPr id="5" name="图片 4">
            <a:extLst>
              <a:ext uri="{FF2B5EF4-FFF2-40B4-BE49-F238E27FC236}">
                <a16:creationId xmlns=""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264" y="1020191"/>
            <a:ext cx="6096012" cy="6096012"/>
          </a:xfrm>
          <a:prstGeom prst="rect">
            <a:avLst/>
          </a:prstGeom>
        </p:spPr>
      </p:pic>
      <p:pic>
        <p:nvPicPr>
          <p:cNvPr id="25" name="图片 1">
            <a:extLst>
              <a:ext uri="{FF2B5EF4-FFF2-40B4-BE49-F238E27FC236}">
                <a16:creationId xmlns=""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03476" y="3922236"/>
            <a:ext cx="14097713" cy="3112291"/>
          </a:xfrm>
          <a:prstGeom prst="rect">
            <a:avLst/>
          </a:prstGeom>
        </p:spPr>
      </p:pic>
    </p:spTree>
    <p:extLst>
      <p:ext uri="{BB962C8B-B14F-4D97-AF65-F5344CB8AC3E}">
        <p14:creationId xmlns:p14="http://schemas.microsoft.com/office/powerpoint/2010/main" val="386218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2946" y="4403693"/>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3 candies </a:t>
            </a:r>
          </a:p>
        </p:txBody>
      </p:sp>
      <p:sp>
        <p:nvSpPr>
          <p:cNvPr id="27" name="Rectangle: Folded Corner 26"/>
          <p:cNvSpPr/>
          <p:nvPr/>
        </p:nvSpPr>
        <p:spPr>
          <a:xfrm>
            <a:off x="510021" y="276912"/>
            <a:ext cx="10185812"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 bản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Thánh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Gióng</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thuộc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thể</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loại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95833E-6 4.44444E-6 L 3.95833E-6 -0.22477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2.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Điền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còn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thiếu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vào</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chỗ</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trống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loại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truyện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dân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gian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kể</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về</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ít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có</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liên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quan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đến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lịch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sử</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qua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tưởng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tượng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hư</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cấu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sự</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kiện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nhân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vật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7 candies </a:t>
            </a:r>
          </a:p>
        </p:txBody>
      </p:sp>
      <p:sp>
        <p:nvSpPr>
          <p:cNvPr id="27" name="Rectangle: Folded Corner 26"/>
          <p:cNvSpPr/>
          <p:nvPr/>
        </p:nvSpPr>
        <p:spPr>
          <a:xfrm>
            <a:off x="460878" y="242602"/>
            <a:ext cx="11046496"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3.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Kể</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tên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các</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thuộc</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thể</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cổ</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tích</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Thạch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Sanh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Cây</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khế</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Vua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chích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chòe</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513659" y="328383"/>
            <a:ext cx="9619491" cy="12755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4.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Xem</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ta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kìa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giả</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681354" y="2599232"/>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Thanh</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8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5.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Thể</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“Hai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khác</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endPar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Nghị</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luận</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6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6.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Ngày</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Môi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thế</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giới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Ngày</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5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tháng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6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hàng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năm</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theme/theme1.xml><?xml version="1.0" encoding="utf-8"?>
<a:theme xmlns:a="http://schemas.openxmlformats.org/drawingml/2006/main" name="Transport Consulting by Slidesgo">
  <a:themeElements>
    <a:clrScheme name="Simple Light">
      <a:dk1>
        <a:srgbClr val="FFFFFF"/>
      </a:dk1>
      <a:lt1>
        <a:srgbClr val="20124D"/>
      </a:lt1>
      <a:dk2>
        <a:srgbClr val="20124D"/>
      </a:dk2>
      <a:lt2>
        <a:srgbClr val="20124D"/>
      </a:lt2>
      <a:accent1>
        <a:srgbClr val="D9D2E9"/>
      </a:accent1>
      <a:accent2>
        <a:srgbClr val="B4A7D6"/>
      </a:accent2>
      <a:accent3>
        <a:srgbClr val="8C7CC3"/>
      </a:accent3>
      <a:accent4>
        <a:srgbClr val="F6B26B"/>
      </a:accent4>
      <a:accent5>
        <a:srgbClr val="20124D"/>
      </a:accent5>
      <a:accent6>
        <a:srgbClr val="351C75"/>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10 ÔN TẬP</Template>
  <TotalTime>144</TotalTime>
  <Words>2353</Words>
  <PresentationFormat>Custom</PresentationFormat>
  <Paragraphs>175</Paragraphs>
  <Slides>39</Slides>
  <Notes>3</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Transport Consulting by Slidesgo</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2022-01-29T13:22:13Z</dcterms:created>
  <dcterms:modified xsi:type="dcterms:W3CDTF">2022-04-03T13:21:52Z</dcterms:modified>
</cp:coreProperties>
</file>